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89" r:id="rId4"/>
  </p:sldMasterIdLst>
  <p:notesMasterIdLst>
    <p:notesMasterId r:id="rId95"/>
  </p:notesMasterIdLst>
  <p:handoutMasterIdLst>
    <p:handoutMasterId r:id="rId96"/>
  </p:handoutMasterIdLst>
  <p:sldIdLst>
    <p:sldId id="419" r:id="rId5"/>
    <p:sldId id="366" r:id="rId6"/>
    <p:sldId id="543" r:id="rId7"/>
    <p:sldId id="592" r:id="rId8"/>
    <p:sldId id="593" r:id="rId9"/>
    <p:sldId id="594" r:id="rId10"/>
    <p:sldId id="595" r:id="rId11"/>
    <p:sldId id="597" r:id="rId12"/>
    <p:sldId id="596" r:id="rId13"/>
    <p:sldId id="598" r:id="rId14"/>
    <p:sldId id="545" r:id="rId15"/>
    <p:sldId id="546" r:id="rId16"/>
    <p:sldId id="601" r:id="rId17"/>
    <p:sldId id="547" r:id="rId18"/>
    <p:sldId id="604" r:id="rId19"/>
    <p:sldId id="580" r:id="rId20"/>
    <p:sldId id="605" r:id="rId21"/>
    <p:sldId id="544" r:id="rId22"/>
    <p:sldId id="422" r:id="rId23"/>
    <p:sldId id="548" r:id="rId24"/>
    <p:sldId id="458" r:id="rId25"/>
    <p:sldId id="426" r:id="rId26"/>
    <p:sldId id="460" r:id="rId27"/>
    <p:sldId id="621" r:id="rId28"/>
    <p:sldId id="622" r:id="rId29"/>
    <p:sldId id="459" r:id="rId30"/>
    <p:sldId id="577" r:id="rId31"/>
    <p:sldId id="549" r:id="rId32"/>
    <p:sldId id="578" r:id="rId33"/>
    <p:sldId id="427" r:id="rId34"/>
    <p:sldId id="464" r:id="rId35"/>
    <p:sldId id="606" r:id="rId36"/>
    <p:sldId id="534" r:id="rId37"/>
    <p:sldId id="535" r:id="rId38"/>
    <p:sldId id="536" r:id="rId39"/>
    <p:sldId id="537" r:id="rId40"/>
    <p:sldId id="538" r:id="rId41"/>
    <p:sldId id="539" r:id="rId42"/>
    <p:sldId id="540" r:id="rId43"/>
    <p:sldId id="541" r:id="rId44"/>
    <p:sldId id="581" r:id="rId45"/>
    <p:sldId id="585" r:id="rId46"/>
    <p:sldId id="584" r:id="rId47"/>
    <p:sldId id="586" r:id="rId48"/>
    <p:sldId id="583" r:id="rId49"/>
    <p:sldId id="533" r:id="rId50"/>
    <p:sldId id="589" r:id="rId51"/>
    <p:sldId id="483" r:id="rId52"/>
    <p:sldId id="518" r:id="rId53"/>
    <p:sldId id="517" r:id="rId54"/>
    <p:sldId id="520" r:id="rId55"/>
    <p:sldId id="521" r:id="rId56"/>
    <p:sldId id="522" r:id="rId57"/>
    <p:sldId id="523" r:id="rId58"/>
    <p:sldId id="526" r:id="rId59"/>
    <p:sldId id="552" r:id="rId60"/>
    <p:sldId id="527" r:id="rId61"/>
    <p:sldId id="568" r:id="rId62"/>
    <p:sldId id="554" r:id="rId63"/>
    <p:sldId id="555" r:id="rId64"/>
    <p:sldId id="491" r:id="rId65"/>
    <p:sldId id="530" r:id="rId66"/>
    <p:sldId id="556" r:id="rId67"/>
    <p:sldId id="528" r:id="rId68"/>
    <p:sldId id="532" r:id="rId69"/>
    <p:sldId id="591" r:id="rId70"/>
    <p:sldId id="494" r:id="rId71"/>
    <p:sldId id="542" r:id="rId72"/>
    <p:sldId id="495" r:id="rId73"/>
    <p:sldId id="496" r:id="rId74"/>
    <p:sldId id="618" r:id="rId75"/>
    <p:sldId id="619" r:id="rId76"/>
    <p:sldId id="498" r:id="rId77"/>
    <p:sldId id="501" r:id="rId78"/>
    <p:sldId id="502" r:id="rId79"/>
    <p:sldId id="617" r:id="rId80"/>
    <p:sldId id="611" r:id="rId81"/>
    <p:sldId id="612" r:id="rId82"/>
    <p:sldId id="613" r:id="rId83"/>
    <p:sldId id="572" r:id="rId84"/>
    <p:sldId id="573" r:id="rId85"/>
    <p:sldId id="504" r:id="rId86"/>
    <p:sldId id="505" r:id="rId87"/>
    <p:sldId id="506" r:id="rId88"/>
    <p:sldId id="507" r:id="rId89"/>
    <p:sldId id="508" r:id="rId90"/>
    <p:sldId id="509" r:id="rId91"/>
    <p:sldId id="510" r:id="rId92"/>
    <p:sldId id="569" r:id="rId93"/>
    <p:sldId id="620" r:id="rId94"/>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990033"/>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6787" autoAdjust="0"/>
  </p:normalViewPr>
  <p:slideViewPr>
    <p:cSldViewPr>
      <p:cViewPr varScale="1">
        <p:scale>
          <a:sx n="99" d="100"/>
          <a:sy n="99" d="100"/>
        </p:scale>
        <p:origin x="2000"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fld id="{31DDA095-70F5-40C9-AD28-C340724FC5B3}" type="datetimeFigureOut">
              <a:rPr lang="it-IT"/>
              <a:pPr>
                <a:defRPr/>
              </a:pPr>
              <a:t>16/03/24</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70086BD8-0E0E-4F28-BC15-B5E6B4D6847A}"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it-IT"/>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it-IT"/>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12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it-IT"/>
          </a:p>
        </p:txBody>
      </p:sp>
      <p:sp>
        <p:nvSpPr>
          <p:cNvPr id="512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695EA8DD-C13E-4F8D-AB27-C794CE95C821}"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AU" altLang="it-IT">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D723B093-BB18-4BD1-B64E-9F05BF24BC3E}" type="slidenum">
              <a:rPr lang="it-IT" altLang="it-IT" sz="1200"/>
              <a:pPr algn="r" eaLnBrk="1" hangingPunct="1"/>
              <a:t>30</a:t>
            </a:fld>
            <a:endParaRPr lang="it-IT" altLang="it-IT"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45F35A7E-647E-4993-A2A0-299F378CFF7A}" type="slidenum">
              <a:rPr lang="it-IT" altLang="it-IT" sz="1200"/>
              <a:pPr algn="r" eaLnBrk="1" hangingPunct="1"/>
              <a:t>31</a:t>
            </a:fld>
            <a:endParaRPr lang="it-IT" altLang="it-IT"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F78EC3F-B4AA-43E6-8143-A082F6C4674E}" type="slidenum">
              <a:rPr lang="it-IT" altLang="it-IT" sz="1200"/>
              <a:pPr algn="r" eaLnBrk="1" hangingPunct="1"/>
              <a:t>33</a:t>
            </a:fld>
            <a:endParaRPr lang="it-IT" altLang="it-IT"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44C2A112-D831-4B08-A57A-1AACE07C837E}" type="slidenum">
              <a:rPr lang="it-IT" altLang="it-IT" sz="1200"/>
              <a:pPr algn="r" eaLnBrk="1" hangingPunct="1"/>
              <a:t>34</a:t>
            </a:fld>
            <a:endParaRPr lang="it-IT" altLang="it-IT" sz="1200"/>
          </a:p>
        </p:txBody>
      </p:sp>
      <p:sp>
        <p:nvSpPr>
          <p:cNvPr id="98307" name="Rectangle 2"/>
          <p:cNvSpPr>
            <a:spLocks noGrp="1" noChangeArrowheads="1"/>
          </p:cNvSpPr>
          <p:nvPr>
            <p:ph type="body" idx="1"/>
          </p:nvPr>
        </p:nvSpPr>
        <p:spPr>
          <a:xfrm>
            <a:off x="906463" y="4719638"/>
            <a:ext cx="4984750"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3" tIns="45126" rIns="91863" bIns="45126"/>
          <a:lstStyle/>
          <a:p>
            <a:pPr eaLnBrk="1" hangingPunct="1"/>
            <a:endParaRPr lang="en-NZ" altLang="it-IT">
              <a:latin typeface="Arial" panose="020B0604020202020204" pitchFamily="34" charset="0"/>
            </a:endParaRPr>
          </a:p>
        </p:txBody>
      </p:sp>
      <p:sp>
        <p:nvSpPr>
          <p:cNvPr id="98308" name="Rectangle 3"/>
          <p:cNvSpPr>
            <a:spLocks noGrp="1" noRot="1" noChangeAspect="1" noChangeArrowheads="1" noTextEdit="1"/>
          </p:cNvSpPr>
          <p:nvPr>
            <p:ph type="sldImg"/>
          </p:nvPr>
        </p:nvSpPr>
        <p:spPr>
          <a:xfrm>
            <a:off x="1081088" y="866775"/>
            <a:ext cx="4637087" cy="3479800"/>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A0A5E03-2272-404C-8DC2-59982C2CDA10}" type="slidenum">
              <a:rPr lang="en-GB" altLang="it-IT" smtClean="0">
                <a:latin typeface="Times New Roman" panose="02020603050405020304" pitchFamily="18" charset="0"/>
              </a:rPr>
              <a:pPr/>
              <a:t>35</a:t>
            </a:fld>
            <a:endParaRPr lang="en-GB" altLang="it-IT">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DD1793-CDA0-41DF-BFB9-D900EBE6CF65}" type="slidenum">
              <a:rPr lang="en-GB" altLang="it-IT" smtClean="0">
                <a:latin typeface="Times New Roman" panose="02020603050405020304" pitchFamily="18" charset="0"/>
              </a:rPr>
              <a:pPr/>
              <a:t>36</a:t>
            </a:fld>
            <a:endParaRPr lang="en-GB" altLang="it-IT">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FC58144-31F4-43B3-B8C4-C9807D3EAD8A}" type="slidenum">
              <a:rPr lang="en-GB" altLang="it-IT" smtClean="0">
                <a:latin typeface="Times New Roman" panose="02020603050405020304" pitchFamily="18" charset="0"/>
              </a:rPr>
              <a:pPr/>
              <a:t>37</a:t>
            </a:fld>
            <a:endParaRPr lang="en-GB" altLang="it-IT">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329B418-0194-440A-96F7-6B3FBA67396A}" type="slidenum">
              <a:rPr lang="en-GB" altLang="it-IT" smtClean="0">
                <a:latin typeface="Times New Roman" panose="02020603050405020304" pitchFamily="18" charset="0"/>
              </a:rPr>
              <a:pPr/>
              <a:t>38</a:t>
            </a:fld>
            <a:endParaRPr lang="en-GB" altLang="it-IT">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4608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464693B-809B-431A-BB57-7135CDD1F556}" type="slidenum">
              <a:rPr lang="it-IT" altLang="it-IT" smtClean="0"/>
              <a:pPr/>
              <a:t>3</a:t>
            </a:fld>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3584802-F2A7-4B93-A52E-92D847E1A8E2}" type="slidenum">
              <a:rPr lang="en-GB" altLang="it-IT" smtClean="0">
                <a:latin typeface="Times New Roman" panose="02020603050405020304" pitchFamily="18" charset="0"/>
              </a:rPr>
              <a:pPr/>
              <a:t>39</a:t>
            </a:fld>
            <a:endParaRPr lang="en-GB" altLang="it-IT">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xfrm>
            <a:off x="920750" y="744538"/>
            <a:ext cx="4962525" cy="3722687"/>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it-IT">
                <a:latin typeface="Arial" panose="020B0604020202020204" pitchFamily="34" charset="0"/>
              </a:rPr>
              <a:t>We have never had an epidemic like this that we have been able to track so thoroughly and see. As I told you, this is conservative.</a:t>
            </a:r>
          </a:p>
          <a:p>
            <a:pPr>
              <a:buFontTx/>
              <a:buChar char="•"/>
            </a:pPr>
            <a:r>
              <a:rPr lang="en-US" altLang="ja-JP">
                <a:latin typeface="Times New Roman" panose="02020603050405020304" pitchFamily="18" charset="0"/>
              </a:rPr>
              <a:t>About 60 million adults, or 30 percent of the adult population, are now obese, which represents a doubling of the rate since 1980.</a:t>
            </a:r>
            <a:endParaRPr lang="en-US" altLang="it-IT">
              <a:latin typeface="Times New Roman" panose="02020603050405020304" pitchFamily="18" charset="0"/>
            </a:endParaRPr>
          </a:p>
          <a:p>
            <a:endParaRPr lang="en-US" altLang="it-IT">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E82B6D-33D0-4484-9944-0AAFC3F4F462}" type="slidenum">
              <a:rPr lang="en-GB" altLang="it-IT" smtClean="0">
                <a:latin typeface="Times New Roman" panose="02020603050405020304" pitchFamily="18" charset="0"/>
              </a:rPr>
              <a:pPr/>
              <a:t>40</a:t>
            </a:fld>
            <a:endParaRPr lang="en-GB" altLang="it-IT">
              <a:latin typeface="Times New Roman" panose="02020603050405020304" pitchFamily="18" charset="0"/>
            </a:endParaRPr>
          </a:p>
        </p:txBody>
      </p:sp>
      <p:sp>
        <p:nvSpPr>
          <p:cNvPr id="110595" name="Rectangle 7"/>
          <p:cNvSpPr txBox="1">
            <a:spLocks noGrp="1" noChangeArrowheads="1"/>
          </p:cNvSpPr>
          <p:nvPr/>
        </p:nvSpPr>
        <p:spPr bwMode="auto">
          <a:xfrm>
            <a:off x="3852863" y="9429750"/>
            <a:ext cx="29448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82" tIns="45492" rIns="90982" bIns="45492" anchor="b"/>
          <a:lstStyle>
            <a:lvl1pPr defTabSz="909638">
              <a:defRPr>
                <a:solidFill>
                  <a:schemeClr val="tx1"/>
                </a:solidFill>
                <a:latin typeface="Arial" panose="020B0604020202020204" pitchFamily="34" charset="0"/>
                <a:ea typeface="ＭＳ Ｐゴシック" panose="020B0600070205080204" pitchFamily="34" charset="-128"/>
              </a:defRPr>
            </a:lvl1pPr>
            <a:lvl2pPr marL="742950" indent="-285750" defTabSz="909638">
              <a:defRPr>
                <a:solidFill>
                  <a:schemeClr val="tx1"/>
                </a:solidFill>
                <a:latin typeface="Arial" panose="020B0604020202020204" pitchFamily="34" charset="0"/>
                <a:ea typeface="ＭＳ Ｐゴシック" panose="020B0600070205080204" pitchFamily="34" charset="-128"/>
              </a:defRPr>
            </a:lvl2pPr>
            <a:lvl3pPr marL="1143000" indent="-228600" defTabSz="909638">
              <a:defRPr>
                <a:solidFill>
                  <a:schemeClr val="tx1"/>
                </a:solidFill>
                <a:latin typeface="Arial" panose="020B0604020202020204" pitchFamily="34" charset="0"/>
                <a:ea typeface="ＭＳ Ｐゴシック" panose="020B0600070205080204" pitchFamily="34" charset="-128"/>
              </a:defRPr>
            </a:lvl3pPr>
            <a:lvl4pPr marL="1600200" indent="-228600" defTabSz="909638">
              <a:defRPr>
                <a:solidFill>
                  <a:schemeClr val="tx1"/>
                </a:solidFill>
                <a:latin typeface="Arial" panose="020B0604020202020204" pitchFamily="34" charset="0"/>
                <a:ea typeface="ＭＳ Ｐゴシック" panose="020B0600070205080204" pitchFamily="34" charset="-128"/>
              </a:defRPr>
            </a:lvl4pPr>
            <a:lvl5pPr marL="2057400" indent="-228600" defTabSz="909638">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CAEFBD2-5CF6-4161-B1C5-F66145494EA9}" type="slidenum">
              <a:rPr lang="en-US" altLang="it-IT" sz="1200">
                <a:solidFill>
                  <a:srgbClr val="000000"/>
                </a:solidFill>
                <a:latin typeface="Times New Roman" panose="02020603050405020304" pitchFamily="18" charset="0"/>
              </a:rPr>
              <a:pPr algn="r" eaLnBrk="1" hangingPunct="1"/>
              <a:t>40</a:t>
            </a:fld>
            <a:endParaRPr lang="en-US" altLang="it-IT" sz="1200">
              <a:solidFill>
                <a:srgbClr val="000000"/>
              </a:solidFill>
              <a:latin typeface="Times New Roman" panose="02020603050405020304" pitchFamily="18" charset="0"/>
            </a:endParaRPr>
          </a:p>
        </p:txBody>
      </p:sp>
      <p:sp>
        <p:nvSpPr>
          <p:cNvPr id="110596" name="Rectangle 2"/>
          <p:cNvSpPr>
            <a:spLocks noGrp="1" noRot="1" noChangeAspect="1" noChangeArrowheads="1" noTextEdit="1"/>
          </p:cNvSpPr>
          <p:nvPr>
            <p:ph type="sldImg"/>
          </p:nvPr>
        </p:nvSpPr>
        <p:spPr>
          <a:xfrm>
            <a:off x="920750" y="744538"/>
            <a:ext cx="4962525" cy="3722687"/>
          </a:xfrm>
          <a:ln/>
        </p:spPr>
      </p:sp>
      <p:sp>
        <p:nvSpPr>
          <p:cNvPr id="110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82" tIns="45492" rIns="90982" bIns="45492"/>
          <a:lstStyle/>
          <a:p>
            <a:endParaRPr lang="it-IT" altLang="it-IT">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F390B9-1CC3-4BEB-BEAF-1501AE53EE62}" type="slidenum">
              <a:rPr lang="en-GB" altLang="it-IT" smtClean="0">
                <a:latin typeface="Times New Roman" panose="02020603050405020304" pitchFamily="18" charset="0"/>
              </a:rPr>
              <a:pPr/>
              <a:t>41</a:t>
            </a:fld>
            <a:endParaRPr lang="en-GB" altLang="it-IT">
              <a:latin typeface="Times New Roman" panose="02020603050405020304" pitchFamily="18" charset="0"/>
            </a:endParaRPr>
          </a:p>
        </p:txBody>
      </p:sp>
      <p:sp>
        <p:nvSpPr>
          <p:cNvPr id="112643" name="Rectangle 7"/>
          <p:cNvSpPr txBox="1">
            <a:spLocks noGrp="1" noChangeArrowheads="1"/>
          </p:cNvSpPr>
          <p:nvPr/>
        </p:nvSpPr>
        <p:spPr bwMode="auto">
          <a:xfrm>
            <a:off x="3852863" y="9429750"/>
            <a:ext cx="29448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82" tIns="45492" rIns="90982" bIns="45492" anchor="b"/>
          <a:lstStyle>
            <a:lvl1pPr defTabSz="909638">
              <a:defRPr>
                <a:solidFill>
                  <a:schemeClr val="tx1"/>
                </a:solidFill>
                <a:latin typeface="Arial" panose="020B0604020202020204" pitchFamily="34" charset="0"/>
                <a:ea typeface="ＭＳ Ｐゴシック" panose="020B0600070205080204" pitchFamily="34" charset="-128"/>
              </a:defRPr>
            </a:lvl1pPr>
            <a:lvl2pPr marL="742950" indent="-285750" defTabSz="909638">
              <a:defRPr>
                <a:solidFill>
                  <a:schemeClr val="tx1"/>
                </a:solidFill>
                <a:latin typeface="Arial" panose="020B0604020202020204" pitchFamily="34" charset="0"/>
                <a:ea typeface="ＭＳ Ｐゴシック" panose="020B0600070205080204" pitchFamily="34" charset="-128"/>
              </a:defRPr>
            </a:lvl2pPr>
            <a:lvl3pPr marL="1143000" indent="-228600" defTabSz="909638">
              <a:defRPr>
                <a:solidFill>
                  <a:schemeClr val="tx1"/>
                </a:solidFill>
                <a:latin typeface="Arial" panose="020B0604020202020204" pitchFamily="34" charset="0"/>
                <a:ea typeface="ＭＳ Ｐゴシック" panose="020B0600070205080204" pitchFamily="34" charset="-128"/>
              </a:defRPr>
            </a:lvl3pPr>
            <a:lvl4pPr marL="1600200" indent="-228600" defTabSz="909638">
              <a:defRPr>
                <a:solidFill>
                  <a:schemeClr val="tx1"/>
                </a:solidFill>
                <a:latin typeface="Arial" panose="020B0604020202020204" pitchFamily="34" charset="0"/>
                <a:ea typeface="ＭＳ Ｐゴシック" panose="020B0600070205080204" pitchFamily="34" charset="-128"/>
              </a:defRPr>
            </a:lvl4pPr>
            <a:lvl5pPr marL="2057400" indent="-228600" defTabSz="909638">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3F72DF7D-A706-4BE9-988C-DACAFE6F0633}" type="slidenum">
              <a:rPr lang="en-US" altLang="it-IT" sz="1200">
                <a:solidFill>
                  <a:srgbClr val="000000"/>
                </a:solidFill>
                <a:latin typeface="Times New Roman" panose="02020603050405020304" pitchFamily="18" charset="0"/>
              </a:rPr>
              <a:pPr algn="r" eaLnBrk="1" hangingPunct="1"/>
              <a:t>41</a:t>
            </a:fld>
            <a:endParaRPr lang="en-US" altLang="it-IT" sz="1200">
              <a:solidFill>
                <a:srgbClr val="000000"/>
              </a:solidFill>
              <a:latin typeface="Times New Roman" panose="02020603050405020304" pitchFamily="18" charset="0"/>
            </a:endParaRPr>
          </a:p>
        </p:txBody>
      </p:sp>
      <p:sp>
        <p:nvSpPr>
          <p:cNvPr id="112644" name="Rectangle 2"/>
          <p:cNvSpPr>
            <a:spLocks noGrp="1" noRot="1" noChangeAspect="1" noChangeArrowheads="1" noTextEdit="1"/>
          </p:cNvSpPr>
          <p:nvPr>
            <p:ph type="sldImg"/>
          </p:nvPr>
        </p:nvSpPr>
        <p:spPr>
          <a:xfrm>
            <a:off x="920750" y="744538"/>
            <a:ext cx="4962525" cy="3722687"/>
          </a:xfrm>
          <a:ln/>
        </p:spPr>
      </p:sp>
      <p:sp>
        <p:nvSpPr>
          <p:cNvPr id="1126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82" tIns="45492" rIns="90982" bIns="45492"/>
          <a:lstStyle/>
          <a:p>
            <a:endParaRPr lang="it-IT" altLang="it-IT">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E20ED6E-B88D-49A1-9C4A-CE7314B03A50}" type="slidenum">
              <a:rPr lang="it-IT" altLang="it-IT" sz="1200"/>
              <a:pPr algn="r" eaLnBrk="1" hangingPunct="1"/>
              <a:t>45</a:t>
            </a:fld>
            <a:endParaRPr lang="it-IT" altLang="it-IT"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45442B96-82C7-4A46-A04E-DD5C46C4B60C}" type="slidenum">
              <a:rPr lang="it-IT" altLang="it-IT" sz="1200"/>
              <a:pPr algn="r" eaLnBrk="1" hangingPunct="1"/>
              <a:t>48</a:t>
            </a:fld>
            <a:endParaRPr lang="it-IT" altLang="it-IT"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AD491E1A-56D2-4126-A2B7-333D0BD1094A}" type="slidenum">
              <a:rPr lang="it-IT" altLang="it-IT" sz="1200"/>
              <a:pPr algn="r" eaLnBrk="1" hangingPunct="1"/>
              <a:t>56</a:t>
            </a:fld>
            <a:endParaRPr lang="it-IT" altLang="it-IT" sz="120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it-IT">
                <a:latin typeface="Arial" panose="020B0604020202020204" pitchFamily="34" charset="0"/>
                <a:cs typeface="Arial" panose="020B0604020202020204" pitchFamily="34" charset="0"/>
              </a:rPr>
              <a:t>The situation to gather data occurred naturally</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8A000A2-6828-4ADA-867D-D112F9B19AD3}" type="slidenum">
              <a:rPr lang="en-US" altLang="it-IT" smtClean="0">
                <a:solidFill>
                  <a:srgbClr val="000000"/>
                </a:solidFill>
                <a:cs typeface="Arial" panose="020B0604020202020204" pitchFamily="34" charset="0"/>
              </a:rPr>
              <a:pPr>
                <a:spcBef>
                  <a:spcPct val="0"/>
                </a:spcBef>
              </a:pPr>
              <a:t>10</a:t>
            </a:fld>
            <a:endParaRPr lang="en-US" altLang="it-IT">
              <a:solidFill>
                <a:srgbClr val="000000"/>
              </a:solidFill>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CE004C-E097-43EB-AC98-06343CE17C3E}" type="slidenum">
              <a:rPr lang="it-IT" altLang="it-IT" smtClean="0"/>
              <a:pPr/>
              <a:t>61</a:t>
            </a:fld>
            <a:endParaRPr lang="it-IT" altLang="it-IT"/>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dirty="0">
                <a:latin typeface="Arial" panose="020B0604020202020204" pitchFamily="34" charset="0"/>
              </a:rPr>
              <a:t>1, </a:t>
            </a:r>
            <a:r>
              <a:rPr lang="en-US" altLang="it-IT" dirty="0" err="1">
                <a:latin typeface="Arial" panose="020B0604020202020204" pitchFamily="34" charset="0"/>
              </a:rPr>
              <a:t>Lavoro</a:t>
            </a:r>
            <a:r>
              <a:rPr lang="en-US" altLang="it-IT" dirty="0">
                <a:latin typeface="Arial" panose="020B0604020202020204" pitchFamily="34" charset="0"/>
              </a:rPr>
              <a:t> </a:t>
            </a:r>
            <a:r>
              <a:rPr lang="en-US" altLang="it-IT" dirty="0" err="1">
                <a:latin typeface="Arial" panose="020B0604020202020204" pitchFamily="34" charset="0"/>
              </a:rPr>
              <a:t>complicato</a:t>
            </a:r>
            <a:r>
              <a:rPr lang="en-US" altLang="it-IT" dirty="0">
                <a:latin typeface="Arial" panose="020B0604020202020204" pitchFamily="34" charset="0"/>
              </a:rPr>
              <a:t>, </a:t>
            </a:r>
            <a:r>
              <a:rPr lang="en-US" altLang="it-IT" dirty="0" err="1">
                <a:latin typeface="Arial" panose="020B0604020202020204" pitchFamily="34" charset="0"/>
              </a:rPr>
              <a:t>facilitato</a:t>
            </a:r>
            <a:r>
              <a:rPr lang="en-US" altLang="it-IT" dirty="0">
                <a:latin typeface="Arial" panose="020B0604020202020204" pitchFamily="34" charset="0"/>
              </a:rPr>
              <a:t> dal </a:t>
            </a:r>
            <a:r>
              <a:rPr lang="en-US" altLang="it-IT" dirty="0" err="1">
                <a:latin typeface="Arial" panose="020B0604020202020204" pitchFamily="34" charset="0"/>
              </a:rPr>
              <a:t>fatto</a:t>
            </a:r>
            <a:r>
              <a:rPr lang="en-US" altLang="it-IT" dirty="0">
                <a:latin typeface="Arial" panose="020B0604020202020204" pitchFamily="34" charset="0"/>
              </a:rPr>
              <a:t> di </a:t>
            </a:r>
            <a:r>
              <a:rPr lang="en-US" altLang="it-IT" dirty="0" err="1">
                <a:latin typeface="Arial" panose="020B0604020202020204" pitchFamily="34" charset="0"/>
              </a:rPr>
              <a:t>avere</a:t>
            </a:r>
            <a:r>
              <a:rPr lang="en-US" altLang="it-IT" dirty="0">
                <a:latin typeface="Arial" panose="020B0604020202020204" pitchFamily="34" charset="0"/>
              </a:rPr>
              <a:t> un </a:t>
            </a:r>
            <a:r>
              <a:rPr lang="en-US" altLang="it-IT" dirty="0" err="1">
                <a:latin typeface="Arial" panose="020B0604020202020204" pitchFamily="34" charset="0"/>
              </a:rPr>
              <a:t>unico</a:t>
            </a:r>
            <a:r>
              <a:rPr lang="en-US" altLang="it-IT" dirty="0">
                <a:latin typeface="Arial" panose="020B0604020202020204" pitchFamily="34" charset="0"/>
              </a:rPr>
              <a:t> </a:t>
            </a:r>
            <a:r>
              <a:rPr lang="en-US" altLang="it-IT" dirty="0" err="1">
                <a:latin typeface="Arial" panose="020B0604020202020204" pitchFamily="34" charset="0"/>
              </a:rPr>
              <a:t>elenco</a:t>
            </a:r>
            <a:r>
              <a:rPr lang="en-US" altLang="it-IT" dirty="0">
                <a:latin typeface="Arial" panose="020B0604020202020204" pitchFamily="34" charset="0"/>
              </a:rPr>
              <a:t> </a:t>
            </a:r>
            <a:r>
              <a:rPr lang="en-US" altLang="it-IT" dirty="0" err="1">
                <a:latin typeface="Arial" panose="020B0604020202020204" pitchFamily="34" charset="0"/>
              </a:rPr>
              <a:t>nazionale</a:t>
            </a:r>
            <a:r>
              <a:rPr lang="en-US" altLang="it-IT" dirty="0">
                <a:latin typeface="Arial" panose="020B0604020202020204" pitchFamily="34" charset="0"/>
              </a:rPr>
              <a:t> </a:t>
            </a:r>
            <a:r>
              <a:rPr lang="en-US" altLang="it-IT" dirty="0" err="1">
                <a:latin typeface="Arial" panose="020B0604020202020204" pitchFamily="34" charset="0"/>
              </a:rPr>
              <a:t>dei</a:t>
            </a:r>
            <a:r>
              <a:rPr lang="en-US" altLang="it-IT" dirty="0">
                <a:latin typeface="Arial" panose="020B0604020202020204" pitchFamily="34" charset="0"/>
              </a:rPr>
              <a:t> </a:t>
            </a:r>
            <a:r>
              <a:rPr lang="en-US" altLang="it-IT" dirty="0" err="1">
                <a:latin typeface="Arial" panose="020B0604020202020204" pitchFamily="34" charset="0"/>
              </a:rPr>
              <a:t>medici</a:t>
            </a:r>
            <a:r>
              <a:rPr lang="en-US" altLang="it-IT" dirty="0">
                <a:latin typeface="Arial" panose="020B0604020202020204" pitchFamily="34" charset="0"/>
              </a:rPr>
              <a:t> </a:t>
            </a:r>
            <a:r>
              <a:rPr lang="en-US" altLang="it-IT" dirty="0" err="1">
                <a:latin typeface="Arial" panose="020B0604020202020204" pitchFamily="34" charset="0"/>
              </a:rPr>
              <a:t>inglesi</a:t>
            </a:r>
            <a:endParaRPr lang="en-US" altLang="it-IT" dirty="0">
              <a:latin typeface="Arial" panose="020B0604020202020204" pitchFamily="34" charset="0"/>
            </a:endParaRPr>
          </a:p>
          <a:p>
            <a:pPr eaLnBrk="1" hangingPunct="1"/>
            <a:r>
              <a:rPr lang="en-US" altLang="it-IT" dirty="0">
                <a:latin typeface="Arial" panose="020B0604020202020204" pitchFamily="34" charset="0"/>
              </a:rPr>
              <a:t>2, </a:t>
            </a:r>
            <a:r>
              <a:rPr lang="en-US" altLang="it-IT" dirty="0" err="1">
                <a:latin typeface="Arial" panose="020B0604020202020204" pitchFamily="34" charset="0"/>
              </a:rPr>
              <a:t>L’esposizione</a:t>
            </a:r>
            <a:r>
              <a:rPr lang="en-US" altLang="it-IT" dirty="0">
                <a:latin typeface="Arial" panose="020B0604020202020204" pitchFamily="34" charset="0"/>
              </a:rPr>
              <a:t> di </a:t>
            </a:r>
            <a:r>
              <a:rPr lang="en-US" altLang="it-IT" dirty="0" err="1">
                <a:latin typeface="Arial" panose="020B0604020202020204" pitchFamily="34" charset="0"/>
              </a:rPr>
              <a:t>interesse</a:t>
            </a:r>
            <a:r>
              <a:rPr lang="en-US" altLang="it-IT" dirty="0">
                <a:latin typeface="Arial" panose="020B0604020202020204" pitchFamily="34" charset="0"/>
              </a:rPr>
              <a:t> era </a:t>
            </a:r>
            <a:r>
              <a:rPr lang="en-US" altLang="it-IT" dirty="0" err="1">
                <a:latin typeface="Arial" panose="020B0604020202020204" pitchFamily="34" charset="0"/>
              </a:rPr>
              <a:t>il</a:t>
            </a:r>
            <a:r>
              <a:rPr lang="en-US" altLang="it-IT" dirty="0">
                <a:latin typeface="Arial" panose="020B0604020202020204" pitchFamily="34" charset="0"/>
              </a:rPr>
              <a:t> </a:t>
            </a:r>
            <a:r>
              <a:rPr lang="en-US" altLang="it-IT" dirty="0" err="1">
                <a:latin typeface="Arial" panose="020B0604020202020204" pitchFamily="34" charset="0"/>
              </a:rPr>
              <a:t>fumo</a:t>
            </a:r>
            <a:r>
              <a:rPr lang="en-US" altLang="it-IT" dirty="0">
                <a:latin typeface="Arial" panose="020B0604020202020204" pitchFamily="34" charset="0"/>
              </a:rPr>
              <a:t> (non </a:t>
            </a:r>
            <a:r>
              <a:rPr lang="en-US" altLang="it-IT" dirty="0" err="1">
                <a:latin typeface="Arial" panose="020B0604020202020204" pitchFamily="34" charset="0"/>
              </a:rPr>
              <a:t>essere</a:t>
            </a:r>
            <a:r>
              <a:rPr lang="en-US" altLang="it-IT" dirty="0">
                <a:latin typeface="Arial" panose="020B0604020202020204" pitchFamily="34" charset="0"/>
              </a:rPr>
              <a:t> </a:t>
            </a:r>
            <a:r>
              <a:rPr lang="en-US" altLang="it-IT" dirty="0" err="1">
                <a:latin typeface="Arial" panose="020B0604020202020204" pitchFamily="34" charset="0"/>
              </a:rPr>
              <a:t>medici</a:t>
            </a:r>
            <a:r>
              <a:rPr lang="en-US" altLang="it-IT" dirty="0">
                <a:latin typeface="Arial" panose="020B0604020202020204" pitchFamily="34" charset="0"/>
              </a:rPr>
              <a:t>)</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rispondenza</a:t>
            </a:r>
            <a:r>
              <a:rPr lang="en-US" altLang="it-IT" dirty="0">
                <a:latin typeface="Arial" panose="020B0604020202020204" pitchFamily="34" charset="0"/>
                <a:sym typeface="Wingdings" panose="05000000000000000000" pitchFamily="2" charset="2"/>
              </a:rPr>
              <a:t> molto </a:t>
            </a:r>
            <a:r>
              <a:rPr lang="en-US" altLang="it-IT" dirty="0" err="1">
                <a:latin typeface="Arial" panose="020B0604020202020204" pitchFamily="34" charset="0"/>
                <a:sym typeface="Wingdings" panose="05000000000000000000" pitchFamily="2" charset="2"/>
              </a:rPr>
              <a:t>alta</a:t>
            </a:r>
            <a:endParaRPr lang="en-US" altLang="it-IT" dirty="0">
              <a:latin typeface="Arial" panose="020B0604020202020204" pitchFamily="34" charset="0"/>
              <a:sym typeface="Wingdings" panose="05000000000000000000" pitchFamily="2" charset="2"/>
            </a:endParaRPr>
          </a:p>
          <a:p>
            <a:pPr eaLnBrk="1" hangingPunct="1"/>
            <a:r>
              <a:rPr lang="en-US" altLang="it-IT" dirty="0">
                <a:latin typeface="Arial" panose="020B0604020202020204" pitchFamily="34" charset="0"/>
                <a:sym typeface="Wingdings" panose="05000000000000000000" pitchFamily="2" charset="2"/>
              </a:rPr>
              <a:t>3, Non </a:t>
            </a:r>
            <a:r>
              <a:rPr lang="en-US" altLang="it-IT" dirty="0" err="1">
                <a:latin typeface="Arial" panose="020B0604020202020204" pitchFamily="34" charset="0"/>
                <a:sym typeface="Wingdings" panose="05000000000000000000" pitchFamily="2" charset="2"/>
              </a:rPr>
              <a:t>c’è</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il</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confondimento</a:t>
            </a:r>
            <a:r>
              <a:rPr lang="en-US" altLang="it-IT" dirty="0">
                <a:latin typeface="Arial" panose="020B0604020202020204" pitchFamily="34" charset="0"/>
                <a:sym typeface="Wingdings" panose="05000000000000000000" pitchFamily="2" charset="2"/>
              </a:rPr>
              <a:t> legato </a:t>
            </a:r>
            <a:r>
              <a:rPr lang="en-US" altLang="it-IT" dirty="0" err="1">
                <a:latin typeface="Arial" panose="020B0604020202020204" pitchFamily="34" charset="0"/>
                <a:sym typeface="Wingdings" panose="05000000000000000000" pitchFamily="2" charset="2"/>
              </a:rPr>
              <a:t>alla</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classe</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sociale</a:t>
            </a:r>
            <a:r>
              <a:rPr lang="en-US" altLang="it-IT" dirty="0">
                <a:latin typeface="Arial" panose="020B0604020202020204" pitchFamily="34" charset="0"/>
                <a:sym typeface="Wingdings" panose="05000000000000000000" pitchFamily="2" charset="2"/>
              </a:rPr>
              <a:t> (molto </a:t>
            </a:r>
            <a:r>
              <a:rPr lang="en-US" altLang="it-IT" dirty="0" err="1">
                <a:latin typeface="Arial" panose="020B0604020202020204" pitchFamily="34" charset="0"/>
                <a:sym typeface="Wingdings" panose="05000000000000000000" pitchFamily="2" charset="2"/>
              </a:rPr>
              <a:t>diversa</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dalla</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classe</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sociale</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della</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popolazione</a:t>
            </a:r>
            <a:r>
              <a:rPr lang="en-US" altLang="it-IT" dirty="0">
                <a:latin typeface="Arial" panose="020B0604020202020204" pitchFamily="34" charset="0"/>
                <a:sym typeface="Wingdings" panose="05000000000000000000" pitchFamily="2" charset="2"/>
              </a:rPr>
              <a:t>)</a:t>
            </a:r>
          </a:p>
          <a:p>
            <a:pPr eaLnBrk="1" hangingPunct="1"/>
            <a:r>
              <a:rPr lang="en-US" altLang="it-IT" dirty="0">
                <a:latin typeface="Arial" panose="020B0604020202020204" pitchFamily="34" charset="0"/>
                <a:sym typeface="Wingdings" panose="05000000000000000000" pitchFamily="2" charset="2"/>
              </a:rPr>
              <a:t>4, </a:t>
            </a:r>
            <a:r>
              <a:rPr lang="en-US" altLang="it-IT" dirty="0" err="1">
                <a:latin typeface="Arial" panose="020B0604020202020204" pitchFamily="34" charset="0"/>
                <a:sym typeface="Wingdings" panose="05000000000000000000" pitchFamily="2" charset="2"/>
              </a:rPr>
              <a:t>validità</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interna</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alta</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dimostrando</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l’effetto</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biologico</a:t>
            </a:r>
            <a:r>
              <a:rPr lang="en-US" altLang="it-IT" dirty="0">
                <a:latin typeface="Arial" panose="020B0604020202020204" pitchFamily="34" charset="0"/>
                <a:sym typeface="Wingdings" panose="05000000000000000000" pitchFamily="2" charset="2"/>
              </a:rPr>
              <a:t> del </a:t>
            </a:r>
            <a:r>
              <a:rPr lang="en-US" altLang="it-IT" dirty="0" err="1">
                <a:latin typeface="Arial" panose="020B0604020202020204" pitchFamily="34" charset="0"/>
                <a:sym typeface="Wingdings" panose="05000000000000000000" pitchFamily="2" charset="2"/>
              </a:rPr>
              <a:t>fumo</a:t>
            </a:r>
            <a:r>
              <a:rPr lang="en-US" altLang="it-IT" dirty="0">
                <a:latin typeface="Arial" panose="020B0604020202020204" pitchFamily="34" charset="0"/>
                <a:sym typeface="Wingdings" panose="05000000000000000000" pitchFamily="2" charset="2"/>
              </a:rPr>
              <a:t>)  </a:t>
            </a:r>
            <a:r>
              <a:rPr lang="en-US" altLang="it-IT" dirty="0" err="1">
                <a:latin typeface="Arial" panose="020B0604020202020204" pitchFamily="34" charset="0"/>
                <a:sym typeface="Wingdings" panose="05000000000000000000" pitchFamily="2" charset="2"/>
              </a:rPr>
              <a:t>meccanismo</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biologico</a:t>
            </a:r>
            <a:r>
              <a:rPr lang="en-US" altLang="it-IT" dirty="0">
                <a:latin typeface="Arial" panose="020B0604020202020204" pitchFamily="34" charset="0"/>
                <a:sym typeface="Wingdings" panose="05000000000000000000" pitchFamily="2" charset="2"/>
              </a:rPr>
              <a:t> non </a:t>
            </a:r>
            <a:r>
              <a:rPr lang="en-US" altLang="it-IT" dirty="0" err="1">
                <a:latin typeface="Arial" panose="020B0604020202020204" pitchFamily="34" charset="0"/>
                <a:sym typeface="Wingdings" panose="05000000000000000000" pitchFamily="2" charset="2"/>
              </a:rPr>
              <a:t>differente</a:t>
            </a:r>
            <a:r>
              <a:rPr lang="en-US" altLang="it-IT" dirty="0">
                <a:latin typeface="Arial" panose="020B0604020202020204" pitchFamily="34" charset="0"/>
                <a:sym typeface="Wingdings" panose="05000000000000000000" pitchFamily="2" charset="2"/>
              </a:rPr>
              <a:t> a </a:t>
            </a:r>
            <a:r>
              <a:rPr lang="en-US" altLang="it-IT" dirty="0" err="1">
                <a:latin typeface="Arial" panose="020B0604020202020204" pitchFamily="34" charset="0"/>
                <a:sym typeface="Wingdings" panose="05000000000000000000" pitchFamily="2" charset="2"/>
              </a:rPr>
              <a:t>livello</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sociale</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dunque</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conferma</a:t>
            </a:r>
            <a:r>
              <a:rPr lang="en-US" altLang="it-IT" dirty="0">
                <a:latin typeface="Arial" panose="020B0604020202020204" pitchFamily="34" charset="0"/>
                <a:sym typeface="Wingdings" panose="05000000000000000000" pitchFamily="2" charset="2"/>
              </a:rPr>
              <a:t> la </a:t>
            </a:r>
            <a:r>
              <a:rPr lang="en-US" altLang="it-IT" dirty="0" err="1">
                <a:latin typeface="Arial" panose="020B0604020202020204" pitchFamily="34" charset="0"/>
                <a:sym typeface="Wingdings" panose="05000000000000000000" pitchFamily="2" charset="2"/>
              </a:rPr>
              <a:t>validità</a:t>
            </a:r>
            <a:r>
              <a:rPr lang="en-US" altLang="it-IT" dirty="0">
                <a:latin typeface="Arial" panose="020B0604020202020204" pitchFamily="34" charset="0"/>
                <a:sym typeface="Wingdings" panose="05000000000000000000" pitchFamily="2" charset="2"/>
              </a:rPr>
              <a:t> </a:t>
            </a:r>
            <a:r>
              <a:rPr lang="en-US" altLang="it-IT" dirty="0" err="1">
                <a:latin typeface="Arial" panose="020B0604020202020204" pitchFamily="34" charset="0"/>
                <a:sym typeface="Wingdings" panose="05000000000000000000" pitchFamily="2" charset="2"/>
              </a:rPr>
              <a:t>esterna</a:t>
            </a:r>
            <a:endParaRPr lang="en-US" altLang="it-IT" dirty="0">
              <a:latin typeface="Arial" panose="020B0604020202020204" pitchFamily="34" charset="0"/>
            </a:endParaRPr>
          </a:p>
          <a:p>
            <a:pPr eaLnBrk="1" hangingPunct="1"/>
            <a:endParaRPr lang="en-US" altLang="it-IT" dirty="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841AA7-165F-451F-BE2B-79CE946E083F}" type="slidenum">
              <a:rPr lang="it-IT" altLang="it-IT" smtClean="0"/>
              <a:pPr/>
              <a:t>62</a:t>
            </a:fld>
            <a:endParaRPr lang="it-IT" altLang="it-IT"/>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235F99-E6BB-4D7F-83F8-4E3224629119}" type="slidenum">
              <a:rPr lang="it-IT" altLang="it-IT" smtClean="0"/>
              <a:pPr/>
              <a:t>67</a:t>
            </a:fld>
            <a:endParaRPr lang="it-IT" altLang="it-IT"/>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7FD95D4-2025-491F-94C6-BD60F1D4118B}" type="slidenum">
              <a:rPr lang="it-IT" altLang="it-IT" smtClean="0"/>
              <a:pPr/>
              <a:t>68</a:t>
            </a:fld>
            <a:endParaRPr lang="it-IT" altLang="it-IT"/>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0F8D83-A76A-4BC8-A4D4-EB6074DA277F}" type="slidenum">
              <a:rPr lang="it-IT" altLang="it-IT" smtClean="0"/>
              <a:pPr/>
              <a:t>69</a:t>
            </a:fld>
            <a:endParaRPr lang="it-IT" altLang="it-IT"/>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A3DE07-99EC-4FFF-833E-89701E0E737D}" type="slidenum">
              <a:rPr lang="it-IT" altLang="it-IT" smtClean="0"/>
              <a:pPr/>
              <a:t>70</a:t>
            </a:fld>
            <a:endParaRPr lang="it-IT" altLang="it-IT"/>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D3778F6-1810-4847-836A-F3466886E4E1}" type="slidenum">
              <a:rPr lang="it-IT" altLang="it-IT" smtClean="0"/>
              <a:pPr/>
              <a:t>73</a:t>
            </a:fld>
            <a:endParaRPr lang="it-IT" altLang="it-IT"/>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73457E7-CBD6-4D6E-9D0B-0A46A91E34DC}" type="slidenum">
              <a:rPr lang="it-IT" altLang="it-IT" smtClean="0"/>
              <a:pPr/>
              <a:t>74</a:t>
            </a:fld>
            <a:endParaRPr lang="it-IT" altLang="it-IT"/>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4119089-BDEC-489C-B912-ADF6796F5685}" type="slidenum">
              <a:rPr lang="it-IT" altLang="it-IT" smtClean="0"/>
              <a:pPr/>
              <a:t>75</a:t>
            </a:fld>
            <a:endParaRPr lang="it-IT" altLang="it-IT"/>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it-IT" altLang="it-IT">
                <a:latin typeface="Arial" panose="020B0604020202020204" pitchFamily="34" charset="0"/>
              </a:rPr>
              <a:t>Sewage (liquame)</a:t>
            </a:r>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752E80F-B5C8-45AD-B4F4-AEEAE59BFDF5}" type="slidenum">
              <a:rPr lang="it-IT" altLang="it-IT" smtClean="0">
                <a:solidFill>
                  <a:srgbClr val="000000"/>
                </a:solidFill>
              </a:rPr>
              <a:pPr/>
              <a:t>11</a:t>
            </a:fld>
            <a:endParaRPr lang="it-IT" altLang="it-IT">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992188" y="768350"/>
            <a:ext cx="5114925" cy="3836988"/>
          </a:xfrm>
          <a:ln/>
        </p:spPr>
      </p:sp>
      <p:sp>
        <p:nvSpPr>
          <p:cNvPr id="177155" name="Rectangle 3"/>
          <p:cNvSpPr>
            <a:spLocks noGrp="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992188" y="768350"/>
            <a:ext cx="5114925" cy="3836988"/>
          </a:xfrm>
          <a:ln/>
        </p:spPr>
      </p:sp>
      <p:sp>
        <p:nvSpPr>
          <p:cNvPr id="179203" name="Rectangle 3"/>
          <p:cNvSpPr>
            <a:spLocks noGrp="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992188" y="768350"/>
            <a:ext cx="5114925" cy="3836988"/>
          </a:xfrm>
          <a:ln/>
        </p:spPr>
      </p:sp>
      <p:sp>
        <p:nvSpPr>
          <p:cNvPr id="181251" name="Rectangle 3"/>
          <p:cNvSpPr>
            <a:spLocks noGrp="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992188" y="768350"/>
            <a:ext cx="5114925" cy="3836988"/>
          </a:xfrm>
          <a:ln/>
        </p:spPr>
      </p:sp>
      <p:sp>
        <p:nvSpPr>
          <p:cNvPr id="183299" name="Rectangle 3"/>
          <p:cNvSpPr>
            <a:spLocks noGrp="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992188" y="768350"/>
            <a:ext cx="5114925" cy="3836988"/>
          </a:xfrm>
          <a:ln/>
        </p:spPr>
      </p:sp>
      <p:sp>
        <p:nvSpPr>
          <p:cNvPr id="191491" name="Rectangle 3"/>
          <p:cNvSpPr>
            <a:spLocks noGrp="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992188" y="768350"/>
            <a:ext cx="5114925" cy="3836988"/>
          </a:xfrm>
          <a:ln/>
        </p:spPr>
      </p:sp>
      <p:sp>
        <p:nvSpPr>
          <p:cNvPr id="193539" name="Rectangle 3"/>
          <p:cNvSpPr>
            <a:spLocks noGrp="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A54200F-E6B7-403C-B9A0-00BF2D194D05}" type="slidenum">
              <a:rPr lang="it-IT" altLang="it-IT" smtClean="0"/>
              <a:pPr/>
              <a:t>82</a:t>
            </a:fld>
            <a:endParaRPr lang="it-IT" altLang="it-IT"/>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C804308D-962F-4261-AF14-B6FB25B45911}" type="slidenum">
              <a:rPr lang="it-IT" altLang="it-IT" sz="1200"/>
              <a:pPr algn="r" eaLnBrk="1" hangingPunct="1"/>
              <a:t>83</a:t>
            </a:fld>
            <a:endParaRPr lang="it-IT" altLang="it-IT" sz="120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373251D-24A1-4D56-8014-54ECE7258F30}" type="slidenum">
              <a:rPr lang="fr-FR" altLang="it-IT" smtClean="0">
                <a:cs typeface="Arial" panose="020B0604020202020204" pitchFamily="34" charset="0"/>
              </a:rPr>
              <a:pPr>
                <a:spcBef>
                  <a:spcPct val="0"/>
                </a:spcBef>
              </a:pPr>
              <a:t>15</a:t>
            </a:fld>
            <a:endParaRPr lang="fr-FR" altLang="it-IT">
              <a:cs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C'è l'esempio molto famoso di Londra nel 1952, la cosiddetta "nebbia assassina".</a:t>
            </a:r>
          </a:p>
          <a:p>
            <a:r>
              <a:rPr lang="it-IT" altLang="it-IT" dirty="0">
                <a:latin typeface="Arial" panose="020B0604020202020204" pitchFamily="34" charset="0"/>
              </a:rPr>
              <a:t>Nel dicembre 1952, una nebbia fredda scese su Londra. A causa del freddo, i londinesi cominciarono a bruciare più carbone del solito. L'inquinamento atmosferico risultante fu intrappolato dallo strato di inversione formato dalla densa massa di aria fredda. Le concentrazioni di inquinanti, in particolare il fumo di carbone, si accumularono drammaticamente.</a:t>
            </a:r>
          </a:p>
          <a:p>
            <a:r>
              <a:rPr lang="it-IT" altLang="it-IT" dirty="0">
                <a:latin typeface="Arial" panose="020B0604020202020204" pitchFamily="34" charset="0"/>
              </a:rPr>
              <a:t>A causa delle condizioni meteo, lo smog rimase 5 giorni sulla città con un'alta concentrazione di particelle e anidride solforosa che portò ad un'epidemia di morti: 4 mila in una settimana a causa di infezioni respiratorie.</a:t>
            </a:r>
          </a:p>
          <a:p>
            <a:r>
              <a:rPr lang="it-IT" altLang="it-IT" dirty="0">
                <a:latin typeface="Arial" panose="020B0604020202020204" pitchFamily="34" charset="0"/>
              </a:rPr>
              <a:t>I decessi nella maggior parte dei casi erano dovuti a infezioni delle vie respiratorie da ipossia (un basso livello di ossigenazione del sangue), e a causa dell'ostruzione meccanica delle vie respiratorie da parte del pus derivante dalle infezioni polmonari causate dallo smog. Le infezioni polmonari erano principalmente broncopolmoniti o bronchiti acute purulente sovrapposte a bronchiti croniche.</a:t>
            </a:r>
          </a:p>
          <a:p>
            <a:pPr eaLnBrk="1" hangingPunct="1">
              <a:spcBef>
                <a:spcPts val="450"/>
              </a:spcBef>
              <a:buFont typeface="Tahoma" panose="020B0604030504040204" pitchFamily="34" charset="0"/>
              <a:buNone/>
            </a:pPr>
            <a:endParaRPr lang="en-GB" altLang="it-IT" dirty="0">
              <a:solidFill>
                <a:schemeClr val="bg2"/>
              </a:solidFill>
              <a:latin typeface="Arial" panose="020B0604020202020204" pitchFamily="34" charset="0"/>
              <a:ea typeface="MS Gothic" panose="020B0609070205080204" pitchFamily="49" charset="-128"/>
              <a:cs typeface="Arial" panose="020B0604020202020204" pitchFamily="34" charset="0"/>
            </a:endParaRPr>
          </a:p>
          <a:p>
            <a:pPr eaLnBrk="1" hangingPunct="1">
              <a:spcBef>
                <a:spcPts val="450"/>
              </a:spcBef>
              <a:buFont typeface="Tahoma" panose="020B0604030504040204" pitchFamily="34" charset="0"/>
              <a:buNone/>
            </a:pPr>
            <a:endParaRPr lang="en-GB" altLang="it-IT" dirty="0">
              <a:latin typeface="Tahoma" panose="020B0604030504040204" pitchFamily="34" charset="0"/>
              <a:ea typeface="MS Gothic" panose="020B0609070205080204" pitchFamily="49" charset="-128"/>
              <a:cs typeface="Arial" panose="020B0604020202020204" pitchFamily="34" charset="0"/>
            </a:endParaRPr>
          </a:p>
          <a:p>
            <a:pPr eaLnBrk="1" hangingPunct="1"/>
            <a:endParaRPr lang="fr-FR" altLang="it-IT" dirty="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F45B696-7636-4134-BBBD-75E46674DF03}" type="slidenum">
              <a:rPr lang="it-IT" altLang="it-IT" sz="1200">
                <a:solidFill>
                  <a:srgbClr val="000000"/>
                </a:solidFill>
                <a:cs typeface="Arial" panose="020B0604020202020204" pitchFamily="34" charset="0"/>
              </a:rPr>
              <a:pPr algn="r" eaLnBrk="1" hangingPunct="1"/>
              <a:t>18</a:t>
            </a:fld>
            <a:endParaRPr lang="it-IT" altLang="it-IT" sz="1200">
              <a:solidFill>
                <a:srgbClr val="000000"/>
              </a:solidFill>
              <a:cs typeface="Arial" panose="020B0604020202020204"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it-IT">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50B7990-4DF2-4F04-9E08-34A546741F7C}" type="slidenum">
              <a:rPr lang="it-IT" altLang="it-IT" sz="1200"/>
              <a:pPr algn="r" eaLnBrk="1" hangingPunct="1"/>
              <a:t>19</a:t>
            </a:fld>
            <a:endParaRPr lang="it-IT" altLang="it-IT"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DD6B086-22C8-4D13-BFEB-C12A10CA5F37}" type="slidenum">
              <a:rPr lang="it-IT" altLang="it-IT"/>
              <a:pPr>
                <a:defRPr/>
              </a:pPr>
              <a:t>‹N›</a:t>
            </a:fld>
            <a:endParaRPr lang="it-IT" altLang="it-IT"/>
          </a:p>
        </p:txBody>
      </p:sp>
    </p:spTree>
    <p:extLst>
      <p:ext uri="{BB962C8B-B14F-4D97-AF65-F5344CB8AC3E}">
        <p14:creationId xmlns:p14="http://schemas.microsoft.com/office/powerpoint/2010/main" val="105038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0A0A73D-C2AE-468F-B6F0-5061CC3B67F9}" type="slidenum">
              <a:rPr lang="it-IT" altLang="it-IT"/>
              <a:pPr>
                <a:defRPr/>
              </a:pPr>
              <a:t>‹N›</a:t>
            </a:fld>
            <a:endParaRPr lang="it-IT" altLang="it-IT"/>
          </a:p>
        </p:txBody>
      </p:sp>
    </p:spTree>
    <p:extLst>
      <p:ext uri="{BB962C8B-B14F-4D97-AF65-F5344CB8AC3E}">
        <p14:creationId xmlns:p14="http://schemas.microsoft.com/office/powerpoint/2010/main" val="387326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DA942BD-A8D5-4A02-B2B0-B5F1D7D79C45}" type="slidenum">
              <a:rPr lang="it-IT" altLang="it-IT"/>
              <a:pPr>
                <a:defRPr/>
              </a:pPr>
              <a:t>‹N›</a:t>
            </a:fld>
            <a:endParaRPr lang="it-IT" altLang="it-IT"/>
          </a:p>
        </p:txBody>
      </p:sp>
    </p:spTree>
    <p:extLst>
      <p:ext uri="{BB962C8B-B14F-4D97-AF65-F5344CB8AC3E}">
        <p14:creationId xmlns:p14="http://schemas.microsoft.com/office/powerpoint/2010/main" val="269750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820458B-1197-40DA-A7E2-45CF0438F94A}" type="slidenum">
              <a:rPr lang="it-IT" altLang="it-IT"/>
              <a:pPr>
                <a:defRPr/>
              </a:pPr>
              <a:t>‹N›</a:t>
            </a:fld>
            <a:endParaRPr lang="it-IT" altLang="it-IT"/>
          </a:p>
        </p:txBody>
      </p:sp>
    </p:spTree>
    <p:extLst>
      <p:ext uri="{BB962C8B-B14F-4D97-AF65-F5344CB8AC3E}">
        <p14:creationId xmlns:p14="http://schemas.microsoft.com/office/powerpoint/2010/main" val="170864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40838B5E-8B30-4703-ADBE-DE9C3FB73675}" type="slidenum">
              <a:rPr lang="it-IT" altLang="it-IT"/>
              <a:pPr>
                <a:defRPr/>
              </a:pPr>
              <a:t>‹N›</a:t>
            </a:fld>
            <a:endParaRPr lang="it-IT" altLang="it-IT"/>
          </a:p>
        </p:txBody>
      </p:sp>
    </p:spTree>
    <p:extLst>
      <p:ext uri="{BB962C8B-B14F-4D97-AF65-F5344CB8AC3E}">
        <p14:creationId xmlns:p14="http://schemas.microsoft.com/office/powerpoint/2010/main" val="3037736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SmartArt 2"/>
          <p:cNvSpPr>
            <a:spLocks noGrp="1"/>
          </p:cNvSpPr>
          <p:nvPr>
            <p:ph type="dgm" idx="1"/>
          </p:nvPr>
        </p:nvSpPr>
        <p:spPr>
          <a:xfrm>
            <a:off x="457200" y="1600200"/>
            <a:ext cx="8229600" cy="4525963"/>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7F1E699-A0AC-4BD0-AB7D-032E581F84B5}" type="slidenum">
              <a:rPr lang="it-IT" altLang="it-IT"/>
              <a:pPr>
                <a:defRPr/>
              </a:pPr>
              <a:t>‹N›</a:t>
            </a:fld>
            <a:endParaRPr lang="it-IT" altLang="it-IT"/>
          </a:p>
        </p:txBody>
      </p:sp>
    </p:spTree>
    <p:extLst>
      <p:ext uri="{BB962C8B-B14F-4D97-AF65-F5344CB8AC3E}">
        <p14:creationId xmlns:p14="http://schemas.microsoft.com/office/powerpoint/2010/main" val="2001839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abella 2"/>
          <p:cNvSpPr>
            <a:spLocks noGrp="1"/>
          </p:cNvSpPr>
          <p:nvPr>
            <p:ph type="tbl" idx="1"/>
          </p:nvPr>
        </p:nvSpPr>
        <p:spPr>
          <a:xfrm>
            <a:off x="457200" y="1600200"/>
            <a:ext cx="8229600" cy="4525963"/>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4721806-2E9D-485A-A165-86809FE85C48}" type="slidenum">
              <a:rPr lang="it-IT" altLang="it-IT"/>
              <a:pPr>
                <a:defRPr/>
              </a:pPr>
              <a:t>‹N›</a:t>
            </a:fld>
            <a:endParaRPr lang="it-IT" altLang="it-IT"/>
          </a:p>
        </p:txBody>
      </p:sp>
    </p:spTree>
    <p:extLst>
      <p:ext uri="{BB962C8B-B14F-4D97-AF65-F5344CB8AC3E}">
        <p14:creationId xmlns:p14="http://schemas.microsoft.com/office/powerpoint/2010/main" val="2978016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E6BB70A8-3C02-484E-AFC2-DC98F1154A7A}"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31E03268-A1F9-4A73-82F7-63FAC4542AD4}" type="slidenum">
              <a:rPr lang="it-IT" altLang="it-IT"/>
              <a:pPr>
                <a:defRPr/>
              </a:pPr>
              <a:t>‹N›</a:t>
            </a:fld>
            <a:endParaRPr lang="it-IT" altLang="it-IT"/>
          </a:p>
        </p:txBody>
      </p:sp>
    </p:spTree>
    <p:extLst>
      <p:ext uri="{BB962C8B-B14F-4D97-AF65-F5344CB8AC3E}">
        <p14:creationId xmlns:p14="http://schemas.microsoft.com/office/powerpoint/2010/main" val="2831507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9A11931B-8903-454B-80AB-ACBEE5E2D0B4}"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F2F79953-0396-4728-B427-68FE9EC7A71D}" type="slidenum">
              <a:rPr lang="it-IT" altLang="it-IT"/>
              <a:pPr>
                <a:defRPr/>
              </a:pPr>
              <a:t>‹N›</a:t>
            </a:fld>
            <a:endParaRPr lang="it-IT" altLang="it-IT"/>
          </a:p>
        </p:txBody>
      </p:sp>
    </p:spTree>
    <p:extLst>
      <p:ext uri="{BB962C8B-B14F-4D97-AF65-F5344CB8AC3E}">
        <p14:creationId xmlns:p14="http://schemas.microsoft.com/office/powerpoint/2010/main" val="2692477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23DBFC5A-F29D-4EB5-BC7D-93A0A83719D6}"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40F114C6-D431-4842-B198-C0A28896E525}" type="slidenum">
              <a:rPr lang="it-IT" altLang="it-IT"/>
              <a:pPr>
                <a:defRPr/>
              </a:pPr>
              <a:t>‹N›</a:t>
            </a:fld>
            <a:endParaRPr lang="it-IT" altLang="it-IT"/>
          </a:p>
        </p:txBody>
      </p:sp>
    </p:spTree>
    <p:extLst>
      <p:ext uri="{BB962C8B-B14F-4D97-AF65-F5344CB8AC3E}">
        <p14:creationId xmlns:p14="http://schemas.microsoft.com/office/powerpoint/2010/main" val="4075826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eaLnBrk="0" hangingPunct="0">
              <a:defRPr>
                <a:ea typeface="MS PGothic" pitchFamily="34" charset="-128"/>
              </a:defRPr>
            </a:lvl1pPr>
          </a:lstStyle>
          <a:p>
            <a:pPr>
              <a:defRPr/>
            </a:pPr>
            <a:fld id="{AAF01D3F-35B3-4CAD-84D5-6AF35D836743}" type="datetimeFigureOut">
              <a:rPr lang="it-IT"/>
              <a:pPr>
                <a:defRPr/>
              </a:pPr>
              <a:t>16/03/24</a:t>
            </a:fld>
            <a:endParaRPr lang="it-IT"/>
          </a:p>
        </p:txBody>
      </p:sp>
      <p:sp>
        <p:nvSpPr>
          <p:cNvPr id="6"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D8ACE0BA-9C40-4343-979A-CB56003415F5}" type="slidenum">
              <a:rPr lang="it-IT" altLang="it-IT"/>
              <a:pPr>
                <a:defRPr/>
              </a:pPr>
              <a:t>‹N›</a:t>
            </a:fld>
            <a:endParaRPr lang="it-IT" altLang="it-IT"/>
          </a:p>
        </p:txBody>
      </p:sp>
    </p:spTree>
    <p:extLst>
      <p:ext uri="{BB962C8B-B14F-4D97-AF65-F5344CB8AC3E}">
        <p14:creationId xmlns:p14="http://schemas.microsoft.com/office/powerpoint/2010/main" val="53076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B7CBBB0-10B8-43AE-9447-E906D967C012}" type="slidenum">
              <a:rPr lang="it-IT" altLang="it-IT"/>
              <a:pPr>
                <a:defRPr/>
              </a:pPr>
              <a:t>‹N›</a:t>
            </a:fld>
            <a:endParaRPr lang="it-IT" altLang="it-IT"/>
          </a:p>
        </p:txBody>
      </p:sp>
    </p:spTree>
    <p:extLst>
      <p:ext uri="{BB962C8B-B14F-4D97-AF65-F5344CB8AC3E}">
        <p14:creationId xmlns:p14="http://schemas.microsoft.com/office/powerpoint/2010/main" val="4032022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eaLnBrk="0" hangingPunct="0">
              <a:defRPr>
                <a:ea typeface="MS PGothic" pitchFamily="34" charset="-128"/>
              </a:defRPr>
            </a:lvl1pPr>
          </a:lstStyle>
          <a:p>
            <a:pPr>
              <a:defRPr/>
            </a:pPr>
            <a:fld id="{286ABADA-B424-4ED0-9B93-33A8E3D77CFA}" type="datetimeFigureOut">
              <a:rPr lang="it-IT"/>
              <a:pPr>
                <a:defRPr/>
              </a:pPr>
              <a:t>16/03/24</a:t>
            </a:fld>
            <a:endParaRPr lang="it-IT"/>
          </a:p>
        </p:txBody>
      </p:sp>
      <p:sp>
        <p:nvSpPr>
          <p:cNvPr id="8"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a:lvl1pPr>
          </a:lstStyle>
          <a:p>
            <a:pPr>
              <a:defRPr/>
            </a:pPr>
            <a:fld id="{FDF7F5DD-AFC9-4833-A7A6-D473BD26ED1B}" type="slidenum">
              <a:rPr lang="it-IT" altLang="it-IT"/>
              <a:pPr>
                <a:defRPr/>
              </a:pPr>
              <a:t>‹N›</a:t>
            </a:fld>
            <a:endParaRPr lang="it-IT" altLang="it-IT"/>
          </a:p>
        </p:txBody>
      </p:sp>
    </p:spTree>
    <p:extLst>
      <p:ext uri="{BB962C8B-B14F-4D97-AF65-F5344CB8AC3E}">
        <p14:creationId xmlns:p14="http://schemas.microsoft.com/office/powerpoint/2010/main" val="3384563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eaLnBrk="0" hangingPunct="0">
              <a:defRPr>
                <a:ea typeface="MS PGothic" pitchFamily="34" charset="-128"/>
              </a:defRPr>
            </a:lvl1pPr>
          </a:lstStyle>
          <a:p>
            <a:pPr>
              <a:defRPr/>
            </a:pPr>
            <a:fld id="{478C22DB-EE2B-4F9A-95A1-D6AE2CBCCE39}" type="datetimeFigureOut">
              <a:rPr lang="it-IT"/>
              <a:pPr>
                <a:defRPr/>
              </a:pPr>
              <a:t>16/03/24</a:t>
            </a:fld>
            <a:endParaRPr lang="it-IT"/>
          </a:p>
        </p:txBody>
      </p:sp>
      <p:sp>
        <p:nvSpPr>
          <p:cNvPr id="4"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a:lvl1pPr>
          </a:lstStyle>
          <a:p>
            <a:pPr>
              <a:defRPr/>
            </a:pPr>
            <a:fld id="{586F6566-3FC4-408A-81C7-9C5CA7CDF199}" type="slidenum">
              <a:rPr lang="it-IT" altLang="it-IT"/>
              <a:pPr>
                <a:defRPr/>
              </a:pPr>
              <a:t>‹N›</a:t>
            </a:fld>
            <a:endParaRPr lang="it-IT" altLang="it-IT"/>
          </a:p>
        </p:txBody>
      </p:sp>
    </p:spTree>
    <p:extLst>
      <p:ext uri="{BB962C8B-B14F-4D97-AF65-F5344CB8AC3E}">
        <p14:creationId xmlns:p14="http://schemas.microsoft.com/office/powerpoint/2010/main" val="708415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eaLnBrk="0" hangingPunct="0">
              <a:defRPr>
                <a:ea typeface="MS PGothic" pitchFamily="34" charset="-128"/>
              </a:defRPr>
            </a:lvl1pPr>
          </a:lstStyle>
          <a:p>
            <a:pPr>
              <a:defRPr/>
            </a:pPr>
            <a:fld id="{C00EEDFF-AB31-4B88-9E0C-7464A8169B5D}" type="datetimeFigureOut">
              <a:rPr lang="it-IT"/>
              <a:pPr>
                <a:defRPr/>
              </a:pPr>
              <a:t>16/03/24</a:t>
            </a:fld>
            <a:endParaRPr lang="it-IT"/>
          </a:p>
        </p:txBody>
      </p:sp>
      <p:sp>
        <p:nvSpPr>
          <p:cNvPr id="3"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a:lvl1pPr>
          </a:lstStyle>
          <a:p>
            <a:pPr>
              <a:defRPr/>
            </a:pPr>
            <a:fld id="{10E4E0A7-3D7B-46F5-B2F0-2EC941EB6AFC}" type="slidenum">
              <a:rPr lang="it-IT" altLang="it-IT"/>
              <a:pPr>
                <a:defRPr/>
              </a:pPr>
              <a:t>‹N›</a:t>
            </a:fld>
            <a:endParaRPr lang="it-IT" altLang="it-IT"/>
          </a:p>
        </p:txBody>
      </p:sp>
    </p:spTree>
    <p:extLst>
      <p:ext uri="{BB962C8B-B14F-4D97-AF65-F5344CB8AC3E}">
        <p14:creationId xmlns:p14="http://schemas.microsoft.com/office/powerpoint/2010/main" val="4057639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ea typeface="MS PGothic" pitchFamily="34" charset="-128"/>
              </a:defRPr>
            </a:lvl1pPr>
          </a:lstStyle>
          <a:p>
            <a:pPr>
              <a:defRPr/>
            </a:pPr>
            <a:fld id="{39C31F2D-4484-4842-BBF4-22C113308AB7}" type="datetimeFigureOut">
              <a:rPr lang="it-IT"/>
              <a:pPr>
                <a:defRPr/>
              </a:pPr>
              <a:t>16/03/24</a:t>
            </a:fld>
            <a:endParaRPr lang="it-IT"/>
          </a:p>
        </p:txBody>
      </p:sp>
      <p:sp>
        <p:nvSpPr>
          <p:cNvPr id="6"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19A0330A-63C9-442B-84AC-4BD97FAF5805}" type="slidenum">
              <a:rPr lang="it-IT" altLang="it-IT"/>
              <a:pPr>
                <a:defRPr/>
              </a:pPr>
              <a:t>‹N›</a:t>
            </a:fld>
            <a:endParaRPr lang="it-IT" altLang="it-IT"/>
          </a:p>
        </p:txBody>
      </p:sp>
    </p:spTree>
    <p:extLst>
      <p:ext uri="{BB962C8B-B14F-4D97-AF65-F5344CB8AC3E}">
        <p14:creationId xmlns:p14="http://schemas.microsoft.com/office/powerpoint/2010/main" val="573392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ea typeface="MS PGothic" pitchFamily="34" charset="-128"/>
              </a:defRPr>
            </a:lvl1pPr>
          </a:lstStyle>
          <a:p>
            <a:pPr>
              <a:defRPr/>
            </a:pPr>
            <a:fld id="{899A2CA2-6438-4CDA-808E-E88EC1A6429F}" type="datetimeFigureOut">
              <a:rPr lang="it-IT"/>
              <a:pPr>
                <a:defRPr/>
              </a:pPr>
              <a:t>16/03/24</a:t>
            </a:fld>
            <a:endParaRPr lang="it-IT"/>
          </a:p>
        </p:txBody>
      </p:sp>
      <p:sp>
        <p:nvSpPr>
          <p:cNvPr id="6"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CB27087F-E173-4ABC-A1B7-927A2B44E498}" type="slidenum">
              <a:rPr lang="it-IT" altLang="it-IT"/>
              <a:pPr>
                <a:defRPr/>
              </a:pPr>
              <a:t>‹N›</a:t>
            </a:fld>
            <a:endParaRPr lang="it-IT" altLang="it-IT"/>
          </a:p>
        </p:txBody>
      </p:sp>
    </p:spTree>
    <p:extLst>
      <p:ext uri="{BB962C8B-B14F-4D97-AF65-F5344CB8AC3E}">
        <p14:creationId xmlns:p14="http://schemas.microsoft.com/office/powerpoint/2010/main" val="4036850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84005710-D4C7-4F69-8D81-4C2FC162DA65}"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CB3217A9-D016-4C07-8797-BEF0F7AA9AB5}" type="slidenum">
              <a:rPr lang="it-IT" altLang="it-IT"/>
              <a:pPr>
                <a:defRPr/>
              </a:pPr>
              <a:t>‹N›</a:t>
            </a:fld>
            <a:endParaRPr lang="it-IT" altLang="it-IT"/>
          </a:p>
        </p:txBody>
      </p:sp>
    </p:spTree>
    <p:extLst>
      <p:ext uri="{BB962C8B-B14F-4D97-AF65-F5344CB8AC3E}">
        <p14:creationId xmlns:p14="http://schemas.microsoft.com/office/powerpoint/2010/main" val="2671401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D6999D55-8D2A-4C58-B7D0-0F2F02C86AF0}"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0A558547-E555-4A11-9BCF-6546CED213C4}" type="slidenum">
              <a:rPr lang="it-IT" altLang="it-IT"/>
              <a:pPr>
                <a:defRPr/>
              </a:pPr>
              <a:t>‹N›</a:t>
            </a:fld>
            <a:endParaRPr lang="it-IT" altLang="it-IT"/>
          </a:p>
        </p:txBody>
      </p:sp>
    </p:spTree>
    <p:extLst>
      <p:ext uri="{BB962C8B-B14F-4D97-AF65-F5344CB8AC3E}">
        <p14:creationId xmlns:p14="http://schemas.microsoft.com/office/powerpoint/2010/main" val="120780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CC900156-B170-4556-A9CC-F443ADF634BC}"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EAF70551-3413-4B57-9105-058C76D46D2D}" type="slidenum">
              <a:rPr lang="it-IT" altLang="it-IT"/>
              <a:pPr>
                <a:defRPr/>
              </a:pPr>
              <a:t>‹N›</a:t>
            </a:fld>
            <a:endParaRPr lang="it-IT" altLang="it-IT"/>
          </a:p>
        </p:txBody>
      </p:sp>
    </p:spTree>
    <p:extLst>
      <p:ext uri="{BB962C8B-B14F-4D97-AF65-F5344CB8AC3E}">
        <p14:creationId xmlns:p14="http://schemas.microsoft.com/office/powerpoint/2010/main" val="25616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3C869AB4-BCE7-4B0A-B94D-45C205F21073}"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344BBEA7-612B-4E88-87E8-930695DBCB69}" type="slidenum">
              <a:rPr lang="it-IT" altLang="it-IT"/>
              <a:pPr>
                <a:defRPr/>
              </a:pPr>
              <a:t>‹N›</a:t>
            </a:fld>
            <a:endParaRPr lang="it-IT" altLang="it-IT"/>
          </a:p>
        </p:txBody>
      </p:sp>
    </p:spTree>
    <p:extLst>
      <p:ext uri="{BB962C8B-B14F-4D97-AF65-F5344CB8AC3E}">
        <p14:creationId xmlns:p14="http://schemas.microsoft.com/office/powerpoint/2010/main" val="3412359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E490E5DC-196A-4A94-9977-2F8604A39A60}"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DAE173DC-6120-4E28-A896-22B4665A45E2}" type="slidenum">
              <a:rPr lang="it-IT" altLang="it-IT"/>
              <a:pPr>
                <a:defRPr/>
              </a:pPr>
              <a:t>‹N›</a:t>
            </a:fld>
            <a:endParaRPr lang="it-IT" altLang="it-IT"/>
          </a:p>
        </p:txBody>
      </p:sp>
    </p:spTree>
    <p:extLst>
      <p:ext uri="{BB962C8B-B14F-4D97-AF65-F5344CB8AC3E}">
        <p14:creationId xmlns:p14="http://schemas.microsoft.com/office/powerpoint/2010/main" val="313514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E447CAB-E6FA-466B-B74C-9EB32F44F43D}" type="slidenum">
              <a:rPr lang="it-IT" altLang="it-IT"/>
              <a:pPr>
                <a:defRPr/>
              </a:pPr>
              <a:t>‹N›</a:t>
            </a:fld>
            <a:endParaRPr lang="it-IT" altLang="it-IT"/>
          </a:p>
        </p:txBody>
      </p:sp>
    </p:spTree>
    <p:extLst>
      <p:ext uri="{BB962C8B-B14F-4D97-AF65-F5344CB8AC3E}">
        <p14:creationId xmlns:p14="http://schemas.microsoft.com/office/powerpoint/2010/main" val="1570647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eaLnBrk="0" hangingPunct="0">
              <a:defRPr>
                <a:ea typeface="MS PGothic" pitchFamily="34" charset="-128"/>
              </a:defRPr>
            </a:lvl1pPr>
          </a:lstStyle>
          <a:p>
            <a:pPr>
              <a:defRPr/>
            </a:pPr>
            <a:fld id="{2EB7E8D3-0089-46AB-ABC2-A39C1A281A09}" type="datetimeFigureOut">
              <a:rPr lang="it-IT"/>
              <a:pPr>
                <a:defRPr/>
              </a:pPr>
              <a:t>16/03/24</a:t>
            </a:fld>
            <a:endParaRPr lang="it-IT"/>
          </a:p>
        </p:txBody>
      </p:sp>
      <p:sp>
        <p:nvSpPr>
          <p:cNvPr id="6"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3D4988AD-AFA7-4006-88D3-BB87B7956B70}" type="slidenum">
              <a:rPr lang="it-IT" altLang="it-IT"/>
              <a:pPr>
                <a:defRPr/>
              </a:pPr>
              <a:t>‹N›</a:t>
            </a:fld>
            <a:endParaRPr lang="it-IT" altLang="it-IT"/>
          </a:p>
        </p:txBody>
      </p:sp>
    </p:spTree>
    <p:extLst>
      <p:ext uri="{BB962C8B-B14F-4D97-AF65-F5344CB8AC3E}">
        <p14:creationId xmlns:p14="http://schemas.microsoft.com/office/powerpoint/2010/main" val="1577883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eaLnBrk="0" hangingPunct="0">
              <a:defRPr>
                <a:ea typeface="MS PGothic" pitchFamily="34" charset="-128"/>
              </a:defRPr>
            </a:lvl1pPr>
          </a:lstStyle>
          <a:p>
            <a:pPr>
              <a:defRPr/>
            </a:pPr>
            <a:fld id="{B6A2A568-9398-45FE-B9F4-D0502407D482}" type="datetimeFigureOut">
              <a:rPr lang="it-IT"/>
              <a:pPr>
                <a:defRPr/>
              </a:pPr>
              <a:t>16/03/24</a:t>
            </a:fld>
            <a:endParaRPr lang="it-IT"/>
          </a:p>
        </p:txBody>
      </p:sp>
      <p:sp>
        <p:nvSpPr>
          <p:cNvPr id="8"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a:lvl1pPr>
          </a:lstStyle>
          <a:p>
            <a:pPr>
              <a:defRPr/>
            </a:pPr>
            <a:fld id="{555D8203-CA88-4B5A-8016-D8EE264F8C3C}" type="slidenum">
              <a:rPr lang="it-IT" altLang="it-IT"/>
              <a:pPr>
                <a:defRPr/>
              </a:pPr>
              <a:t>‹N›</a:t>
            </a:fld>
            <a:endParaRPr lang="it-IT" altLang="it-IT"/>
          </a:p>
        </p:txBody>
      </p:sp>
    </p:spTree>
    <p:extLst>
      <p:ext uri="{BB962C8B-B14F-4D97-AF65-F5344CB8AC3E}">
        <p14:creationId xmlns:p14="http://schemas.microsoft.com/office/powerpoint/2010/main" val="2941580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eaLnBrk="0" hangingPunct="0">
              <a:defRPr>
                <a:ea typeface="MS PGothic" pitchFamily="34" charset="-128"/>
              </a:defRPr>
            </a:lvl1pPr>
          </a:lstStyle>
          <a:p>
            <a:pPr>
              <a:defRPr/>
            </a:pPr>
            <a:fld id="{33A9FA62-24A6-4D91-97A4-584C577C5662}" type="datetimeFigureOut">
              <a:rPr lang="it-IT"/>
              <a:pPr>
                <a:defRPr/>
              </a:pPr>
              <a:t>16/03/24</a:t>
            </a:fld>
            <a:endParaRPr lang="it-IT"/>
          </a:p>
        </p:txBody>
      </p:sp>
      <p:sp>
        <p:nvSpPr>
          <p:cNvPr id="4"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a:lvl1pPr>
          </a:lstStyle>
          <a:p>
            <a:pPr>
              <a:defRPr/>
            </a:pPr>
            <a:fld id="{7E77359E-321B-4B59-AF10-7257C3704CE6}" type="slidenum">
              <a:rPr lang="it-IT" altLang="it-IT"/>
              <a:pPr>
                <a:defRPr/>
              </a:pPr>
              <a:t>‹N›</a:t>
            </a:fld>
            <a:endParaRPr lang="it-IT" altLang="it-IT"/>
          </a:p>
        </p:txBody>
      </p:sp>
    </p:spTree>
    <p:extLst>
      <p:ext uri="{BB962C8B-B14F-4D97-AF65-F5344CB8AC3E}">
        <p14:creationId xmlns:p14="http://schemas.microsoft.com/office/powerpoint/2010/main" val="2357183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eaLnBrk="0" hangingPunct="0">
              <a:defRPr>
                <a:ea typeface="MS PGothic" pitchFamily="34" charset="-128"/>
              </a:defRPr>
            </a:lvl1pPr>
          </a:lstStyle>
          <a:p>
            <a:pPr>
              <a:defRPr/>
            </a:pPr>
            <a:fld id="{A782D4AE-C8A3-46B3-92C3-DBCE75C76AC0}" type="datetimeFigureOut">
              <a:rPr lang="it-IT"/>
              <a:pPr>
                <a:defRPr/>
              </a:pPr>
              <a:t>16/03/24</a:t>
            </a:fld>
            <a:endParaRPr lang="it-IT"/>
          </a:p>
        </p:txBody>
      </p:sp>
      <p:sp>
        <p:nvSpPr>
          <p:cNvPr id="3"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a:lvl1pPr>
          </a:lstStyle>
          <a:p>
            <a:pPr>
              <a:defRPr/>
            </a:pPr>
            <a:fld id="{997C2791-BA75-4035-84D5-47E2DE1BDA9F}" type="slidenum">
              <a:rPr lang="it-IT" altLang="it-IT"/>
              <a:pPr>
                <a:defRPr/>
              </a:pPr>
              <a:t>‹N›</a:t>
            </a:fld>
            <a:endParaRPr lang="it-IT" altLang="it-IT"/>
          </a:p>
        </p:txBody>
      </p:sp>
    </p:spTree>
    <p:extLst>
      <p:ext uri="{BB962C8B-B14F-4D97-AF65-F5344CB8AC3E}">
        <p14:creationId xmlns:p14="http://schemas.microsoft.com/office/powerpoint/2010/main" val="2597691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ea typeface="MS PGothic" pitchFamily="34" charset="-128"/>
              </a:defRPr>
            </a:lvl1pPr>
          </a:lstStyle>
          <a:p>
            <a:pPr>
              <a:defRPr/>
            </a:pPr>
            <a:fld id="{A84BD0C1-A7DE-42B6-9985-0CF4D467CF78}" type="datetimeFigureOut">
              <a:rPr lang="it-IT"/>
              <a:pPr>
                <a:defRPr/>
              </a:pPr>
              <a:t>16/03/24</a:t>
            </a:fld>
            <a:endParaRPr lang="it-IT"/>
          </a:p>
        </p:txBody>
      </p:sp>
      <p:sp>
        <p:nvSpPr>
          <p:cNvPr id="6"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F8AEAB91-8DDC-43B2-A017-3DE7158DC0BF}" type="slidenum">
              <a:rPr lang="it-IT" altLang="it-IT"/>
              <a:pPr>
                <a:defRPr/>
              </a:pPr>
              <a:t>‹N›</a:t>
            </a:fld>
            <a:endParaRPr lang="it-IT" altLang="it-IT"/>
          </a:p>
        </p:txBody>
      </p:sp>
    </p:spTree>
    <p:extLst>
      <p:ext uri="{BB962C8B-B14F-4D97-AF65-F5344CB8AC3E}">
        <p14:creationId xmlns:p14="http://schemas.microsoft.com/office/powerpoint/2010/main" val="3505619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ea typeface="MS PGothic" pitchFamily="34" charset="-128"/>
              </a:defRPr>
            </a:lvl1pPr>
          </a:lstStyle>
          <a:p>
            <a:pPr>
              <a:defRPr/>
            </a:pPr>
            <a:fld id="{861C301D-3537-427A-936B-5ACF9117EAC5}" type="datetimeFigureOut">
              <a:rPr lang="it-IT"/>
              <a:pPr>
                <a:defRPr/>
              </a:pPr>
              <a:t>16/03/24</a:t>
            </a:fld>
            <a:endParaRPr lang="it-IT"/>
          </a:p>
        </p:txBody>
      </p:sp>
      <p:sp>
        <p:nvSpPr>
          <p:cNvPr id="6"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BC88AB85-0733-4E5D-B7EF-8034F92AC588}" type="slidenum">
              <a:rPr lang="it-IT" altLang="it-IT"/>
              <a:pPr>
                <a:defRPr/>
              </a:pPr>
              <a:t>‹N›</a:t>
            </a:fld>
            <a:endParaRPr lang="it-IT" altLang="it-IT"/>
          </a:p>
        </p:txBody>
      </p:sp>
    </p:spTree>
    <p:extLst>
      <p:ext uri="{BB962C8B-B14F-4D97-AF65-F5344CB8AC3E}">
        <p14:creationId xmlns:p14="http://schemas.microsoft.com/office/powerpoint/2010/main" val="3524214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39A34853-59FA-465E-A80D-BE56A5CA1410}"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5BA6FD03-E361-4017-9C9E-9BA0E3C894EB}" type="slidenum">
              <a:rPr lang="it-IT" altLang="it-IT"/>
              <a:pPr>
                <a:defRPr/>
              </a:pPr>
              <a:t>‹N›</a:t>
            </a:fld>
            <a:endParaRPr lang="it-IT" altLang="it-IT"/>
          </a:p>
        </p:txBody>
      </p:sp>
    </p:spTree>
    <p:extLst>
      <p:ext uri="{BB962C8B-B14F-4D97-AF65-F5344CB8AC3E}">
        <p14:creationId xmlns:p14="http://schemas.microsoft.com/office/powerpoint/2010/main" val="788419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10DA39F2-C4E5-421A-BD6A-7760A546F000}"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81035565-BEEF-4CD7-B763-7013C957E4EE}" type="slidenum">
              <a:rPr lang="it-IT" altLang="it-IT"/>
              <a:pPr>
                <a:defRPr/>
              </a:pPr>
              <a:t>‹N›</a:t>
            </a:fld>
            <a:endParaRPr lang="it-IT" altLang="it-IT"/>
          </a:p>
        </p:txBody>
      </p:sp>
    </p:spTree>
    <p:extLst>
      <p:ext uri="{BB962C8B-B14F-4D97-AF65-F5344CB8AC3E}">
        <p14:creationId xmlns:p14="http://schemas.microsoft.com/office/powerpoint/2010/main" val="68555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2"/>
          <p:cNvSpPr>
            <a:spLocks noGrp="1"/>
          </p:cNvSpPr>
          <p:nvPr>
            <p:ph type="dt" sz="half" idx="10"/>
          </p:nvPr>
        </p:nvSpPr>
        <p:spPr>
          <a:xfrm>
            <a:off x="457200" y="6245225"/>
            <a:ext cx="2133600" cy="476250"/>
          </a:xfrm>
        </p:spPr>
        <p:txBody>
          <a:bodyPr/>
          <a:lstStyle>
            <a:lvl1pPr eaLnBrk="0" hangingPunct="0">
              <a:defRPr>
                <a:ea typeface="MS PGothic" pitchFamily="34" charset="-128"/>
              </a:defRPr>
            </a:lvl1pPr>
          </a:lstStyle>
          <a:p>
            <a:pPr>
              <a:defRPr/>
            </a:pPr>
            <a:endParaRPr lang="it-IT"/>
          </a:p>
        </p:txBody>
      </p:sp>
      <p:sp>
        <p:nvSpPr>
          <p:cNvPr id="4" name="Segnaposto piè di pagina 3"/>
          <p:cNvSpPr>
            <a:spLocks noGrp="1"/>
          </p:cNvSpPr>
          <p:nvPr>
            <p:ph type="ftr" sz="quarter" idx="11"/>
          </p:nvPr>
        </p:nvSpPr>
        <p:spPr>
          <a:xfrm>
            <a:off x="3124200" y="6245225"/>
            <a:ext cx="2895600" cy="476250"/>
          </a:xfrm>
        </p:spPr>
        <p:txBody>
          <a:bodyPr/>
          <a:lstStyle>
            <a:lvl1pPr eaLnBrk="0" hangingPunct="0">
              <a:defRPr>
                <a:ea typeface="MS PGothic" pitchFamily="34" charset="-128"/>
              </a:defRPr>
            </a:lvl1pPr>
          </a:lstStyle>
          <a:p>
            <a:pPr>
              <a:defRPr/>
            </a:pPr>
            <a:endParaRPr lang="it-IT"/>
          </a:p>
        </p:txBody>
      </p:sp>
      <p:sp>
        <p:nvSpPr>
          <p:cNvPr id="5" name="Segnaposto numero diapositiva 4"/>
          <p:cNvSpPr>
            <a:spLocks noGrp="1"/>
          </p:cNvSpPr>
          <p:nvPr>
            <p:ph type="sldNum" sz="quarter" idx="12"/>
          </p:nvPr>
        </p:nvSpPr>
        <p:spPr>
          <a:xfrm>
            <a:off x="6553200" y="6245225"/>
            <a:ext cx="2133600" cy="476250"/>
          </a:xfrm>
        </p:spPr>
        <p:txBody>
          <a:bodyPr/>
          <a:lstStyle>
            <a:lvl1pPr eaLnBrk="0" hangingPunct="0">
              <a:defRPr/>
            </a:lvl1pPr>
          </a:lstStyle>
          <a:p>
            <a:pPr>
              <a:defRPr/>
            </a:pPr>
            <a:fld id="{5ED45A4E-C716-4BB1-8D99-862257EB8EC2}" type="slidenum">
              <a:rPr lang="it-IT" altLang="it-IT"/>
              <a:pPr>
                <a:defRPr/>
              </a:pPr>
              <a:t>‹N›</a:t>
            </a:fld>
            <a:endParaRPr lang="it-IT" altLang="it-IT"/>
          </a:p>
        </p:txBody>
      </p:sp>
    </p:spTree>
    <p:extLst>
      <p:ext uri="{BB962C8B-B14F-4D97-AF65-F5344CB8AC3E}">
        <p14:creationId xmlns:p14="http://schemas.microsoft.com/office/powerpoint/2010/main" val="2306855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E86AAA95-964C-44BF-80C4-BDA83579FC2A}"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7B04E14D-8DBD-4AE0-8EAC-73AEB6DD0913}" type="slidenum">
              <a:rPr lang="it-IT" altLang="it-IT"/>
              <a:pPr>
                <a:defRPr/>
              </a:pPr>
              <a:t>‹N›</a:t>
            </a:fld>
            <a:endParaRPr lang="it-IT" altLang="it-IT"/>
          </a:p>
        </p:txBody>
      </p:sp>
    </p:spTree>
    <p:extLst>
      <p:ext uri="{BB962C8B-B14F-4D97-AF65-F5344CB8AC3E}">
        <p14:creationId xmlns:p14="http://schemas.microsoft.com/office/powerpoint/2010/main" val="149472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92A67D7-1D41-41FE-8C5B-62A96516C2F5}" type="slidenum">
              <a:rPr lang="it-IT" altLang="it-IT"/>
              <a:pPr>
                <a:defRPr/>
              </a:pPr>
              <a:t>‹N›</a:t>
            </a:fld>
            <a:endParaRPr lang="it-IT" altLang="it-IT"/>
          </a:p>
        </p:txBody>
      </p:sp>
    </p:spTree>
    <p:extLst>
      <p:ext uri="{BB962C8B-B14F-4D97-AF65-F5344CB8AC3E}">
        <p14:creationId xmlns:p14="http://schemas.microsoft.com/office/powerpoint/2010/main" val="837703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58E0DA22-43B0-4939-8080-3D7AF8FCF1CA}"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6ED50E87-58C0-468B-92A0-5196A14795FF}" type="slidenum">
              <a:rPr lang="it-IT" altLang="it-IT"/>
              <a:pPr>
                <a:defRPr/>
              </a:pPr>
              <a:t>‹N›</a:t>
            </a:fld>
            <a:endParaRPr lang="it-IT" altLang="it-IT"/>
          </a:p>
        </p:txBody>
      </p:sp>
    </p:spTree>
    <p:extLst>
      <p:ext uri="{BB962C8B-B14F-4D97-AF65-F5344CB8AC3E}">
        <p14:creationId xmlns:p14="http://schemas.microsoft.com/office/powerpoint/2010/main" val="2208920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620027A7-431A-4DD3-9F73-93F3488837B5}"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B7605687-A7F8-4739-89ED-DA726627ED32}" type="slidenum">
              <a:rPr lang="it-IT" altLang="it-IT"/>
              <a:pPr>
                <a:defRPr/>
              </a:pPr>
              <a:t>‹N›</a:t>
            </a:fld>
            <a:endParaRPr lang="it-IT" altLang="it-IT"/>
          </a:p>
        </p:txBody>
      </p:sp>
    </p:spTree>
    <p:extLst>
      <p:ext uri="{BB962C8B-B14F-4D97-AF65-F5344CB8AC3E}">
        <p14:creationId xmlns:p14="http://schemas.microsoft.com/office/powerpoint/2010/main" val="2703225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eaLnBrk="0" hangingPunct="0">
              <a:defRPr>
                <a:ea typeface="MS PGothic" pitchFamily="34" charset="-128"/>
              </a:defRPr>
            </a:lvl1pPr>
          </a:lstStyle>
          <a:p>
            <a:pPr>
              <a:defRPr/>
            </a:pPr>
            <a:fld id="{74A73DC4-84B3-4E63-852A-C2DA2EC8AA91}" type="datetimeFigureOut">
              <a:rPr lang="it-IT"/>
              <a:pPr>
                <a:defRPr/>
              </a:pPr>
              <a:t>16/03/24</a:t>
            </a:fld>
            <a:endParaRPr lang="it-IT"/>
          </a:p>
        </p:txBody>
      </p:sp>
      <p:sp>
        <p:nvSpPr>
          <p:cNvPr id="6"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1E14EC75-24C0-4F69-A0D0-5D039159FF78}" type="slidenum">
              <a:rPr lang="it-IT" altLang="it-IT"/>
              <a:pPr>
                <a:defRPr/>
              </a:pPr>
              <a:t>‹N›</a:t>
            </a:fld>
            <a:endParaRPr lang="it-IT" altLang="it-IT"/>
          </a:p>
        </p:txBody>
      </p:sp>
    </p:spTree>
    <p:extLst>
      <p:ext uri="{BB962C8B-B14F-4D97-AF65-F5344CB8AC3E}">
        <p14:creationId xmlns:p14="http://schemas.microsoft.com/office/powerpoint/2010/main" val="2791412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eaLnBrk="0" hangingPunct="0">
              <a:defRPr>
                <a:ea typeface="MS PGothic" pitchFamily="34" charset="-128"/>
              </a:defRPr>
            </a:lvl1pPr>
          </a:lstStyle>
          <a:p>
            <a:pPr>
              <a:defRPr/>
            </a:pPr>
            <a:fld id="{C9B4348C-B1DC-4EF3-92ED-436352AC7944}" type="datetimeFigureOut">
              <a:rPr lang="it-IT"/>
              <a:pPr>
                <a:defRPr/>
              </a:pPr>
              <a:t>16/03/24</a:t>
            </a:fld>
            <a:endParaRPr lang="it-IT"/>
          </a:p>
        </p:txBody>
      </p:sp>
      <p:sp>
        <p:nvSpPr>
          <p:cNvPr id="8"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a:lvl1pPr>
          </a:lstStyle>
          <a:p>
            <a:pPr>
              <a:defRPr/>
            </a:pPr>
            <a:fld id="{3A78DCB9-579D-4459-ADEF-96E14C6869B7}" type="slidenum">
              <a:rPr lang="it-IT" altLang="it-IT"/>
              <a:pPr>
                <a:defRPr/>
              </a:pPr>
              <a:t>‹N›</a:t>
            </a:fld>
            <a:endParaRPr lang="it-IT" altLang="it-IT"/>
          </a:p>
        </p:txBody>
      </p:sp>
    </p:spTree>
    <p:extLst>
      <p:ext uri="{BB962C8B-B14F-4D97-AF65-F5344CB8AC3E}">
        <p14:creationId xmlns:p14="http://schemas.microsoft.com/office/powerpoint/2010/main" val="2559843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eaLnBrk="0" hangingPunct="0">
              <a:defRPr>
                <a:ea typeface="MS PGothic" pitchFamily="34" charset="-128"/>
              </a:defRPr>
            </a:lvl1pPr>
          </a:lstStyle>
          <a:p>
            <a:pPr>
              <a:defRPr/>
            </a:pPr>
            <a:fld id="{7422389C-B1A6-4BC0-90EC-B85BA4568EFD}" type="datetimeFigureOut">
              <a:rPr lang="it-IT"/>
              <a:pPr>
                <a:defRPr/>
              </a:pPr>
              <a:t>16/03/24</a:t>
            </a:fld>
            <a:endParaRPr lang="it-IT"/>
          </a:p>
        </p:txBody>
      </p:sp>
      <p:sp>
        <p:nvSpPr>
          <p:cNvPr id="4"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a:lvl1pPr>
          </a:lstStyle>
          <a:p>
            <a:pPr>
              <a:defRPr/>
            </a:pPr>
            <a:fld id="{092AB2F4-A560-4003-A76B-3CE654B30730}" type="slidenum">
              <a:rPr lang="it-IT" altLang="it-IT"/>
              <a:pPr>
                <a:defRPr/>
              </a:pPr>
              <a:t>‹N›</a:t>
            </a:fld>
            <a:endParaRPr lang="it-IT" altLang="it-IT"/>
          </a:p>
        </p:txBody>
      </p:sp>
    </p:spTree>
    <p:extLst>
      <p:ext uri="{BB962C8B-B14F-4D97-AF65-F5344CB8AC3E}">
        <p14:creationId xmlns:p14="http://schemas.microsoft.com/office/powerpoint/2010/main" val="3367363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eaLnBrk="0" hangingPunct="0">
              <a:defRPr>
                <a:ea typeface="MS PGothic" pitchFamily="34" charset="-128"/>
              </a:defRPr>
            </a:lvl1pPr>
          </a:lstStyle>
          <a:p>
            <a:pPr>
              <a:defRPr/>
            </a:pPr>
            <a:fld id="{1509383D-CE60-4037-935C-4E5434C0AD01}" type="datetimeFigureOut">
              <a:rPr lang="it-IT"/>
              <a:pPr>
                <a:defRPr/>
              </a:pPr>
              <a:t>16/03/24</a:t>
            </a:fld>
            <a:endParaRPr lang="it-IT"/>
          </a:p>
        </p:txBody>
      </p:sp>
      <p:sp>
        <p:nvSpPr>
          <p:cNvPr id="3"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a:lvl1pPr>
          </a:lstStyle>
          <a:p>
            <a:pPr>
              <a:defRPr/>
            </a:pPr>
            <a:fld id="{739814F5-3A8C-4B40-99DB-59F0B95DACEE}" type="slidenum">
              <a:rPr lang="it-IT" altLang="it-IT"/>
              <a:pPr>
                <a:defRPr/>
              </a:pPr>
              <a:t>‹N›</a:t>
            </a:fld>
            <a:endParaRPr lang="it-IT" altLang="it-IT"/>
          </a:p>
        </p:txBody>
      </p:sp>
    </p:spTree>
    <p:extLst>
      <p:ext uri="{BB962C8B-B14F-4D97-AF65-F5344CB8AC3E}">
        <p14:creationId xmlns:p14="http://schemas.microsoft.com/office/powerpoint/2010/main" val="1400147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ea typeface="MS PGothic" pitchFamily="34" charset="-128"/>
              </a:defRPr>
            </a:lvl1pPr>
          </a:lstStyle>
          <a:p>
            <a:pPr>
              <a:defRPr/>
            </a:pPr>
            <a:fld id="{E61EB2FF-3F1F-4FC0-9504-45137F3DF5DA}" type="datetimeFigureOut">
              <a:rPr lang="it-IT"/>
              <a:pPr>
                <a:defRPr/>
              </a:pPr>
              <a:t>16/03/24</a:t>
            </a:fld>
            <a:endParaRPr lang="it-IT"/>
          </a:p>
        </p:txBody>
      </p:sp>
      <p:sp>
        <p:nvSpPr>
          <p:cNvPr id="6"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6232892E-65C2-4876-B374-E3642AB1B6F9}" type="slidenum">
              <a:rPr lang="it-IT" altLang="it-IT"/>
              <a:pPr>
                <a:defRPr/>
              </a:pPr>
              <a:t>‹N›</a:t>
            </a:fld>
            <a:endParaRPr lang="it-IT" altLang="it-IT"/>
          </a:p>
        </p:txBody>
      </p:sp>
    </p:spTree>
    <p:extLst>
      <p:ext uri="{BB962C8B-B14F-4D97-AF65-F5344CB8AC3E}">
        <p14:creationId xmlns:p14="http://schemas.microsoft.com/office/powerpoint/2010/main" val="4059418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eaLnBrk="0" hangingPunct="0">
              <a:defRPr>
                <a:ea typeface="MS PGothic" pitchFamily="34" charset="-128"/>
              </a:defRPr>
            </a:lvl1pPr>
          </a:lstStyle>
          <a:p>
            <a:pPr>
              <a:defRPr/>
            </a:pPr>
            <a:fld id="{26BD001B-CE06-4CFB-876D-D79CA57DA8FD}" type="datetimeFigureOut">
              <a:rPr lang="it-IT"/>
              <a:pPr>
                <a:defRPr/>
              </a:pPr>
              <a:t>16/03/24</a:t>
            </a:fld>
            <a:endParaRPr lang="it-IT"/>
          </a:p>
        </p:txBody>
      </p:sp>
      <p:sp>
        <p:nvSpPr>
          <p:cNvPr id="6"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a:lvl1pPr>
          </a:lstStyle>
          <a:p>
            <a:pPr>
              <a:defRPr/>
            </a:pPr>
            <a:fld id="{754C2DBD-09FE-43F6-BC23-1785675B3B16}" type="slidenum">
              <a:rPr lang="it-IT" altLang="it-IT"/>
              <a:pPr>
                <a:defRPr/>
              </a:pPr>
              <a:t>‹N›</a:t>
            </a:fld>
            <a:endParaRPr lang="it-IT" altLang="it-IT"/>
          </a:p>
        </p:txBody>
      </p:sp>
    </p:spTree>
    <p:extLst>
      <p:ext uri="{BB962C8B-B14F-4D97-AF65-F5344CB8AC3E}">
        <p14:creationId xmlns:p14="http://schemas.microsoft.com/office/powerpoint/2010/main" val="2864517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C6B435FF-72A4-4751-9A1A-38E9B2A1E7C6}"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04EF9D5B-73DA-41E0-ADF9-3FC9C7DA5C1D}" type="slidenum">
              <a:rPr lang="it-IT" altLang="it-IT"/>
              <a:pPr>
                <a:defRPr/>
              </a:pPr>
              <a:t>‹N›</a:t>
            </a:fld>
            <a:endParaRPr lang="it-IT" altLang="it-IT"/>
          </a:p>
        </p:txBody>
      </p:sp>
    </p:spTree>
    <p:extLst>
      <p:ext uri="{BB962C8B-B14F-4D97-AF65-F5344CB8AC3E}">
        <p14:creationId xmlns:p14="http://schemas.microsoft.com/office/powerpoint/2010/main" val="1299470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a:ea typeface="MS PGothic" pitchFamily="34" charset="-128"/>
              </a:defRPr>
            </a:lvl1pPr>
          </a:lstStyle>
          <a:p>
            <a:pPr>
              <a:defRPr/>
            </a:pPr>
            <a:fld id="{8331C50F-EB2E-47C1-BD1E-59C023521247}" type="datetimeFigureOut">
              <a:rPr lang="it-IT"/>
              <a:pPr>
                <a:defRPr/>
              </a:pPr>
              <a:t>16/03/24</a:t>
            </a:fld>
            <a:endParaRPr lang="it-IT"/>
          </a:p>
        </p:txBody>
      </p:sp>
      <p:sp>
        <p:nvSpPr>
          <p:cNvPr id="5" name="Segnaposto piè di pagina 4"/>
          <p:cNvSpPr>
            <a:spLocks noGrp="1"/>
          </p:cNvSpPr>
          <p:nvPr>
            <p:ph type="ftr" sz="quarter" idx="11"/>
          </p:nvPr>
        </p:nvSpPr>
        <p:spPr/>
        <p:txBody>
          <a:bodyPr/>
          <a:lstStyle>
            <a:lvl1pPr eaLnBrk="0" hangingPunct="0">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a:lvl1pPr>
          </a:lstStyle>
          <a:p>
            <a:pPr>
              <a:defRPr/>
            </a:pPr>
            <a:fld id="{55B8A47F-CC85-417E-844F-3AAB2CF02AE0}" type="slidenum">
              <a:rPr lang="it-IT" altLang="it-IT"/>
              <a:pPr>
                <a:defRPr/>
              </a:pPr>
              <a:t>‹N›</a:t>
            </a:fld>
            <a:endParaRPr lang="it-IT" altLang="it-IT"/>
          </a:p>
        </p:txBody>
      </p:sp>
    </p:spTree>
    <p:extLst>
      <p:ext uri="{BB962C8B-B14F-4D97-AF65-F5344CB8AC3E}">
        <p14:creationId xmlns:p14="http://schemas.microsoft.com/office/powerpoint/2010/main" val="208132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0D096430-0221-494F-ADA9-E6D01DE7B975}" type="slidenum">
              <a:rPr lang="it-IT" altLang="it-IT"/>
              <a:pPr>
                <a:defRPr/>
              </a:pPr>
              <a:t>‹N›</a:t>
            </a:fld>
            <a:endParaRPr lang="it-IT" altLang="it-IT"/>
          </a:p>
        </p:txBody>
      </p:sp>
    </p:spTree>
    <p:extLst>
      <p:ext uri="{BB962C8B-B14F-4D97-AF65-F5344CB8AC3E}">
        <p14:creationId xmlns:p14="http://schemas.microsoft.com/office/powerpoint/2010/main" val="265625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435CE97F-6ABF-4C8E-A017-B3B26DDA1503}" type="slidenum">
              <a:rPr lang="it-IT" altLang="it-IT"/>
              <a:pPr>
                <a:defRPr/>
              </a:pPr>
              <a:t>‹N›</a:t>
            </a:fld>
            <a:endParaRPr lang="it-IT" altLang="it-IT"/>
          </a:p>
        </p:txBody>
      </p:sp>
    </p:spTree>
    <p:extLst>
      <p:ext uri="{BB962C8B-B14F-4D97-AF65-F5344CB8AC3E}">
        <p14:creationId xmlns:p14="http://schemas.microsoft.com/office/powerpoint/2010/main" val="84395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34EF2C9-75A8-4566-ABE1-15B8BFB3F1A0}" type="slidenum">
              <a:rPr lang="it-IT" altLang="it-IT"/>
              <a:pPr>
                <a:defRPr/>
              </a:pPr>
              <a:t>‹N›</a:t>
            </a:fld>
            <a:endParaRPr lang="it-IT" altLang="it-IT"/>
          </a:p>
        </p:txBody>
      </p:sp>
    </p:spTree>
    <p:extLst>
      <p:ext uri="{BB962C8B-B14F-4D97-AF65-F5344CB8AC3E}">
        <p14:creationId xmlns:p14="http://schemas.microsoft.com/office/powerpoint/2010/main" val="169864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2677502-77C9-405F-B7C2-DC569492A81C}" type="slidenum">
              <a:rPr lang="it-IT" altLang="it-IT"/>
              <a:pPr>
                <a:defRPr/>
              </a:pPr>
              <a:t>‹N›</a:t>
            </a:fld>
            <a:endParaRPr lang="it-IT" altLang="it-IT"/>
          </a:p>
        </p:txBody>
      </p:sp>
    </p:spTree>
    <p:extLst>
      <p:ext uri="{BB962C8B-B14F-4D97-AF65-F5344CB8AC3E}">
        <p14:creationId xmlns:p14="http://schemas.microsoft.com/office/powerpoint/2010/main" val="337548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E522CD4-8A15-4D7A-8BA4-B23981FB993D}" type="slidenum">
              <a:rPr lang="it-IT" altLang="it-IT"/>
              <a:pPr>
                <a:defRPr/>
              </a:pPr>
              <a:t>‹N›</a:t>
            </a:fld>
            <a:endParaRPr lang="it-IT" altLang="it-IT"/>
          </a:p>
        </p:txBody>
      </p:sp>
    </p:spTree>
    <p:extLst>
      <p:ext uri="{BB962C8B-B14F-4D97-AF65-F5344CB8AC3E}">
        <p14:creationId xmlns:p14="http://schemas.microsoft.com/office/powerpoint/2010/main" val="63209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S PGothic" panose="020B0600070205080204" pitchFamily="34" charset="-128"/>
              </a:defRPr>
            </a:lvl1pPr>
          </a:lstStyle>
          <a:p>
            <a:pPr>
              <a:defRPr/>
            </a:pPr>
            <a:fld id="{2100BCB1-AA88-4C7B-9BF6-273FDC913253}"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1C0E1D7B-CB1F-4172-9672-0ADF9D369C04}" type="datetimeFigureOut">
              <a:rPr lang="it-IT"/>
              <a:pPr>
                <a:defRPr/>
              </a:pPr>
              <a:t>16/03/24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3AEDF1F3-377F-43B5-B29E-78FCB5442515}"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7EFDDFAF-9560-405C-8730-D50BC170C150}" type="datetimeFigureOut">
              <a:rPr lang="it-IT"/>
              <a:pPr>
                <a:defRPr/>
              </a:pPr>
              <a:t>16/03/24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6DB32A39-F531-4D5F-89ED-5306D59AEF03}"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897A7D81-BEF3-4838-B6C4-D28B0F6C0B4F}" type="datetimeFigureOut">
              <a:rPr lang="it-IT"/>
              <a:pPr>
                <a:defRPr/>
              </a:pPr>
              <a:t>16/03/24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4B5155CF-BC37-4FD2-B7C3-0C53655E0170}"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strobe-statement.org/"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84.xml.rels><?xml version="1.0" encoding="UTF-8" standalone="yes"?>
<Relationships xmlns="http://schemas.openxmlformats.org/package/2006/relationships"><Relationship Id="rId2" Type="http://schemas.openxmlformats.org/officeDocument/2006/relationships/hyperlink" Target="http://strobe-statement.org/index.php?id=available-checklists"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ncbi.nlm.nih.gov/pubmed/29563838" TargetMode="External"/><Relationship Id="rId2" Type="http://schemas.openxmlformats.org/officeDocument/2006/relationships/hyperlink" Target="https://youtu.be/zpMvCYCTXXw"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www.equator-network.org/library/reporting-guidelines-under-development/reporting-guidelines-under-development-for-observational-studi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youtu.be/zpMvCYCTXX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514350" y="539750"/>
            <a:ext cx="8378825" cy="6057900"/>
          </a:xfrm>
        </p:spPr>
        <p:txBody>
          <a:bodyPr/>
          <a:lstStyle/>
          <a:p>
            <a:pPr>
              <a:buFontTx/>
              <a:buNone/>
            </a:pPr>
            <a:endParaRPr lang="it-IT" altLang="it-IT" sz="1600" dirty="0">
              <a:solidFill>
                <a:srgbClr val="000000"/>
              </a:solidFill>
            </a:endParaRPr>
          </a:p>
          <a:p>
            <a:pPr algn="ctr">
              <a:buFontTx/>
              <a:buNone/>
            </a:pPr>
            <a:r>
              <a:rPr lang="it-IT" altLang="it-IT" sz="1600" dirty="0"/>
              <a:t> </a:t>
            </a:r>
            <a:r>
              <a:rPr lang="it-IT" altLang="it-IT" sz="1600" b="1" dirty="0"/>
              <a:t>SVILUPPO DI PROTOCOLLI DI RICERCA</a:t>
            </a:r>
          </a:p>
          <a:p>
            <a:pPr algn="ctr">
              <a:buFontTx/>
              <a:buNone/>
            </a:pPr>
            <a:endParaRPr lang="it-IT" altLang="it-IT" sz="1600" b="1" dirty="0"/>
          </a:p>
          <a:p>
            <a:pPr>
              <a:buFontTx/>
              <a:buNone/>
            </a:pPr>
            <a:r>
              <a:rPr lang="it-IT" altLang="it-IT" sz="1600" b="1" dirty="0"/>
              <a:t>					</a:t>
            </a:r>
          </a:p>
          <a:p>
            <a:pPr>
              <a:buFontTx/>
              <a:buNone/>
            </a:pPr>
            <a:endParaRPr lang="it-IT" altLang="it-IT" sz="1600" b="1" dirty="0"/>
          </a:p>
          <a:p>
            <a:pPr>
              <a:buFontTx/>
              <a:buNone/>
            </a:pPr>
            <a:endParaRPr lang="it-IT" altLang="it-IT" sz="1600" b="1" dirty="0"/>
          </a:p>
          <a:p>
            <a:pPr>
              <a:buFontTx/>
              <a:buNone/>
            </a:pPr>
            <a:endParaRPr lang="it-IT" altLang="it-IT" sz="1600" b="1" dirty="0"/>
          </a:p>
          <a:p>
            <a:pPr>
              <a:buFontTx/>
              <a:buNone/>
            </a:pPr>
            <a:endParaRPr lang="it-IT" altLang="it-IT" sz="1600" b="1" dirty="0"/>
          </a:p>
          <a:p>
            <a:pPr>
              <a:buFontTx/>
              <a:buNone/>
            </a:pPr>
            <a:endParaRPr lang="it-IT" altLang="it-IT" sz="1600" b="1" dirty="0"/>
          </a:p>
          <a:p>
            <a:pPr>
              <a:buFontTx/>
              <a:buNone/>
            </a:pPr>
            <a:endParaRPr lang="it-IT" altLang="it-IT" sz="1600" b="1" dirty="0"/>
          </a:p>
          <a:p>
            <a:pPr>
              <a:buFontTx/>
              <a:buNone/>
            </a:pPr>
            <a:endParaRPr lang="it-IT" altLang="it-IT" sz="1600" b="1" dirty="0"/>
          </a:p>
          <a:p>
            <a:pPr>
              <a:buFontTx/>
              <a:buNone/>
            </a:pPr>
            <a:endParaRPr lang="it-IT" altLang="it-IT" sz="1600" b="1" dirty="0"/>
          </a:p>
          <a:p>
            <a:pPr>
              <a:buFontTx/>
              <a:buNone/>
            </a:pPr>
            <a:endParaRPr lang="it-IT" altLang="it-IT" sz="1600" b="1" dirty="0"/>
          </a:p>
          <a:p>
            <a:pPr>
              <a:buFontTx/>
              <a:buNone/>
            </a:pPr>
            <a:endParaRPr lang="it-IT" altLang="it-IT" sz="1600" b="1" dirty="0"/>
          </a:p>
          <a:p>
            <a:pPr>
              <a:buFontTx/>
              <a:buNone/>
            </a:pPr>
            <a:endParaRPr lang="it-IT" altLang="it-IT" sz="1600" b="1" dirty="0"/>
          </a:p>
          <a:p>
            <a:pPr>
              <a:buFontTx/>
              <a:buNone/>
            </a:pPr>
            <a:endParaRPr lang="it-IT" altLang="it-IT" sz="1600" b="1" dirty="0"/>
          </a:p>
          <a:p>
            <a:pPr>
              <a:buFontTx/>
              <a:buNone/>
            </a:pPr>
            <a:endParaRPr lang="it-IT" altLang="it-IT" sz="1600" b="1" dirty="0"/>
          </a:p>
          <a:p>
            <a:pPr algn="ctr">
              <a:buFontTx/>
              <a:buNone/>
            </a:pPr>
            <a:r>
              <a:rPr lang="it-IT" altLang="it-IT" sz="1600" b="1" dirty="0"/>
              <a:t>				18 Marzo 2024</a:t>
            </a:r>
            <a:r>
              <a:rPr lang="it-IT" altLang="it-IT" sz="1600" dirty="0">
                <a:solidFill>
                  <a:srgbClr val="000000"/>
                </a:solidFill>
                <a:latin typeface="Tahoma" panose="020B0604030504040204" pitchFamily="34" charset="0"/>
              </a:rPr>
              <a:t>					</a:t>
            </a:r>
          </a:p>
        </p:txBody>
      </p:sp>
      <p:sp>
        <p:nvSpPr>
          <p:cNvPr id="41987" name="Rectangle 2"/>
          <p:cNvSpPr>
            <a:spLocks noChangeArrowheads="1"/>
          </p:cNvSpPr>
          <p:nvPr/>
        </p:nvSpPr>
        <p:spPr bwMode="auto">
          <a:xfrm>
            <a:off x="304800" y="304800"/>
            <a:ext cx="8534400" cy="624840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latin typeface="Verdana" panose="020B0604030504040204" pitchFamily="34" charset="0"/>
            </a:endParaRPr>
          </a:p>
        </p:txBody>
      </p:sp>
      <p:sp>
        <p:nvSpPr>
          <p:cNvPr id="41988" name="Rectangle 3"/>
          <p:cNvSpPr>
            <a:spLocks noChangeArrowheads="1"/>
          </p:cNvSpPr>
          <p:nvPr/>
        </p:nvSpPr>
        <p:spPr bwMode="auto">
          <a:xfrm>
            <a:off x="304800" y="2362200"/>
            <a:ext cx="8534400" cy="2057400"/>
          </a:xfrm>
          <a:prstGeom prst="rect">
            <a:avLst/>
          </a:prstGeom>
          <a:solidFill>
            <a:srgbClr val="800000"/>
          </a:solidFill>
          <a:ln w="9525">
            <a:solidFill>
              <a:srgbClr val="8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latin typeface="Verdana" panose="020B0604030504040204" pitchFamily="34" charset="0"/>
            </a:endParaRPr>
          </a:p>
        </p:txBody>
      </p:sp>
      <p:sp>
        <p:nvSpPr>
          <p:cNvPr id="41989" name="Text Box 7"/>
          <p:cNvSpPr txBox="1">
            <a:spLocks noChangeArrowheads="1"/>
          </p:cNvSpPr>
          <p:nvPr/>
        </p:nvSpPr>
        <p:spPr bwMode="auto">
          <a:xfrm>
            <a:off x="514350" y="2057400"/>
            <a:ext cx="7848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it-IT" altLang="it-IT" sz="4400" b="1">
              <a:solidFill>
                <a:schemeClr val="bg1"/>
              </a:solidFill>
            </a:endParaRPr>
          </a:p>
          <a:p>
            <a:pPr algn="ctr" eaLnBrk="1" hangingPunct="1">
              <a:spcBef>
                <a:spcPct val="0"/>
              </a:spcBef>
              <a:buFontTx/>
              <a:buNone/>
            </a:pPr>
            <a:r>
              <a:rPr lang="it-IT" altLang="it-IT" sz="4400" b="1">
                <a:solidFill>
                  <a:schemeClr val="bg1"/>
                </a:solidFill>
              </a:rPr>
              <a:t>Options in Study Design: observational studies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228600"/>
            <a:ext cx="8229600" cy="1143000"/>
          </a:xfrm>
        </p:spPr>
        <p:txBody>
          <a:bodyPr/>
          <a:lstStyle/>
          <a:p>
            <a:pPr eaLnBrk="1" hangingPunct="1"/>
            <a:r>
              <a:rPr lang="en-US" altLang="it-IT" sz="3600">
                <a:solidFill>
                  <a:srgbClr val="C00000"/>
                </a:solidFill>
              </a:rPr>
              <a:t>Major Historical Figure: </a:t>
            </a:r>
            <a:br>
              <a:rPr lang="en-US" altLang="it-IT" sz="3600">
                <a:solidFill>
                  <a:srgbClr val="C00000"/>
                </a:solidFill>
              </a:rPr>
            </a:br>
            <a:r>
              <a:rPr lang="en-US" altLang="it-IT" sz="3600">
                <a:solidFill>
                  <a:srgbClr val="C00000"/>
                </a:solidFill>
              </a:rPr>
              <a:t>John Snow </a:t>
            </a:r>
            <a:r>
              <a:rPr lang="en-US" altLang="it-IT" sz="2400">
                <a:solidFill>
                  <a:srgbClr val="C00000"/>
                </a:solidFill>
              </a:rPr>
              <a:t>(15 March 1813 – 16 June 1858)</a:t>
            </a:r>
          </a:p>
        </p:txBody>
      </p:sp>
      <p:pic>
        <p:nvPicPr>
          <p:cNvPr id="53251" name="Picture 6" descr="http://classconnection.s3.amazonaws.com/42/flashcards/729042/jpg/john-snow13164063696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71613"/>
            <a:ext cx="34290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4470400"/>
            <a:ext cx="1944687" cy="237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3" name="Rettangolo 1"/>
          <p:cNvSpPr>
            <a:spLocks noChangeArrowheads="1"/>
          </p:cNvSpPr>
          <p:nvPr/>
        </p:nvSpPr>
        <p:spPr bwMode="auto">
          <a:xfrm>
            <a:off x="457200" y="1901825"/>
            <a:ext cx="45720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ü"/>
            </a:pPr>
            <a:r>
              <a:rPr lang="it-IT" altLang="it-IT" sz="2400"/>
              <a:t>Un anestesista inglese che ha collegato un'epidemia di colera a Londra all'acqua contaminata del fiume Tamigi a metà del 1800.</a:t>
            </a:r>
          </a:p>
          <a:p>
            <a:pPr>
              <a:buFont typeface="Wingdings" panose="05000000000000000000" pitchFamily="2" charset="2"/>
              <a:buChar char="ü"/>
            </a:pPr>
            <a:endParaRPr lang="it-IT" altLang="it-IT" sz="2400"/>
          </a:p>
          <a:p>
            <a:pPr>
              <a:buFont typeface="Wingdings" panose="05000000000000000000" pitchFamily="2" charset="2"/>
              <a:buChar char="ü"/>
            </a:pPr>
            <a:r>
              <a:rPr lang="it-IT" altLang="it-IT" sz="2400"/>
              <a:t>Snow impiegò un "esperimento naturale", una metodologia ancora oggi usata negli studi dei problemi di salute ambientale.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 y="-38100"/>
            <a:ext cx="8229600" cy="1143000"/>
          </a:xfrm>
        </p:spPr>
        <p:txBody>
          <a:bodyPr/>
          <a:lstStyle/>
          <a:p>
            <a:pPr algn="l"/>
            <a:r>
              <a:rPr lang="it-IT" altLang="it-IT" sz="3200">
                <a:solidFill>
                  <a:srgbClr val="800000"/>
                </a:solidFill>
                <a:latin typeface="Calibri" panose="020F0502020204030204" pitchFamily="34" charset="0"/>
              </a:rPr>
              <a:t>Londra, 1854</a:t>
            </a:r>
            <a:endParaRPr lang="en-US" altLang="it-IT" sz="3200">
              <a:solidFill>
                <a:srgbClr val="800000"/>
              </a:solidFill>
              <a:latin typeface="Calibri" panose="020F0502020204030204" pitchFamily="34" charset="0"/>
            </a:endParaRPr>
          </a:p>
        </p:txBody>
      </p:sp>
      <p:sp>
        <p:nvSpPr>
          <p:cNvPr id="47107" name="Rectangle 3"/>
          <p:cNvSpPr>
            <a:spLocks noGrp="1" noChangeArrowheads="1"/>
          </p:cNvSpPr>
          <p:nvPr>
            <p:ph type="body" idx="1"/>
          </p:nvPr>
        </p:nvSpPr>
        <p:spPr>
          <a:xfrm>
            <a:off x="152400" y="914400"/>
            <a:ext cx="8763000" cy="4843463"/>
          </a:xfrm>
        </p:spPr>
        <p:txBody>
          <a:bodyPr/>
          <a:lstStyle/>
          <a:p>
            <a:pPr>
              <a:buClr>
                <a:srgbClr val="990033"/>
              </a:buClr>
              <a:buFont typeface="Wingdings" pitchFamily="2" charset="2"/>
              <a:buChar char="Ø"/>
              <a:defRPr/>
            </a:pPr>
            <a:r>
              <a:rPr lang="it-IT" sz="2400" dirty="0">
                <a:latin typeface="Calibri" pitchFamily="34" charset="0"/>
                <a:ea typeface="MS PGothic" pitchFamily="34" charset="-128"/>
              </a:rPr>
              <a:t>Epidemia di colera </a:t>
            </a:r>
          </a:p>
          <a:p>
            <a:pPr>
              <a:buClr>
                <a:srgbClr val="990033"/>
              </a:buClr>
              <a:buFont typeface="Wingdings" pitchFamily="2" charset="2"/>
              <a:buChar char="Ø"/>
              <a:defRPr/>
            </a:pPr>
            <a:endParaRPr lang="it-IT" sz="2400" dirty="0">
              <a:latin typeface="Calibri" pitchFamily="34" charset="0"/>
              <a:ea typeface="MS PGothic" pitchFamily="34" charset="-128"/>
            </a:endParaRPr>
          </a:p>
          <a:p>
            <a:pPr>
              <a:buClr>
                <a:srgbClr val="990033"/>
              </a:buClr>
              <a:buFont typeface="Wingdings" pitchFamily="2" charset="2"/>
              <a:buChar char="Ø"/>
              <a:defRPr/>
            </a:pPr>
            <a:r>
              <a:rPr lang="it-IT" sz="2400" dirty="0">
                <a:latin typeface="Calibri" pitchFamily="34" charset="0"/>
                <a:ea typeface="MS PGothic" pitchFamily="34" charset="-128"/>
              </a:rPr>
              <a:t>A quell’epoca la città era rifornita di acqua da due principali compagne, la </a:t>
            </a:r>
            <a:r>
              <a:rPr lang="it-IT" sz="2400" dirty="0">
                <a:solidFill>
                  <a:srgbClr val="800000"/>
                </a:solidFill>
                <a:latin typeface="Calibri" pitchFamily="34" charset="0"/>
                <a:ea typeface="MS PGothic" pitchFamily="34" charset="-128"/>
              </a:rPr>
              <a:t>Southwark &amp; Vauxhall Company  </a:t>
            </a:r>
            <a:r>
              <a:rPr lang="it-IT" sz="2400" dirty="0">
                <a:latin typeface="Calibri" pitchFamily="34" charset="0"/>
                <a:ea typeface="MS PGothic" pitchFamily="34" charset="-128"/>
              </a:rPr>
              <a:t>(che pescava direttamente dal Tamigi in un punto in cui erano già stati immessi gli scarichi della città) e la </a:t>
            </a:r>
            <a:r>
              <a:rPr lang="it-IT" sz="2400" dirty="0">
                <a:solidFill>
                  <a:srgbClr val="800000"/>
                </a:solidFill>
                <a:latin typeface="Calibri" pitchFamily="34" charset="0"/>
                <a:ea typeface="MS PGothic" pitchFamily="34" charset="-128"/>
              </a:rPr>
              <a:t>Lambeth Company (</a:t>
            </a:r>
            <a:r>
              <a:rPr lang="it-IT" sz="2400" dirty="0">
                <a:latin typeface="Calibri" pitchFamily="34" charset="0"/>
                <a:ea typeface="MS PGothic" pitchFamily="34" charset="-128"/>
              </a:rPr>
              <a:t>che attingeva ad una fonte a monte di Londra)</a:t>
            </a:r>
          </a:p>
          <a:p>
            <a:pPr>
              <a:buClr>
                <a:srgbClr val="990033"/>
              </a:buClr>
              <a:buFont typeface="Wingdings" pitchFamily="2" charset="2"/>
              <a:buChar char="Ø"/>
              <a:defRPr/>
            </a:pPr>
            <a:endParaRPr lang="it-IT" sz="2400" dirty="0">
              <a:latin typeface="Calibri" pitchFamily="34" charset="0"/>
              <a:ea typeface="MS PGothic" pitchFamily="34" charset="-128"/>
            </a:endParaRPr>
          </a:p>
          <a:p>
            <a:pPr>
              <a:buClr>
                <a:srgbClr val="990033"/>
              </a:buClr>
              <a:buFont typeface="Wingdings" pitchFamily="2" charset="2"/>
              <a:buChar char="Ø"/>
              <a:defRPr/>
            </a:pPr>
            <a:r>
              <a:rPr lang="it-IT" sz="2400" dirty="0">
                <a:latin typeface="Calibri" pitchFamily="34" charset="0"/>
                <a:ea typeface="MS PGothic" pitchFamily="34" charset="-128"/>
              </a:rPr>
              <a:t>Entrambe le compagnie rifornivano di acqua l’intera città , in maniera assolutamente casuale (non per distretti, quartieri, corti) perché le tubature erano tra loro embricate</a:t>
            </a:r>
          </a:p>
          <a:p>
            <a:pPr marL="457200" lvl="1" indent="0">
              <a:buClr>
                <a:srgbClr val="990033"/>
              </a:buClr>
              <a:buFontTx/>
              <a:buNone/>
              <a:defRPr/>
            </a:pPr>
            <a:r>
              <a:rPr lang="it-IT" altLang="it-IT" sz="2000" dirty="0">
                <a:latin typeface="Calibri" panose="020F0502020204030204" pitchFamily="34" charset="0"/>
                <a:cs typeface="Arial" panose="020B0604020202020204" pitchFamily="34" charset="0"/>
              </a:rPr>
              <a:t>	“… Ogni azienda forniva sia ricchi che poveri, sia grandi case che piccole; non c‘era differenza di condizione o occupazione delle persone che ricevevano l'acqua dalle diverse compagnie“</a:t>
            </a:r>
            <a:endParaRPr lang="en-US" altLang="it-IT" sz="2000" dirty="0">
              <a:latin typeface="Calibri" panose="020F0502020204030204" pitchFamily="34" charset="0"/>
            </a:endParaRPr>
          </a:p>
          <a:p>
            <a:pPr lvl="1">
              <a:buClr>
                <a:srgbClr val="990033"/>
              </a:buClr>
              <a:buFont typeface="Wingdings" pitchFamily="2" charset="2"/>
              <a:buChar char="Ø"/>
              <a:defRPr/>
            </a:pPr>
            <a:endParaRPr lang="it-IT" sz="2000" dirty="0">
              <a:latin typeface="Calibri" pitchFamily="34" charset="0"/>
              <a:ea typeface="MS PGothic"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668463"/>
            <a:ext cx="4360863"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70050"/>
            <a:ext cx="1287463"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Rettangolo 4"/>
          <p:cNvSpPr>
            <a:spLocks noChangeArrowheads="1"/>
          </p:cNvSpPr>
          <p:nvPr/>
        </p:nvSpPr>
        <p:spPr bwMode="auto">
          <a:xfrm>
            <a:off x="6959600" y="1849438"/>
            <a:ext cx="941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1800"/>
              <a:t>(*1000)</a:t>
            </a:r>
          </a:p>
        </p:txBody>
      </p:sp>
      <p:sp>
        <p:nvSpPr>
          <p:cNvPr id="6" name="Text Box 4">
            <a:extLst>
              <a:ext uri="{FF2B5EF4-FFF2-40B4-BE49-F238E27FC236}">
                <a16:creationId xmlns:a16="http://schemas.microsoft.com/office/drawing/2014/main" id="{651DA7F0-5B01-6A47-AE62-0EF3D5DF1334}"/>
              </a:ext>
            </a:extLst>
          </p:cNvPr>
          <p:cNvSpPr txBox="1">
            <a:spLocks noChangeArrowheads="1"/>
          </p:cNvSpPr>
          <p:nvPr/>
        </p:nvSpPr>
        <p:spPr bwMode="auto">
          <a:xfrm>
            <a:off x="787400" y="4414838"/>
            <a:ext cx="7777163"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1667" b="1" dirty="0">
                <a:solidFill>
                  <a:srgbClr val="2A2A38"/>
                </a:solidFill>
                <a:latin typeface="Tahoma" panose="020B0604030504040204" pitchFamily="34" charset="0"/>
                <a:ea typeface="MS PGothic" panose="020B0600070205080204" pitchFamily="34" charset="-128"/>
              </a:rPr>
              <a:t>Rischio di morire di colera per i residenti serviti dalla </a:t>
            </a:r>
            <a:r>
              <a:rPr lang="it-IT" altLang="it-IT" sz="1667" b="1" dirty="0" err="1">
                <a:solidFill>
                  <a:srgbClr val="2A2A38"/>
                </a:solidFill>
                <a:latin typeface="Tahoma" panose="020B0604030504040204" pitchFamily="34" charset="0"/>
                <a:ea typeface="MS PGothic" panose="020B0600070205080204" pitchFamily="34" charset="-128"/>
              </a:rPr>
              <a:t>Southwark</a:t>
            </a:r>
            <a:r>
              <a:rPr lang="it-IT" altLang="it-IT" sz="1667" b="1" dirty="0">
                <a:solidFill>
                  <a:srgbClr val="2A2A38"/>
                </a:solidFill>
                <a:latin typeface="Tahoma" panose="020B0604030504040204" pitchFamily="34" charset="0"/>
                <a:ea typeface="MS PGothic" panose="020B0600070205080204" pitchFamily="34" charset="-128"/>
              </a:rPr>
              <a:t> rispetto a quello dei residenti serviti dalla </a:t>
            </a:r>
            <a:r>
              <a:rPr lang="it-IT" altLang="it-IT" sz="1667" b="1" dirty="0" err="1">
                <a:solidFill>
                  <a:srgbClr val="2A2A38"/>
                </a:solidFill>
                <a:latin typeface="Tahoma" panose="020B0604030504040204" pitchFamily="34" charset="0"/>
                <a:ea typeface="MS PGothic" panose="020B0600070205080204" pitchFamily="34" charset="-128"/>
              </a:rPr>
              <a:t>Lambeth</a:t>
            </a:r>
            <a:r>
              <a:rPr lang="it-IT" altLang="it-IT" sz="1667" b="1" dirty="0">
                <a:solidFill>
                  <a:srgbClr val="2A2A38"/>
                </a:solidFill>
                <a:latin typeface="Tahoma" panose="020B0604030504040204" pitchFamily="34" charset="0"/>
                <a:ea typeface="MS PGothic" panose="020B0600070205080204" pitchFamily="34" charset="-128"/>
              </a:rPr>
              <a:t>:</a:t>
            </a:r>
          </a:p>
        </p:txBody>
      </p:sp>
      <p:sp>
        <p:nvSpPr>
          <p:cNvPr id="7" name="Text Box 5"/>
          <p:cNvSpPr txBox="1">
            <a:spLocks noChangeArrowheads="1"/>
          </p:cNvSpPr>
          <p:nvPr/>
        </p:nvSpPr>
        <p:spPr bwMode="auto">
          <a:xfrm>
            <a:off x="2992438" y="5257800"/>
            <a:ext cx="3365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it-IT" altLang="it-IT" sz="1800" b="1">
                <a:solidFill>
                  <a:srgbClr val="2A2A38"/>
                </a:solidFill>
                <a:latin typeface="Tahoma" panose="020B0604030504040204" pitchFamily="34" charset="0"/>
              </a:rPr>
              <a:t>5.03 / 0.94 = 5.3 </a:t>
            </a:r>
          </a:p>
        </p:txBody>
      </p:sp>
      <p:sp>
        <p:nvSpPr>
          <p:cNvPr id="59399" name="Rettangolo 7"/>
          <p:cNvSpPr>
            <a:spLocks noChangeArrowheads="1"/>
          </p:cNvSpPr>
          <p:nvPr/>
        </p:nvSpPr>
        <p:spPr bwMode="auto">
          <a:xfrm>
            <a:off x="560388" y="107315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400">
                <a:latin typeface="Calibri" panose="020F0502020204030204" pitchFamily="34" charset="0"/>
              </a:rPr>
              <a:t>Considerando la popolazione residente (dal censimento 1851)</a:t>
            </a:r>
          </a:p>
        </p:txBody>
      </p:sp>
      <p:sp>
        <p:nvSpPr>
          <p:cNvPr id="59400" name="Rectangle 2"/>
          <p:cNvSpPr>
            <a:spLocks noGrp="1" noChangeArrowheads="1"/>
          </p:cNvSpPr>
          <p:nvPr>
            <p:ph type="title"/>
          </p:nvPr>
        </p:nvSpPr>
        <p:spPr>
          <a:xfrm>
            <a:off x="228600" y="-49213"/>
            <a:ext cx="8229600" cy="1143001"/>
          </a:xfrm>
        </p:spPr>
        <p:txBody>
          <a:bodyPr/>
          <a:lstStyle/>
          <a:p>
            <a:pPr algn="l"/>
            <a:r>
              <a:rPr lang="it-IT" altLang="it-IT" sz="3200">
                <a:solidFill>
                  <a:srgbClr val="800000"/>
                </a:solidFill>
                <a:latin typeface="Calibri" panose="020F0502020204030204" pitchFamily="34" charset="0"/>
              </a:rPr>
              <a:t>I dati</a:t>
            </a:r>
            <a:endParaRPr lang="en-US" altLang="it-IT" sz="3200">
              <a:solidFill>
                <a:srgbClr val="8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contenuto 2"/>
          <p:cNvSpPr>
            <a:spLocks noGrp="1"/>
          </p:cNvSpPr>
          <p:nvPr>
            <p:ph idx="1"/>
          </p:nvPr>
        </p:nvSpPr>
        <p:spPr>
          <a:xfrm>
            <a:off x="76200" y="1093788"/>
            <a:ext cx="8763000" cy="4525962"/>
          </a:xfrm>
        </p:spPr>
        <p:txBody>
          <a:bodyPr/>
          <a:lstStyle/>
          <a:p>
            <a:r>
              <a:rPr lang="it-IT" altLang="it-IT" sz="2400" dirty="0">
                <a:latin typeface="Calibri" panose="020F0502020204030204" pitchFamily="34" charset="0"/>
                <a:cs typeface="Calibri" panose="020F0502020204030204" pitchFamily="34" charset="0"/>
              </a:rPr>
              <a:t>Purtroppo Snow non ebbe mai la conferma di aver individuato il reale meccanismo di trasmissione del colera: mori, a causa di un ictus, pochi anni dopo l’epidemia di Soho.</a:t>
            </a:r>
          </a:p>
          <a:p>
            <a:r>
              <a:rPr lang="it-IT" altLang="it-IT" sz="2400" dirty="0">
                <a:latin typeface="Calibri" panose="020F0502020204030204" pitchFamily="34" charset="0"/>
                <a:cs typeface="Calibri" panose="020F0502020204030204" pitchFamily="34" charset="0"/>
              </a:rPr>
              <a:t>Solo nel 1884 il batteriologo Robert Koch identificò il batterio </a:t>
            </a:r>
            <a:r>
              <a:rPr lang="it-IT" altLang="it-IT" sz="2400" i="1" dirty="0" err="1">
                <a:latin typeface="Calibri" panose="020F0502020204030204" pitchFamily="34" charset="0"/>
                <a:cs typeface="Calibri" panose="020F0502020204030204" pitchFamily="34" charset="0"/>
              </a:rPr>
              <a:t>vibrio</a:t>
            </a:r>
            <a:r>
              <a:rPr lang="it-IT" altLang="it-IT" sz="2400" i="1" dirty="0">
                <a:latin typeface="Calibri" panose="020F0502020204030204" pitchFamily="34" charset="0"/>
                <a:cs typeface="Calibri" panose="020F0502020204030204" pitchFamily="34" charset="0"/>
              </a:rPr>
              <a:t> </a:t>
            </a:r>
            <a:r>
              <a:rPr lang="it-IT" altLang="it-IT" sz="2400" i="1" dirty="0" err="1">
                <a:latin typeface="Calibri" panose="020F0502020204030204" pitchFamily="34" charset="0"/>
                <a:cs typeface="Calibri" panose="020F0502020204030204" pitchFamily="34" charset="0"/>
              </a:rPr>
              <a:t>cholerae</a:t>
            </a:r>
            <a:r>
              <a:rPr lang="it-IT" altLang="it-IT" sz="2400" i="1" dirty="0">
                <a:latin typeface="Calibri" panose="020F0502020204030204" pitchFamily="34" charset="0"/>
                <a:cs typeface="Calibri" panose="020F0502020204030204" pitchFamily="34" charset="0"/>
              </a:rPr>
              <a:t> </a:t>
            </a:r>
            <a:r>
              <a:rPr lang="it-IT" altLang="it-IT" sz="2400" dirty="0">
                <a:latin typeface="Calibri" panose="020F0502020204030204" pitchFamily="34" charset="0"/>
                <a:cs typeface="Calibri" panose="020F0502020204030204" pitchFamily="34" charset="0"/>
              </a:rPr>
              <a:t>come l’agente responsabile dell’infezione</a:t>
            </a:r>
          </a:p>
          <a:p>
            <a:r>
              <a:rPr lang="it-IT" altLang="it-IT" sz="2400" dirty="0">
                <a:latin typeface="Calibri" panose="020F0502020204030204" pitchFamily="34" charset="0"/>
                <a:cs typeface="Calibri" panose="020F0502020204030204" pitchFamily="34" charset="0"/>
              </a:rPr>
              <a:t>I risultati delle ricerche di Snow nell’ambito della trasmissione delle malattie infettive contribuirono, nel corso del XX secolo, a consacrarlo tra le icone della scienza e della medicina moderna. </a:t>
            </a:r>
          </a:p>
          <a:p>
            <a:r>
              <a:rPr lang="it-IT" altLang="it-IT" sz="2400" dirty="0">
                <a:latin typeface="Calibri" panose="020F0502020204030204" pitchFamily="34" charset="0"/>
                <a:cs typeface="Calibri" panose="020F0502020204030204" pitchFamily="34" charset="0"/>
              </a:rPr>
              <a:t>Snow è universalmente riconosciuto tra i padri dell’epidemiologia: </a:t>
            </a:r>
          </a:p>
          <a:p>
            <a:pPr lvl="1"/>
            <a:r>
              <a:rPr lang="it-IT" altLang="it-IT" sz="2000" dirty="0">
                <a:latin typeface="Calibri" panose="020F0502020204030204" pitchFamily="34" charset="0"/>
                <a:cs typeface="Calibri" panose="020F0502020204030204" pitchFamily="34" charset="0"/>
              </a:rPr>
              <a:t>Il suo approccio è utilizzato da studi osservazionali su larga scala e indagini sul territorio</a:t>
            </a:r>
          </a:p>
          <a:p>
            <a:pPr lvl="1"/>
            <a:r>
              <a:rPr lang="it-IT" altLang="it-IT" sz="2000" dirty="0">
                <a:latin typeface="Calibri" panose="020F0502020204030204" pitchFamily="34" charset="0"/>
                <a:cs typeface="Calibri" panose="020F0502020204030204" pitchFamily="34" charset="0"/>
              </a:rPr>
              <a:t>Utilizzo delle mappe come strumento di analisi della distribuzione geografica delle patologie</a:t>
            </a:r>
          </a:p>
        </p:txBody>
      </p:sp>
      <p:sp>
        <p:nvSpPr>
          <p:cNvPr id="61443" name="Rectangle 2"/>
          <p:cNvSpPr>
            <a:spLocks noGrp="1" noChangeArrowheads="1"/>
          </p:cNvSpPr>
          <p:nvPr>
            <p:ph type="title"/>
          </p:nvPr>
        </p:nvSpPr>
        <p:spPr>
          <a:xfrm>
            <a:off x="228600" y="-49213"/>
            <a:ext cx="8229600" cy="1143001"/>
          </a:xfrm>
        </p:spPr>
        <p:txBody>
          <a:bodyPr/>
          <a:lstStyle/>
          <a:p>
            <a:pPr algn="l"/>
            <a:r>
              <a:rPr lang="it-IT" altLang="it-IT" sz="3200">
                <a:solidFill>
                  <a:srgbClr val="800000"/>
                </a:solidFill>
                <a:latin typeface="Calibri" panose="020F0502020204030204" pitchFamily="34" charset="0"/>
              </a:rPr>
              <a:t>Cosa successe…</a:t>
            </a:r>
            <a:endParaRPr lang="en-US" altLang="it-IT" sz="3200">
              <a:solidFill>
                <a:srgbClr val="800000"/>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50825" y="908050"/>
            <a:ext cx="878522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it-IT" sz="2000" dirty="0">
                <a:solidFill>
                  <a:srgbClr val="800000"/>
                </a:solidFill>
                <a:latin typeface="Verdana" pitchFamily="34" charset="0"/>
                <a:ea typeface="Verdana" pitchFamily="34" charset="0"/>
                <a:cs typeface="Verdana" pitchFamily="34" charset="0"/>
              </a:rPr>
              <a:t>Implicazione pratica per la prevenzione</a:t>
            </a:r>
            <a:r>
              <a:rPr lang="it-IT" sz="2000" dirty="0">
                <a:latin typeface="Verdana" pitchFamily="34" charset="0"/>
                <a:ea typeface="Verdana" pitchFamily="34" charset="0"/>
                <a:cs typeface="Verdana" pitchFamily="34" charset="0"/>
              </a:rPr>
              <a:t>: la conoscenza degli agenti esogeni a volte può rendere possibile la prevenzione della malattia, anche se non ne conosciamo ancora la patogenesi</a:t>
            </a:r>
            <a:br>
              <a:rPr lang="it-IT" sz="2000" dirty="0">
                <a:latin typeface="Verdana" pitchFamily="34" charset="0"/>
                <a:ea typeface="Verdana" pitchFamily="34" charset="0"/>
                <a:cs typeface="Verdana" pitchFamily="34" charset="0"/>
              </a:rPr>
            </a:br>
            <a:endParaRPr lang="it-IT" sz="2000" dirty="0">
              <a:latin typeface="Verdana" pitchFamily="34" charset="0"/>
              <a:ea typeface="Verdana" pitchFamily="34" charset="0"/>
              <a:cs typeface="Verdana" pitchFamily="34" charset="0"/>
            </a:endParaRPr>
          </a:p>
          <a:p>
            <a:pPr lvl="1" indent="-742950" eaLnBrk="1" hangingPunct="1">
              <a:spcBef>
                <a:spcPct val="50000"/>
              </a:spcBef>
              <a:defRPr/>
            </a:pPr>
            <a:r>
              <a:rPr lang="it-IT" sz="2000" dirty="0">
                <a:latin typeface="Verdana" pitchFamily="34" charset="0"/>
                <a:ea typeface="Verdana" pitchFamily="34" charset="0"/>
                <a:cs typeface="Verdana" pitchFamily="34" charset="0"/>
              </a:rPr>
              <a:t>Ciò non significa che:</a:t>
            </a:r>
          </a:p>
          <a:p>
            <a:pPr lvl="1" indent="-742950" eaLnBrk="1" hangingPunct="1">
              <a:spcBef>
                <a:spcPct val="50000"/>
              </a:spcBef>
              <a:defRPr/>
            </a:pPr>
            <a:br>
              <a:rPr lang="it-IT" sz="800" dirty="0">
                <a:latin typeface="Verdana" pitchFamily="34" charset="0"/>
                <a:ea typeface="Verdana" pitchFamily="34" charset="0"/>
                <a:cs typeface="Verdana" pitchFamily="34" charset="0"/>
              </a:rPr>
            </a:br>
            <a:r>
              <a:rPr lang="it-IT" sz="1800" dirty="0">
                <a:latin typeface="Verdana" pitchFamily="34" charset="0"/>
                <a:ea typeface="Verdana" pitchFamily="34" charset="0"/>
                <a:cs typeface="Verdana" pitchFamily="34" charset="0"/>
              </a:rPr>
              <a:t>-  L’epidemiologia non riguarda lo studio dei meccanismi patologici</a:t>
            </a:r>
          </a:p>
          <a:p>
            <a:pPr marL="1028700" lvl="1" eaLnBrk="1" hangingPunct="1">
              <a:spcBef>
                <a:spcPct val="50000"/>
              </a:spcBef>
              <a:buFontTx/>
              <a:buChar char="-"/>
              <a:defRPr/>
            </a:pPr>
            <a:r>
              <a:rPr lang="it-IT" sz="1800" dirty="0">
                <a:latin typeface="Verdana" pitchFamily="34" charset="0"/>
                <a:ea typeface="Verdana" pitchFamily="34" charset="0"/>
                <a:cs typeface="Verdana" pitchFamily="34" charset="0"/>
              </a:rPr>
              <a:t>La conoscenza di questi meccanismi non è cruciale per la prevenzione</a:t>
            </a:r>
          </a:p>
          <a:p>
            <a:pPr eaLnBrk="1" hangingPunct="1">
              <a:spcBef>
                <a:spcPct val="50000"/>
              </a:spcBef>
              <a:defRPr/>
            </a:pPr>
            <a:br>
              <a:rPr lang="it-IT" sz="2000" dirty="0">
                <a:latin typeface="Verdana" pitchFamily="34" charset="0"/>
                <a:ea typeface="Verdana" pitchFamily="34" charset="0"/>
                <a:cs typeface="Verdana" pitchFamily="34" charset="0"/>
              </a:rPr>
            </a:br>
            <a:endParaRPr lang="it-IT" sz="2000" dirty="0">
              <a:latin typeface="Verdana" pitchFamily="34" charset="0"/>
              <a:ea typeface="Verdana" pitchFamily="34" charset="0"/>
              <a:cs typeface="Verdana" pitchFamily="34" charset="0"/>
            </a:endParaRPr>
          </a:p>
          <a:p>
            <a:pPr eaLnBrk="1" hangingPunct="1">
              <a:spcBef>
                <a:spcPct val="50000"/>
              </a:spcBef>
              <a:defRPr/>
            </a:pPr>
            <a:r>
              <a:rPr lang="it-IT" sz="2000" dirty="0">
                <a:solidFill>
                  <a:srgbClr val="800000"/>
                </a:solidFill>
                <a:latin typeface="Verdana" pitchFamily="34" charset="0"/>
                <a:ea typeface="Verdana" pitchFamily="34" charset="0"/>
                <a:cs typeface="Verdana" pitchFamily="34" charset="0"/>
              </a:rPr>
              <a:t>Lo studio della patogenesi (meccanismo) e lo studio dei fattori ambientali (eziologia) sono inseparabili</a:t>
            </a:r>
          </a:p>
          <a:p>
            <a:pPr eaLnBrk="1" hangingPunct="1">
              <a:spcBef>
                <a:spcPct val="50000"/>
              </a:spcBef>
              <a:defRPr/>
            </a:pPr>
            <a:endParaRPr lang="it-IT" sz="2000" b="1" dirty="0">
              <a:latin typeface="Verdana" pitchFamily="34" charset="0"/>
              <a:ea typeface="Verdana" pitchFamily="34" charset="0"/>
              <a:cs typeface="Verdana" pitchFamily="34" charset="0"/>
            </a:endParaRPr>
          </a:p>
        </p:txBody>
      </p:sp>
      <p:sp>
        <p:nvSpPr>
          <p:cNvPr id="3" name="Freccia a destra 2"/>
          <p:cNvSpPr/>
          <p:nvPr/>
        </p:nvSpPr>
        <p:spPr>
          <a:xfrm rot="5400000">
            <a:off x="3987800" y="3957638"/>
            <a:ext cx="649287" cy="395288"/>
          </a:xfrm>
          <a:prstGeom prst="rightArrow">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2074863" y="136525"/>
            <a:ext cx="55451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
                <a:srgbClr val="072B61"/>
              </a:buClr>
              <a:buFont typeface="Tahoma" panose="020B0604030504040204" pitchFamily="34" charset="0"/>
              <a:buNone/>
            </a:pPr>
            <a:r>
              <a:rPr lang="en-GB" altLang="it-IT" dirty="0">
                <a:solidFill>
                  <a:srgbClr val="C00000"/>
                </a:solidFill>
                <a:latin typeface="Tahoma" panose="020B0604030504040204" pitchFamily="34" charset="0"/>
                <a:ea typeface="MS Gothic" panose="020B0609070205080204" pitchFamily="49" charset="-128"/>
                <a:cs typeface="Arial" panose="020B0604020202020204" pitchFamily="34" charset="0"/>
              </a:rPr>
              <a:t>December 1952 - London</a:t>
            </a:r>
          </a:p>
        </p:txBody>
      </p:sp>
      <p:grpSp>
        <p:nvGrpSpPr>
          <p:cNvPr id="65539" name="Group 2"/>
          <p:cNvGrpSpPr>
            <a:grpSpLocks/>
          </p:cNvGrpSpPr>
          <p:nvPr/>
        </p:nvGrpSpPr>
        <p:grpSpPr bwMode="auto">
          <a:xfrm>
            <a:off x="76200" y="979476"/>
            <a:ext cx="9142413" cy="5484813"/>
            <a:chOff x="0" y="864"/>
            <a:chExt cx="5759" cy="3455"/>
          </a:xfrm>
        </p:grpSpPr>
        <p:pic>
          <p:nvPicPr>
            <p:cNvPr id="655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4"/>
              <a:ext cx="5760"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5542" name="Text Box 4"/>
            <p:cNvSpPr txBox="1">
              <a:spLocks noChangeArrowheads="1"/>
            </p:cNvSpPr>
            <p:nvPr/>
          </p:nvSpPr>
          <p:spPr bwMode="auto">
            <a:xfrm>
              <a:off x="0" y="864"/>
              <a:ext cx="5760"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492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49263">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49263">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49263">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
                  <a:srgbClr val="072B61"/>
                </a:buClr>
                <a:buFont typeface="Tahoma" panose="020B0604030504040204" pitchFamily="34" charset="0"/>
                <a:buNone/>
              </a:pPr>
              <a:endParaRPr lang="es-ES" altLang="it-IT" sz="2200">
                <a:solidFill>
                  <a:schemeClr val="bg1"/>
                </a:solidFill>
                <a:latin typeface="Tahoma" panose="020B0604030504040204" pitchFamily="34" charset="0"/>
                <a:ea typeface="MS Gothic" panose="020B0609070205080204" pitchFamily="49" charset="-128"/>
                <a:cs typeface="Arial" panose="020B0604020202020204" pitchFamily="34" charset="0"/>
              </a:endParaRPr>
            </a:p>
          </p:txBody>
        </p:sp>
      </p:grpSp>
      <p:sp>
        <p:nvSpPr>
          <p:cNvPr id="65540" name="Espace réservé du numéro de diapositive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42466B6-D46F-44E5-801B-19C06D44A59F}" type="slidenum">
              <a:rPr lang="fr-FR" altLang="it-IT" sz="1400" smtClean="0">
                <a:cs typeface="Arial" panose="020B0604020202020204" pitchFamily="34" charset="0"/>
              </a:rPr>
              <a:pPr>
                <a:spcBef>
                  <a:spcPct val="0"/>
                </a:spcBef>
                <a:buFontTx/>
                <a:buNone/>
              </a:pPr>
              <a:t>15</a:t>
            </a:fld>
            <a:endParaRPr lang="fr-FR" altLang="it-IT" sz="140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asellaDiTesto 4"/>
          <p:cNvSpPr txBox="1">
            <a:spLocks noChangeArrowheads="1"/>
          </p:cNvSpPr>
          <p:nvPr/>
        </p:nvSpPr>
        <p:spPr bwMode="auto">
          <a:xfrm>
            <a:off x="0" y="0"/>
            <a:ext cx="9144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a:t>Decessi per il London Smog, Dicembre 1952</a:t>
            </a:r>
          </a:p>
        </p:txBody>
      </p:sp>
      <p:pic>
        <p:nvPicPr>
          <p:cNvPr id="67587" name="Picture 5" descr="Graph of death 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44815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descr="smo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125538"/>
            <a:ext cx="2843212"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b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4149725"/>
            <a:ext cx="133667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304800"/>
            <a:ext cx="8229600" cy="1143000"/>
          </a:xfrm>
        </p:spPr>
        <p:txBody>
          <a:bodyPr/>
          <a:lstStyle/>
          <a:p>
            <a:pPr algn="l"/>
            <a:r>
              <a:rPr lang="it-IT" altLang="it-IT" sz="3200"/>
              <a:t>Studi osservazionali: strumenti chiave</a:t>
            </a:r>
            <a:endParaRPr lang="en-US" altLang="it-IT" sz="3200"/>
          </a:p>
        </p:txBody>
      </p:sp>
      <p:sp>
        <p:nvSpPr>
          <p:cNvPr id="6147" name="Rectangle 3"/>
          <p:cNvSpPr>
            <a:spLocks noGrp="1" noChangeArrowheads="1"/>
          </p:cNvSpPr>
          <p:nvPr>
            <p:ph type="body" idx="1"/>
          </p:nvPr>
        </p:nvSpPr>
        <p:spPr>
          <a:xfrm>
            <a:off x="381000" y="1447800"/>
            <a:ext cx="8610600" cy="4114800"/>
          </a:xfrm>
        </p:spPr>
        <p:txBody>
          <a:bodyPr/>
          <a:lstStyle/>
          <a:p>
            <a:pPr>
              <a:buClr>
                <a:srgbClr val="990033"/>
              </a:buClr>
              <a:buFont typeface="Wingdings" pitchFamily="2" charset="2"/>
              <a:buChar char="Ø"/>
              <a:defRPr/>
            </a:pPr>
            <a:r>
              <a:rPr lang="it-IT" sz="2800" b="1" dirty="0">
                <a:solidFill>
                  <a:srgbClr val="800000"/>
                </a:solidFill>
                <a:effectLst>
                  <a:outerShdw blurRad="38100" dist="38100" dir="2700000" algn="tl">
                    <a:srgbClr val="000000"/>
                  </a:outerShdw>
                </a:effectLst>
                <a:ea typeface="ＭＳ Ｐゴシック" charset="0"/>
              </a:rPr>
              <a:t>Unità di osservazione</a:t>
            </a:r>
            <a:r>
              <a:rPr lang="it-IT" sz="2800" dirty="0">
                <a:solidFill>
                  <a:srgbClr val="800000"/>
                </a:solidFill>
                <a:ea typeface="ＭＳ Ｐゴシック" charset="0"/>
              </a:rPr>
              <a:t>: </a:t>
            </a:r>
            <a:r>
              <a:rPr lang="it-IT" sz="2800" dirty="0">
                <a:ea typeface="ＭＳ Ｐゴシック" charset="0"/>
              </a:rPr>
              <a:t>individui (livello individuale) vs. gruppo di individui (livello aggregato)</a:t>
            </a:r>
          </a:p>
          <a:p>
            <a:pPr>
              <a:buClr>
                <a:srgbClr val="990033"/>
              </a:buClr>
              <a:buFont typeface="Wingdings" pitchFamily="2" charset="2"/>
              <a:buChar char="Ø"/>
              <a:defRPr/>
            </a:pPr>
            <a:endParaRPr lang="it-IT" sz="2800" dirty="0">
              <a:ea typeface="ＭＳ Ｐゴシック" charset="0"/>
            </a:endParaRPr>
          </a:p>
          <a:p>
            <a:pPr>
              <a:buClr>
                <a:srgbClr val="990033"/>
              </a:buClr>
              <a:buFont typeface="Wingdings" pitchFamily="2" charset="2"/>
              <a:buChar char="Ø"/>
              <a:defRPr/>
            </a:pPr>
            <a:r>
              <a:rPr lang="it-IT" sz="2800" b="1" dirty="0">
                <a:solidFill>
                  <a:srgbClr val="800000"/>
                </a:solidFill>
                <a:effectLst>
                  <a:outerShdw blurRad="38100" dist="38100" dir="2700000" algn="tl">
                    <a:srgbClr val="000000"/>
                  </a:outerShdw>
                </a:effectLst>
                <a:ea typeface="ＭＳ Ｐゴシック" charset="0"/>
              </a:rPr>
              <a:t>Periodo di osservazione</a:t>
            </a:r>
            <a:r>
              <a:rPr lang="it-IT" sz="2800" dirty="0">
                <a:solidFill>
                  <a:srgbClr val="800000"/>
                </a:solidFill>
                <a:ea typeface="ＭＳ Ｐゴシック" charset="0"/>
              </a:rPr>
              <a:t> </a:t>
            </a:r>
            <a:r>
              <a:rPr lang="it-IT" sz="2800" dirty="0">
                <a:ea typeface="ＭＳ Ｐゴシック" charset="0"/>
              </a:rPr>
              <a:t>dell’esposizione e/o dell’</a:t>
            </a:r>
            <a:r>
              <a:rPr lang="it-IT" sz="2800" dirty="0" err="1">
                <a:ea typeface="ＭＳ Ｐゴシック" charset="0"/>
              </a:rPr>
              <a:t>outcome</a:t>
            </a:r>
            <a:r>
              <a:rPr lang="it-IT" sz="2800" dirty="0">
                <a:ea typeface="ＭＳ Ｐゴシック" charset="0"/>
              </a:rPr>
              <a:t>: cross-</a:t>
            </a:r>
            <a:r>
              <a:rPr lang="it-IT" sz="2800" dirty="0" err="1">
                <a:ea typeface="ＭＳ Ｐゴシック" charset="0"/>
              </a:rPr>
              <a:t>sectional</a:t>
            </a:r>
            <a:r>
              <a:rPr lang="it-IT" sz="2800" dirty="0">
                <a:ea typeface="ＭＳ Ｐゴシック" charset="0"/>
              </a:rPr>
              <a:t> vs. longitudinali</a:t>
            </a:r>
          </a:p>
          <a:p>
            <a:pPr>
              <a:buClr>
                <a:srgbClr val="990033"/>
              </a:buClr>
              <a:buFont typeface="Wingdings" pitchFamily="2" charset="2"/>
              <a:buChar char="Ø"/>
              <a:defRPr/>
            </a:pPr>
            <a:endParaRPr lang="it-IT" sz="2800" dirty="0">
              <a:ea typeface="ＭＳ Ｐゴシック" charset="0"/>
            </a:endParaRPr>
          </a:p>
          <a:p>
            <a:pPr>
              <a:buClr>
                <a:srgbClr val="990033"/>
              </a:buClr>
              <a:buFont typeface="Wingdings" pitchFamily="2" charset="2"/>
              <a:buChar char="Ø"/>
              <a:defRPr/>
            </a:pPr>
            <a:r>
              <a:rPr lang="it-IT" sz="2800" b="1" dirty="0">
                <a:solidFill>
                  <a:srgbClr val="800000"/>
                </a:solidFill>
                <a:effectLst>
                  <a:outerShdw blurRad="38100" dist="38100" dir="2700000" algn="tl">
                    <a:srgbClr val="000000"/>
                  </a:outerShdw>
                </a:effectLst>
                <a:ea typeface="ＭＳ Ｐゴシック" charset="0"/>
              </a:rPr>
              <a:t>Popolazione sorgente</a:t>
            </a:r>
            <a:endParaRPr lang="en-US" sz="2800" dirty="0">
              <a:ea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Text Box 3"/>
          <p:cNvSpPr txBox="1">
            <a:spLocks noChangeArrowheads="1"/>
          </p:cNvSpPr>
          <p:nvPr/>
        </p:nvSpPr>
        <p:spPr bwMode="auto">
          <a:xfrm>
            <a:off x="2895600" y="592138"/>
            <a:ext cx="3505200" cy="554037"/>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GB" sz="3000" b="1" dirty="0" err="1">
                <a:solidFill>
                  <a:srgbClr val="800000"/>
                </a:solidFill>
                <a:effectLst>
                  <a:outerShdw blurRad="38100" dist="38100" dir="2700000" algn="tl">
                    <a:srgbClr val="C0C0C0"/>
                  </a:outerShdw>
                </a:effectLst>
                <a:latin typeface="Calibri" pitchFamily="34" charset="0"/>
                <a:ea typeface="ＭＳ Ｐゴシック"/>
                <a:cs typeface="ＭＳ Ｐゴシック"/>
              </a:rPr>
              <a:t>Studi</a:t>
            </a:r>
            <a:r>
              <a:rPr lang="en-GB" sz="3000" b="1" dirty="0">
                <a:solidFill>
                  <a:srgbClr val="800000"/>
                </a:solidFill>
                <a:effectLst>
                  <a:outerShdw blurRad="38100" dist="38100" dir="2700000" algn="tl">
                    <a:srgbClr val="C0C0C0"/>
                  </a:outerShdw>
                </a:effectLst>
                <a:latin typeface="Calibri" pitchFamily="34" charset="0"/>
                <a:ea typeface="ＭＳ Ｐゴシック"/>
                <a:cs typeface="ＭＳ Ｐゴシック"/>
              </a:rPr>
              <a:t> </a:t>
            </a:r>
            <a:r>
              <a:rPr lang="en-GB" sz="3000" b="1" dirty="0" err="1">
                <a:solidFill>
                  <a:srgbClr val="800000"/>
                </a:solidFill>
                <a:effectLst>
                  <a:outerShdw blurRad="38100" dist="38100" dir="2700000" algn="tl">
                    <a:srgbClr val="C0C0C0"/>
                  </a:outerShdw>
                </a:effectLst>
                <a:latin typeface="Calibri" pitchFamily="34" charset="0"/>
                <a:ea typeface="ＭＳ Ｐゴシック"/>
                <a:cs typeface="ＭＳ Ｐゴシック"/>
              </a:rPr>
              <a:t>Osservazionali</a:t>
            </a:r>
            <a:endParaRPr lang="en-GB" sz="3000" b="1" dirty="0">
              <a:solidFill>
                <a:srgbClr val="800000"/>
              </a:solidFill>
              <a:effectLst>
                <a:outerShdw blurRad="38100" dist="38100" dir="2700000" algn="tl">
                  <a:srgbClr val="C0C0C0"/>
                </a:outerShdw>
              </a:effectLst>
              <a:latin typeface="Calibri" pitchFamily="34" charset="0"/>
              <a:ea typeface="ＭＳ Ｐゴシック"/>
              <a:cs typeface="ＭＳ Ｐゴシック"/>
            </a:endParaRPr>
          </a:p>
        </p:txBody>
      </p:sp>
      <p:sp>
        <p:nvSpPr>
          <p:cNvPr id="22531" name="Text Box 4"/>
          <p:cNvSpPr txBox="1">
            <a:spLocks noChangeArrowheads="1"/>
          </p:cNvSpPr>
          <p:nvPr/>
        </p:nvSpPr>
        <p:spPr bwMode="auto">
          <a:xfrm>
            <a:off x="304800" y="202565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fontAlgn="base">
              <a:spcBef>
                <a:spcPct val="0"/>
              </a:spcBef>
              <a:spcAft>
                <a:spcPct val="0"/>
              </a:spcAft>
              <a:defRPr>
                <a:solidFill>
                  <a:schemeClr val="tx1"/>
                </a:solidFill>
                <a:latin typeface="Arial" charset="0"/>
                <a:ea typeface="MS PGothic" pitchFamily="34" charset="-128"/>
              </a:defRPr>
            </a:lvl6pPr>
            <a:lvl7pPr marL="2971800" indent="-228600" fontAlgn="base">
              <a:spcBef>
                <a:spcPct val="0"/>
              </a:spcBef>
              <a:spcAft>
                <a:spcPct val="0"/>
              </a:spcAft>
              <a:defRPr>
                <a:solidFill>
                  <a:schemeClr val="tx1"/>
                </a:solidFill>
                <a:latin typeface="Arial" charset="0"/>
                <a:ea typeface="MS PGothic" pitchFamily="34" charset="-128"/>
              </a:defRPr>
            </a:lvl7pPr>
            <a:lvl8pPr marL="3429000" indent="-228600" fontAlgn="base">
              <a:spcBef>
                <a:spcPct val="0"/>
              </a:spcBef>
              <a:spcAft>
                <a:spcPct val="0"/>
              </a:spcAft>
              <a:defRPr>
                <a:solidFill>
                  <a:schemeClr val="tx1"/>
                </a:solidFill>
                <a:latin typeface="Arial" charset="0"/>
                <a:ea typeface="MS PGothic" pitchFamily="34" charset="-128"/>
              </a:defRPr>
            </a:lvl8pPr>
            <a:lvl9pPr marL="3886200" indent="-228600" fontAlgn="base">
              <a:spcBef>
                <a:spcPct val="0"/>
              </a:spcBef>
              <a:spcAft>
                <a:spcPct val="0"/>
              </a:spcAft>
              <a:defRPr>
                <a:solidFill>
                  <a:schemeClr val="tx1"/>
                </a:solidFill>
                <a:latin typeface="Arial" charset="0"/>
                <a:ea typeface="MS PGothic" pitchFamily="34" charset="-128"/>
              </a:defRPr>
            </a:lvl9pPr>
          </a:lstStyle>
          <a:p>
            <a:pPr fontAlgn="auto">
              <a:spcBef>
                <a:spcPct val="50000"/>
              </a:spcBef>
              <a:spcAft>
                <a:spcPts val="0"/>
              </a:spcAft>
              <a:defRPr/>
            </a:pPr>
            <a:r>
              <a:rPr lang="en-GB" sz="2400" dirty="0" err="1">
                <a:solidFill>
                  <a:srgbClr val="800000"/>
                </a:solidFill>
                <a:effectLst>
                  <a:outerShdw blurRad="38100" dist="38100" dir="2700000" algn="tl">
                    <a:srgbClr val="000000">
                      <a:alpha val="43137"/>
                    </a:srgbClr>
                  </a:outerShdw>
                </a:effectLst>
                <a:latin typeface="Calibri" pitchFamily="34" charset="0"/>
                <a:cs typeface="Arial" pitchFamily="34" charset="0"/>
              </a:rPr>
              <a:t>Studi</a:t>
            </a:r>
            <a:r>
              <a:rPr lang="en-GB" sz="2400" dirty="0">
                <a:solidFill>
                  <a:srgbClr val="800000"/>
                </a:solidFill>
                <a:effectLst>
                  <a:outerShdw blurRad="38100" dist="38100" dir="2700000" algn="tl">
                    <a:srgbClr val="000000">
                      <a:alpha val="43137"/>
                    </a:srgbClr>
                  </a:outerShdw>
                </a:effectLst>
                <a:latin typeface="Calibri" pitchFamily="34" charset="0"/>
                <a:cs typeface="Arial" pitchFamily="34" charset="0"/>
              </a:rPr>
              <a:t> </a:t>
            </a:r>
            <a:r>
              <a:rPr lang="en-GB" sz="2400" dirty="0" err="1">
                <a:solidFill>
                  <a:srgbClr val="800000"/>
                </a:solidFill>
                <a:effectLst>
                  <a:outerShdw blurRad="38100" dist="38100" dir="2700000" algn="tl">
                    <a:srgbClr val="000000">
                      <a:alpha val="43137"/>
                    </a:srgbClr>
                  </a:outerShdw>
                </a:effectLst>
                <a:latin typeface="Calibri" pitchFamily="34" charset="0"/>
                <a:cs typeface="Arial" pitchFamily="34" charset="0"/>
              </a:rPr>
              <a:t>Descrittivi</a:t>
            </a:r>
            <a:r>
              <a:rPr lang="en-GB" sz="2400" dirty="0">
                <a:solidFill>
                  <a:srgbClr val="800000"/>
                </a:solidFill>
                <a:latin typeface="Calibri" pitchFamily="34" charset="0"/>
                <a:cs typeface="Arial" pitchFamily="34" charset="0"/>
              </a:rPr>
              <a:t>:</a:t>
            </a:r>
          </a:p>
        </p:txBody>
      </p:sp>
      <p:sp>
        <p:nvSpPr>
          <p:cNvPr id="24580" name="Text Box 5"/>
          <p:cNvSpPr txBox="1">
            <a:spLocks noChangeArrowheads="1"/>
          </p:cNvSpPr>
          <p:nvPr/>
        </p:nvSpPr>
        <p:spPr bwMode="auto">
          <a:xfrm>
            <a:off x="4114800" y="18732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fontAlgn="base">
              <a:spcBef>
                <a:spcPct val="0"/>
              </a:spcBef>
              <a:spcAft>
                <a:spcPct val="0"/>
              </a:spcAft>
              <a:defRPr>
                <a:solidFill>
                  <a:schemeClr val="tx1"/>
                </a:solidFill>
                <a:latin typeface="Arial" charset="0"/>
                <a:ea typeface="MS PGothic" pitchFamily="34" charset="-128"/>
              </a:defRPr>
            </a:lvl6pPr>
            <a:lvl7pPr marL="2971800" indent="-228600" fontAlgn="base">
              <a:spcBef>
                <a:spcPct val="0"/>
              </a:spcBef>
              <a:spcAft>
                <a:spcPct val="0"/>
              </a:spcAft>
              <a:defRPr>
                <a:solidFill>
                  <a:schemeClr val="tx1"/>
                </a:solidFill>
                <a:latin typeface="Arial" charset="0"/>
                <a:ea typeface="MS PGothic" pitchFamily="34" charset="-128"/>
              </a:defRPr>
            </a:lvl7pPr>
            <a:lvl8pPr marL="3429000" indent="-228600" fontAlgn="base">
              <a:spcBef>
                <a:spcPct val="0"/>
              </a:spcBef>
              <a:spcAft>
                <a:spcPct val="0"/>
              </a:spcAft>
              <a:defRPr>
                <a:solidFill>
                  <a:schemeClr val="tx1"/>
                </a:solidFill>
                <a:latin typeface="Arial" charset="0"/>
                <a:ea typeface="MS PGothic" pitchFamily="34" charset="-128"/>
              </a:defRPr>
            </a:lvl8pPr>
            <a:lvl9pPr marL="3886200" indent="-228600" fontAlgn="base">
              <a:spcBef>
                <a:spcPct val="0"/>
              </a:spcBef>
              <a:spcAft>
                <a:spcPct val="0"/>
              </a:spcAft>
              <a:defRPr>
                <a:solidFill>
                  <a:schemeClr val="tx1"/>
                </a:solidFill>
                <a:latin typeface="Arial" charset="0"/>
                <a:ea typeface="MS PGothic" pitchFamily="34" charset="-128"/>
              </a:defRPr>
            </a:lvl9pPr>
          </a:lstStyle>
          <a:p>
            <a:pPr fontAlgn="auto">
              <a:spcBef>
                <a:spcPct val="50000"/>
              </a:spcBef>
              <a:spcAft>
                <a:spcPts val="0"/>
              </a:spcAft>
              <a:defRPr/>
            </a:pPr>
            <a:r>
              <a:rPr lang="en-GB" sz="2400" dirty="0" err="1">
                <a:solidFill>
                  <a:srgbClr val="800000"/>
                </a:solidFill>
                <a:effectLst>
                  <a:outerShdw blurRad="38100" dist="38100" dir="2700000" algn="tl">
                    <a:srgbClr val="000000">
                      <a:alpha val="43137"/>
                    </a:srgbClr>
                  </a:outerShdw>
                </a:effectLst>
                <a:latin typeface="Calibri" pitchFamily="34" charset="0"/>
                <a:cs typeface="Arial" pitchFamily="34" charset="0"/>
              </a:rPr>
              <a:t>Studi</a:t>
            </a:r>
            <a:r>
              <a:rPr lang="en-GB" sz="2400" dirty="0">
                <a:solidFill>
                  <a:srgbClr val="800000"/>
                </a:solidFill>
                <a:effectLst>
                  <a:outerShdw blurRad="38100" dist="38100" dir="2700000" algn="tl">
                    <a:srgbClr val="000000">
                      <a:alpha val="43137"/>
                    </a:srgbClr>
                  </a:outerShdw>
                </a:effectLst>
                <a:latin typeface="Calibri" pitchFamily="34" charset="0"/>
                <a:cs typeface="Arial" pitchFamily="34" charset="0"/>
              </a:rPr>
              <a:t> </a:t>
            </a:r>
            <a:r>
              <a:rPr lang="en-GB" sz="2400" dirty="0" err="1">
                <a:solidFill>
                  <a:srgbClr val="800000"/>
                </a:solidFill>
                <a:effectLst>
                  <a:outerShdw blurRad="38100" dist="38100" dir="2700000" algn="tl">
                    <a:srgbClr val="000000">
                      <a:alpha val="43137"/>
                    </a:srgbClr>
                  </a:outerShdw>
                </a:effectLst>
                <a:latin typeface="Calibri" pitchFamily="34" charset="0"/>
                <a:cs typeface="Arial" pitchFamily="34" charset="0"/>
              </a:rPr>
              <a:t>Analitici</a:t>
            </a:r>
            <a:r>
              <a:rPr lang="en-GB" sz="2400" dirty="0">
                <a:solidFill>
                  <a:srgbClr val="800000"/>
                </a:solidFill>
                <a:latin typeface="Calibri" pitchFamily="34" charset="0"/>
                <a:cs typeface="Arial" pitchFamily="34" charset="0"/>
              </a:rPr>
              <a:t>:</a:t>
            </a:r>
          </a:p>
        </p:txBody>
      </p:sp>
      <p:sp>
        <p:nvSpPr>
          <p:cNvPr id="69637" name="Text Box 7"/>
          <p:cNvSpPr txBox="1">
            <a:spLocks noChangeArrowheads="1"/>
          </p:cNvSpPr>
          <p:nvPr/>
        </p:nvSpPr>
        <p:spPr bwMode="auto">
          <a:xfrm>
            <a:off x="3352800" y="415925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GB" altLang="it-IT" sz="2400">
                <a:solidFill>
                  <a:srgbClr val="000000"/>
                </a:solidFill>
                <a:latin typeface="Calibri" panose="020F0502020204030204" pitchFamily="34" charset="0"/>
                <a:cs typeface="Arial" panose="020B0604020202020204" pitchFamily="34" charset="0"/>
              </a:rPr>
              <a:t> Studi caso-controllo</a:t>
            </a:r>
          </a:p>
        </p:txBody>
      </p:sp>
      <p:sp>
        <p:nvSpPr>
          <p:cNvPr id="69638" name="Text Box 9"/>
          <p:cNvSpPr txBox="1">
            <a:spLocks noChangeArrowheads="1"/>
          </p:cNvSpPr>
          <p:nvPr/>
        </p:nvSpPr>
        <p:spPr bwMode="auto">
          <a:xfrm>
            <a:off x="392113" y="5226050"/>
            <a:ext cx="2667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GB" altLang="it-IT" sz="2400">
                <a:solidFill>
                  <a:srgbClr val="000000"/>
                </a:solidFill>
                <a:latin typeface="Calibri" panose="020F0502020204030204" pitchFamily="34" charset="0"/>
                <a:cs typeface="Arial" panose="020B0604020202020204" pitchFamily="34" charset="0"/>
              </a:rPr>
              <a:t>Ecologici o </a:t>
            </a:r>
            <a:br>
              <a:rPr lang="en-GB" altLang="it-IT" sz="2400">
                <a:solidFill>
                  <a:srgbClr val="000000"/>
                </a:solidFill>
                <a:latin typeface="Calibri" panose="020F0502020204030204" pitchFamily="34" charset="0"/>
                <a:cs typeface="Arial" panose="020B0604020202020204" pitchFamily="34" charset="0"/>
              </a:rPr>
            </a:br>
            <a:r>
              <a:rPr lang="en-GB" altLang="it-IT" sz="2400">
                <a:solidFill>
                  <a:srgbClr val="000000"/>
                </a:solidFill>
                <a:latin typeface="Calibri" panose="020F0502020204030204" pitchFamily="34" charset="0"/>
                <a:cs typeface="Arial" panose="020B0604020202020204" pitchFamily="34" charset="0"/>
              </a:rPr>
              <a:t>di correlazione</a:t>
            </a:r>
          </a:p>
        </p:txBody>
      </p:sp>
      <p:sp>
        <p:nvSpPr>
          <p:cNvPr id="9223" name="Line 10"/>
          <p:cNvSpPr>
            <a:spLocks noChangeShapeType="1"/>
          </p:cNvSpPr>
          <p:nvPr/>
        </p:nvSpPr>
        <p:spPr bwMode="auto">
          <a:xfrm flipH="1">
            <a:off x="2514600" y="1187450"/>
            <a:ext cx="6858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24586" name="Line 11"/>
          <p:cNvSpPr>
            <a:spLocks noChangeShapeType="1"/>
          </p:cNvSpPr>
          <p:nvPr/>
        </p:nvSpPr>
        <p:spPr bwMode="auto">
          <a:xfrm>
            <a:off x="5257800" y="1339850"/>
            <a:ext cx="4572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24587" name="Line 12"/>
          <p:cNvSpPr>
            <a:spLocks noChangeShapeType="1"/>
          </p:cNvSpPr>
          <p:nvPr/>
        </p:nvSpPr>
        <p:spPr bwMode="auto">
          <a:xfrm>
            <a:off x="6477000" y="3625850"/>
            <a:ext cx="5334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24588" name="Line 13"/>
          <p:cNvSpPr>
            <a:spLocks noChangeShapeType="1"/>
          </p:cNvSpPr>
          <p:nvPr/>
        </p:nvSpPr>
        <p:spPr bwMode="auto">
          <a:xfrm flipH="1">
            <a:off x="4724400" y="3625850"/>
            <a:ext cx="5334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9227" name="Line 14"/>
          <p:cNvSpPr>
            <a:spLocks noChangeShapeType="1"/>
          </p:cNvSpPr>
          <p:nvPr/>
        </p:nvSpPr>
        <p:spPr bwMode="auto">
          <a:xfrm flipH="1">
            <a:off x="1295400" y="4540250"/>
            <a:ext cx="2286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69644" name="Text Box 15"/>
          <p:cNvSpPr txBox="1">
            <a:spLocks noChangeArrowheads="1"/>
          </p:cNvSpPr>
          <p:nvPr/>
        </p:nvSpPr>
        <p:spPr bwMode="auto">
          <a:xfrm>
            <a:off x="3352800" y="469265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GB" altLang="it-IT" sz="2400">
                <a:solidFill>
                  <a:srgbClr val="000000"/>
                </a:solidFill>
                <a:latin typeface="Calibri" panose="020F0502020204030204" pitchFamily="34" charset="0"/>
                <a:cs typeface="Arial" panose="020B0604020202020204" pitchFamily="34" charset="0"/>
              </a:rPr>
              <a:t> </a:t>
            </a:r>
            <a:r>
              <a:rPr lang="en-NZ" altLang="it-IT" sz="2400">
                <a:solidFill>
                  <a:srgbClr val="000000"/>
                </a:solidFill>
                <a:latin typeface="Calibri" panose="020F0502020204030204" pitchFamily="34" charset="0"/>
                <a:cs typeface="Arial" panose="020B0604020202020204" pitchFamily="34" charset="0"/>
              </a:rPr>
              <a:t>Studi di coorte </a:t>
            </a:r>
            <a:endParaRPr lang="en-GB" altLang="it-IT" sz="2400">
              <a:solidFill>
                <a:srgbClr val="000000"/>
              </a:solidFill>
              <a:latin typeface="Calibri" panose="020F0502020204030204" pitchFamily="34" charset="0"/>
              <a:cs typeface="Arial" panose="020B0604020202020204" pitchFamily="34" charset="0"/>
            </a:endParaRPr>
          </a:p>
        </p:txBody>
      </p:sp>
      <p:pic>
        <p:nvPicPr>
          <p:cNvPr id="69645" name="Picture 16" descr="BD0666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450"/>
            <a:ext cx="19288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6" name="Text Box 17"/>
          <p:cNvSpPr txBox="1">
            <a:spLocks noChangeArrowheads="1"/>
          </p:cNvSpPr>
          <p:nvPr/>
        </p:nvSpPr>
        <p:spPr bwMode="auto">
          <a:xfrm>
            <a:off x="228600" y="2482850"/>
            <a:ext cx="33353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it-IT" sz="1800">
                <a:solidFill>
                  <a:srgbClr val="000000"/>
                </a:solidFill>
                <a:cs typeface="Arial" panose="020B0604020202020204" pitchFamily="34" charset="0"/>
              </a:rPr>
              <a:t> Descrivere i fenomeni</a:t>
            </a:r>
          </a:p>
          <a:p>
            <a:pPr eaLnBrk="1" hangingPunct="1">
              <a:spcBef>
                <a:spcPct val="50000"/>
              </a:spcBef>
            </a:pPr>
            <a:r>
              <a:rPr lang="it-IT" altLang="it-IT" sz="1800">
                <a:solidFill>
                  <a:srgbClr val="000000"/>
                </a:solidFill>
                <a:cs typeface="Arial" panose="020B0604020202020204" pitchFamily="34" charset="0"/>
              </a:rPr>
              <a:t> Fornire misure di occorrenza della malattia</a:t>
            </a:r>
          </a:p>
          <a:p>
            <a:pPr eaLnBrk="1" hangingPunct="1">
              <a:spcBef>
                <a:spcPct val="50000"/>
              </a:spcBef>
            </a:pPr>
            <a:r>
              <a:rPr lang="it-IT" altLang="it-IT" sz="1800">
                <a:solidFill>
                  <a:srgbClr val="000000"/>
                </a:solidFill>
                <a:cs typeface="Arial" panose="020B0604020202020204" pitchFamily="34" charset="0"/>
              </a:rPr>
              <a:t> Descrivere variazioni spaziali (geografiche) e temporali (studi di serie storiche)</a:t>
            </a:r>
          </a:p>
        </p:txBody>
      </p:sp>
      <p:sp>
        <p:nvSpPr>
          <p:cNvPr id="69647" name="Text Box 18"/>
          <p:cNvSpPr txBox="1">
            <a:spLocks noChangeArrowheads="1"/>
          </p:cNvSpPr>
          <p:nvPr/>
        </p:nvSpPr>
        <p:spPr bwMode="auto">
          <a:xfrm>
            <a:off x="3962400" y="2406650"/>
            <a:ext cx="4648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it-IT" sz="1800">
                <a:solidFill>
                  <a:srgbClr val="000000"/>
                </a:solidFill>
                <a:cs typeface="Arial" panose="020B0604020202020204" pitchFamily="34" charset="0"/>
              </a:rPr>
              <a:t> Approfondire i nessi causali tra i fenomeni</a:t>
            </a:r>
          </a:p>
          <a:p>
            <a:pPr eaLnBrk="1" hangingPunct="1">
              <a:spcBef>
                <a:spcPct val="50000"/>
              </a:spcBef>
            </a:pPr>
            <a:r>
              <a:rPr lang="it-IT" altLang="it-IT" sz="1800">
                <a:solidFill>
                  <a:srgbClr val="000000"/>
                </a:solidFill>
                <a:cs typeface="Arial" panose="020B0604020202020204" pitchFamily="34" charset="0"/>
              </a:rPr>
              <a:t> Indagare sull’eziologia delle malattie, individuando fattori di rischio e protettivi</a:t>
            </a:r>
          </a:p>
        </p:txBody>
      </p:sp>
      <p:sp>
        <p:nvSpPr>
          <p:cNvPr id="9232" name="Rectangle 19"/>
          <p:cNvSpPr>
            <a:spLocks noChangeArrowheads="1"/>
          </p:cNvSpPr>
          <p:nvPr/>
        </p:nvSpPr>
        <p:spPr bwMode="auto">
          <a:xfrm>
            <a:off x="6705600" y="4311650"/>
            <a:ext cx="22860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400" dirty="0" err="1">
                <a:solidFill>
                  <a:prstClr val="black"/>
                </a:solidFill>
                <a:latin typeface="Calibri" pitchFamily="34" charset="0"/>
                <a:ea typeface="+mn-ea"/>
                <a:cs typeface="Arial" pitchFamily="34" charset="0"/>
              </a:rPr>
              <a:t>Trasversali</a:t>
            </a:r>
            <a:r>
              <a:rPr lang="en-GB" sz="2400" dirty="0">
                <a:solidFill>
                  <a:prstClr val="black"/>
                </a:solidFill>
                <a:latin typeface="Calibri" pitchFamily="34" charset="0"/>
                <a:ea typeface="+mn-ea"/>
                <a:cs typeface="Arial" pitchFamily="34" charset="0"/>
              </a:rPr>
              <a:t> o Cross-sectional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idx="4294967295"/>
          </p:nvPr>
        </p:nvSpPr>
        <p:spPr>
          <a:xfrm>
            <a:off x="304800" y="304800"/>
            <a:ext cx="8534400" cy="762000"/>
          </a:xfrm>
          <a:solidFill>
            <a:srgbClr val="800000"/>
          </a:solidFill>
        </p:spPr>
        <p:txBody>
          <a:bodyPr/>
          <a:lstStyle/>
          <a:p>
            <a:pPr eaLnBrk="1" hangingPunct="1"/>
            <a:r>
              <a:rPr lang="it-IT" altLang="it-IT" b="1">
                <a:solidFill>
                  <a:schemeClr val="bg1"/>
                </a:solidFill>
                <a:latin typeface="Calibri" panose="020F0502020204030204" pitchFamily="34" charset="0"/>
              </a:rPr>
              <a:t>Studi Ecologici </a:t>
            </a:r>
            <a:endParaRPr lang="en-US" altLang="it-IT" b="1">
              <a:solidFill>
                <a:schemeClr val="bg1"/>
              </a:solidFill>
              <a:latin typeface="Calibri" panose="020F0502020204030204" pitchFamily="34" charset="0"/>
            </a:endParaRPr>
          </a:p>
        </p:txBody>
      </p:sp>
      <p:sp>
        <p:nvSpPr>
          <p:cNvPr id="71683" name="Text Box 3"/>
          <p:cNvSpPr txBox="1">
            <a:spLocks noChangeArrowheads="1"/>
          </p:cNvSpPr>
          <p:nvPr/>
        </p:nvSpPr>
        <p:spPr bwMode="auto">
          <a:xfrm>
            <a:off x="457200" y="1295400"/>
            <a:ext cx="8382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b="1">
                <a:latin typeface="Calibri" panose="020F0502020204030204" pitchFamily="34" charset="0"/>
                <a:sym typeface="Symbol" panose="05050102010706020507" pitchFamily="18" charset="2"/>
              </a:rPr>
              <a:t>Gli studi ecologici (o di correlazione) mettono in relazione l’intensità di esposizione ad un fattore e la frequenza della malattia considerando come unità statistica di osservazione la popolazione (e non l’individuo)</a:t>
            </a:r>
          </a:p>
          <a:p>
            <a:pPr eaLnBrk="1" hangingPunct="1">
              <a:spcBef>
                <a:spcPct val="0"/>
              </a:spcBef>
              <a:buFontTx/>
              <a:buNone/>
            </a:pPr>
            <a:endParaRPr lang="it-IT" altLang="it-IT" sz="2400" b="1">
              <a:latin typeface="Calibri" panose="020F0502020204030204" pitchFamily="34" charset="0"/>
              <a:sym typeface="Symbol" panose="05050102010706020507" pitchFamily="18" charset="2"/>
            </a:endParaRPr>
          </a:p>
          <a:p>
            <a:pPr eaLnBrk="1" hangingPunct="1">
              <a:spcBef>
                <a:spcPct val="0"/>
              </a:spcBef>
            </a:pPr>
            <a:r>
              <a:rPr lang="it-IT" altLang="it-IT" sz="2400">
                <a:latin typeface="Calibri" panose="020F0502020204030204" pitchFamily="34" charset="0"/>
                <a:sym typeface="Symbol" panose="05050102010706020507" pitchFamily="18" charset="2"/>
              </a:rPr>
              <a:t> Non essendo disponibili informazioni a livello individuale, l’associazione tra esposizione e outcome è valutata a </a:t>
            </a:r>
            <a:r>
              <a:rPr lang="it-IT" altLang="it-IT" sz="2400">
                <a:solidFill>
                  <a:srgbClr val="800000"/>
                </a:solidFill>
                <a:latin typeface="Calibri" panose="020F0502020204030204" pitchFamily="34" charset="0"/>
                <a:sym typeface="Symbol" panose="05050102010706020507" pitchFamily="18" charset="2"/>
              </a:rPr>
              <a:t>livello aggregato </a:t>
            </a:r>
            <a:r>
              <a:rPr lang="it-IT" altLang="it-IT" sz="2400">
                <a:latin typeface="Calibri" panose="020F0502020204030204" pitchFamily="34" charset="0"/>
                <a:sym typeface="Symbol" panose="05050102010706020507" pitchFamily="18" charset="2"/>
              </a:rPr>
              <a:t>(solitamente su base spaziale: paese, ospedale, città, sezione di censimento; o temporale: giorno, settimana, anni…)</a:t>
            </a:r>
          </a:p>
          <a:p>
            <a:pPr eaLnBrk="1" hangingPunct="1">
              <a:spcBef>
                <a:spcPct val="0"/>
              </a:spcBef>
            </a:pPr>
            <a:endParaRPr lang="it-IT" altLang="it-IT" sz="2400">
              <a:latin typeface="Calibri" panose="020F0502020204030204" pitchFamily="34" charset="0"/>
              <a:sym typeface="Symbol" panose="05050102010706020507" pitchFamily="18" charset="2"/>
            </a:endParaRPr>
          </a:p>
          <a:p>
            <a:pPr eaLnBrk="1" hangingPunct="1">
              <a:spcBef>
                <a:spcPct val="0"/>
              </a:spcBef>
            </a:pPr>
            <a:r>
              <a:rPr lang="it-IT" altLang="it-IT" sz="2400">
                <a:latin typeface="Calibri" panose="020F0502020204030204" pitchFamily="34" charset="0"/>
                <a:sym typeface="Symbol" panose="05050102010706020507" pitchFamily="18" charset="2"/>
              </a:rPr>
              <a:t> Normalmente vengono utilizzati dati raccolti in maniera routinaria (dati correnti: registri tumori, censimento, programmi di sorveglianza…)</a:t>
            </a:r>
          </a:p>
          <a:p>
            <a:pPr eaLnBrk="1" hangingPunct="1">
              <a:spcBef>
                <a:spcPct val="0"/>
              </a:spcBef>
              <a:buFontTx/>
              <a:buNone/>
            </a:pPr>
            <a:endParaRPr lang="it-IT" altLang="it-IT" sz="2400">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it-IT" altLang="it-IT">
                <a:latin typeface="Calibri" panose="020F0502020204030204" pitchFamily="34" charset="0"/>
              </a:rPr>
              <a:t>Epidemiologia</a:t>
            </a:r>
          </a:p>
        </p:txBody>
      </p:sp>
      <p:sp>
        <p:nvSpPr>
          <p:cNvPr id="43011" name="Rectangle 3"/>
          <p:cNvSpPr>
            <a:spLocks noGrp="1" noChangeArrowheads="1"/>
          </p:cNvSpPr>
          <p:nvPr>
            <p:ph type="body" idx="1"/>
          </p:nvPr>
        </p:nvSpPr>
        <p:spPr/>
        <p:txBody>
          <a:bodyPr/>
          <a:lstStyle/>
          <a:p>
            <a:pPr eaLnBrk="1" hangingPunct="1">
              <a:lnSpc>
                <a:spcPct val="140000"/>
              </a:lnSpc>
              <a:buFontTx/>
              <a:buNone/>
            </a:pPr>
            <a:r>
              <a:rPr lang="it-IT" altLang="it-IT">
                <a:latin typeface="Calibri" panose="020F0502020204030204" pitchFamily="34" charset="0"/>
              </a:rPr>
              <a:t>	E</a:t>
            </a:r>
            <a:r>
              <a:rPr lang="ja-JP" altLang="it-IT">
                <a:latin typeface="Calibri" panose="020F0502020204030204" pitchFamily="34" charset="0"/>
              </a:rPr>
              <a:t>’</a:t>
            </a:r>
            <a:r>
              <a:rPr lang="it-IT" altLang="it-IT">
                <a:latin typeface="Calibri" panose="020F0502020204030204" pitchFamily="34" charset="0"/>
              </a:rPr>
              <a:t> la disciplina che </a:t>
            </a:r>
            <a:r>
              <a:rPr lang="ja-JP" altLang="it-IT">
                <a:latin typeface="Calibri" panose="020F0502020204030204" pitchFamily="34" charset="0"/>
              </a:rPr>
              <a:t>“</a:t>
            </a:r>
            <a:r>
              <a:rPr lang="it-IT" altLang="it-IT">
                <a:latin typeface="Calibri" panose="020F0502020204030204" pitchFamily="34" charset="0"/>
              </a:rPr>
              <a:t>studia la distribuzione di frequenza delle malattie e i loro determinanti</a:t>
            </a:r>
            <a:r>
              <a:rPr lang="ja-JP" altLang="it-IT">
                <a:latin typeface="Calibri" panose="020F0502020204030204" pitchFamily="34" charset="0"/>
              </a:rPr>
              <a:t>”</a:t>
            </a:r>
            <a:r>
              <a:rPr lang="it-IT" altLang="it-IT">
                <a:latin typeface="Calibri" panose="020F0502020204030204" pitchFamily="34" charset="0"/>
              </a:rPr>
              <a:t> </a:t>
            </a:r>
          </a:p>
          <a:p>
            <a:pPr eaLnBrk="1" hangingPunct="1">
              <a:lnSpc>
                <a:spcPct val="140000"/>
              </a:lnSpc>
              <a:buFontTx/>
              <a:buNone/>
            </a:pPr>
            <a:r>
              <a:rPr lang="it-IT" altLang="it-IT">
                <a:latin typeface="Calibri" panose="020F0502020204030204" pitchFamily="34" charset="0"/>
              </a:rPr>
              <a:t>	(Mac Mahon and Pugh, 1970)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151813" cy="49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1" name="CasellaDiTesto 2"/>
          <p:cNvSpPr txBox="1">
            <a:spLocks noChangeArrowheads="1"/>
          </p:cNvSpPr>
          <p:nvPr/>
        </p:nvSpPr>
        <p:spPr bwMode="auto">
          <a:xfrm>
            <a:off x="303213" y="3048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a:latin typeface="Calibri" panose="020F0502020204030204" pitchFamily="34" charset="0"/>
              </a:rPr>
              <a:t>Un esempio di utilizzo dei dati di mortalità per generare ipotesi </a:t>
            </a:r>
          </a:p>
        </p:txBody>
      </p:sp>
      <p:sp>
        <p:nvSpPr>
          <p:cNvPr id="4" name="CasellaDiTesto 3"/>
          <p:cNvSpPr txBox="1">
            <a:spLocks noChangeArrowheads="1"/>
          </p:cNvSpPr>
          <p:nvPr/>
        </p:nvSpPr>
        <p:spPr bwMode="auto">
          <a:xfrm>
            <a:off x="4343400" y="990600"/>
            <a:ext cx="4419600"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1400"/>
              <a:t>Ritardo di circa 20 anni tra l’incremento del fumo di sigaretta e quello della mortalità per tumore al polmone </a:t>
            </a:r>
            <a:r>
              <a:rPr lang="it-IT" altLang="it-IT" sz="1400">
                <a:sym typeface="Wingdings" panose="05000000000000000000" pitchFamily="2" charset="2"/>
              </a:rPr>
              <a:t> latenza del fattore eziologico ambientale considerato</a:t>
            </a:r>
            <a:endParaRPr lang="it-IT" alt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487362"/>
          </a:xfrm>
        </p:spPr>
        <p:txBody>
          <a:bodyPr/>
          <a:lstStyle/>
          <a:p>
            <a:pPr algn="l"/>
            <a:r>
              <a:rPr lang="it-IT" altLang="it-IT" sz="2800" b="1">
                <a:latin typeface="Calibri" panose="020F0502020204030204" pitchFamily="34" charset="0"/>
              </a:rPr>
              <a:t>Altri esempi di studi ecologici</a:t>
            </a:r>
          </a:p>
        </p:txBody>
      </p:sp>
      <p:sp>
        <p:nvSpPr>
          <p:cNvPr id="74755" name="Rectangle 3"/>
          <p:cNvSpPr>
            <a:spLocks noGrp="1" noChangeArrowheads="1"/>
          </p:cNvSpPr>
          <p:nvPr>
            <p:ph type="body" idx="1"/>
          </p:nvPr>
        </p:nvSpPr>
        <p:spPr>
          <a:xfrm>
            <a:off x="304800" y="838200"/>
            <a:ext cx="8229600" cy="1371600"/>
          </a:xfrm>
        </p:spPr>
        <p:txBody>
          <a:bodyPr/>
          <a:lstStyle/>
          <a:p>
            <a:r>
              <a:rPr lang="it-IT" altLang="it-IT" sz="2400">
                <a:latin typeface="Calibri" panose="020F0502020204030204" pitchFamily="34" charset="0"/>
              </a:rPr>
              <a:t>Relazione tra durata delle ondate di calore e numero di ricoveri al giorno per malattie respiratorie negli anziani in un anno</a:t>
            </a:r>
          </a:p>
        </p:txBody>
      </p:sp>
      <p:pic>
        <p:nvPicPr>
          <p:cNvPr id="74756" name="Picture 7"/>
          <p:cNvPicPr>
            <a:picLocks noChangeAspect="1" noChangeArrowheads="1"/>
          </p:cNvPicPr>
          <p:nvPr/>
        </p:nvPicPr>
        <p:blipFill>
          <a:blip r:embed="rId2">
            <a:extLst>
              <a:ext uri="{28A0092B-C50C-407E-A947-70E740481C1C}">
                <a14:useLocalDpi xmlns:a14="http://schemas.microsoft.com/office/drawing/2010/main" val="0"/>
              </a:ext>
            </a:extLst>
          </a:blip>
          <a:srcRect l="18750" t="21985" r="14999" b="16000"/>
          <a:stretch>
            <a:fillRect/>
          </a:stretch>
        </p:blipFill>
        <p:spPr bwMode="auto">
          <a:xfrm>
            <a:off x="862013" y="1905000"/>
            <a:ext cx="74199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5"/>
          <p:cNvSpPr txBox="1">
            <a:spLocks noChangeArrowheads="1"/>
          </p:cNvSpPr>
          <p:nvPr/>
        </p:nvSpPr>
        <p:spPr bwMode="auto">
          <a:xfrm>
            <a:off x="381000" y="614045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latin typeface="Calibri" panose="020F0502020204030204" pitchFamily="34" charset="0"/>
              </a:rPr>
              <a:t>Lo studio non dimostra ipotesi, ma permette di generarne una: la durata delle ondate di calore è causa di condizioni cliniche tali da portare al ricovero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3"/>
          <p:cNvSpPr>
            <a:spLocks noChangeShapeType="1"/>
          </p:cNvSpPr>
          <p:nvPr/>
        </p:nvSpPr>
        <p:spPr bwMode="auto">
          <a:xfrm>
            <a:off x="508000" y="6383338"/>
            <a:ext cx="84978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7827" name="Text Box 4"/>
          <p:cNvSpPr txBox="1">
            <a:spLocks noChangeArrowheads="1"/>
          </p:cNvSpPr>
          <p:nvPr/>
        </p:nvSpPr>
        <p:spPr bwMode="auto">
          <a:xfrm>
            <a:off x="533400" y="1235075"/>
            <a:ext cx="8128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Font typeface="Symbol" panose="05050102010706020507" pitchFamily="18" charset="2"/>
              <a:buNone/>
            </a:pPr>
            <a:r>
              <a:rPr lang="it-IT" altLang="it-IT" sz="2000" b="1">
                <a:solidFill>
                  <a:srgbClr val="CC0000"/>
                </a:solidFill>
                <a:latin typeface="Calibri" panose="020F0502020204030204" pitchFamily="34" charset="0"/>
                <a:sym typeface="Symbol" panose="05050102010706020507" pitchFamily="18" charset="2"/>
              </a:rPr>
              <a:t>VANTAGGI</a:t>
            </a:r>
          </a:p>
          <a:p>
            <a:pPr>
              <a:lnSpc>
                <a:spcPct val="110000"/>
              </a:lnSpc>
              <a:spcBef>
                <a:spcPct val="0"/>
              </a:spcBef>
              <a:buFont typeface="Symbol" panose="05050102010706020507" pitchFamily="18" charset="2"/>
              <a:buNone/>
            </a:pPr>
            <a:r>
              <a:rPr lang="it-IT" altLang="it-IT" sz="2000">
                <a:latin typeface="Calibri" panose="020F0502020204030204" pitchFamily="34" charset="0"/>
              </a:rPr>
              <a:t>Utilizzano dati resi disponibili da fonti ufficiali</a:t>
            </a:r>
          </a:p>
          <a:p>
            <a:pPr>
              <a:lnSpc>
                <a:spcPct val="110000"/>
              </a:lnSpc>
              <a:spcBef>
                <a:spcPct val="0"/>
              </a:spcBef>
              <a:buFont typeface="Symbol" panose="05050102010706020507" pitchFamily="18" charset="2"/>
              <a:buNone/>
            </a:pPr>
            <a:r>
              <a:rPr lang="it-IT" altLang="it-IT" sz="2000">
                <a:latin typeface="Calibri" panose="020F0502020204030204" pitchFamily="34" charset="0"/>
              </a:rPr>
              <a:t>Sono studi economici e normalmente semplici dal punto di vista metodologico</a:t>
            </a:r>
          </a:p>
        </p:txBody>
      </p:sp>
      <p:sp>
        <p:nvSpPr>
          <p:cNvPr id="37891" name="Text Box 5"/>
          <p:cNvSpPr txBox="1">
            <a:spLocks noChangeArrowheads="1"/>
          </p:cNvSpPr>
          <p:nvPr/>
        </p:nvSpPr>
        <p:spPr bwMode="auto">
          <a:xfrm>
            <a:off x="609600" y="2819400"/>
            <a:ext cx="8197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Font typeface="Symbol" panose="05050102010706020507" pitchFamily="18" charset="2"/>
              <a:buNone/>
            </a:pPr>
            <a:r>
              <a:rPr lang="it-IT" altLang="it-IT" sz="2000" b="1">
                <a:solidFill>
                  <a:srgbClr val="CC0000"/>
                </a:solidFill>
                <a:latin typeface="Calibri" panose="020F0502020204030204" pitchFamily="34" charset="0"/>
                <a:sym typeface="Symbol" panose="05050102010706020507" pitchFamily="18" charset="2"/>
              </a:rPr>
              <a:t>LIMITI</a:t>
            </a:r>
          </a:p>
          <a:p>
            <a:pPr>
              <a:lnSpc>
                <a:spcPct val="110000"/>
              </a:lnSpc>
              <a:spcBef>
                <a:spcPct val="0"/>
              </a:spcBef>
              <a:buFont typeface="Symbol" panose="05050102010706020507" pitchFamily="18" charset="2"/>
              <a:buChar char="Þ"/>
            </a:pPr>
            <a:r>
              <a:rPr lang="it-IT" altLang="it-IT" sz="2000">
                <a:latin typeface="Calibri" panose="020F0502020204030204" pitchFamily="34" charset="0"/>
              </a:rPr>
              <a:t> Non permettono di stabilire un nesso di causalità tra esposizione e malattia, bensì l’associazione tra il livello medio di esposizione e la frequenza media della malattia su base aggregata attraverso confronti tra popolazioni.</a:t>
            </a:r>
          </a:p>
          <a:p>
            <a:pPr>
              <a:lnSpc>
                <a:spcPct val="110000"/>
              </a:lnSpc>
              <a:spcBef>
                <a:spcPct val="0"/>
              </a:spcBef>
              <a:buFont typeface="Symbol" panose="05050102010706020507" pitchFamily="18" charset="2"/>
              <a:buChar char="Þ"/>
            </a:pPr>
            <a:endParaRPr lang="it-IT" altLang="it-IT" sz="2000">
              <a:latin typeface="Calibri" panose="020F0502020204030204" pitchFamily="34" charset="0"/>
            </a:endParaRPr>
          </a:p>
          <a:p>
            <a:pPr>
              <a:lnSpc>
                <a:spcPct val="110000"/>
              </a:lnSpc>
              <a:spcBef>
                <a:spcPct val="0"/>
              </a:spcBef>
              <a:buFont typeface="Symbol" panose="05050102010706020507" pitchFamily="18" charset="2"/>
              <a:buChar char="Þ"/>
            </a:pPr>
            <a:r>
              <a:rPr lang="it-IT" altLang="it-IT" sz="2000">
                <a:latin typeface="Calibri" panose="020F0502020204030204" pitchFamily="34" charset="0"/>
              </a:rPr>
              <a:t> Spesso non è possibile tenere conto di altre variabili, probabilmente correlate a quella in studio, ma non direttamente osservabili</a:t>
            </a:r>
          </a:p>
          <a:p>
            <a:pPr>
              <a:lnSpc>
                <a:spcPct val="110000"/>
              </a:lnSpc>
              <a:spcBef>
                <a:spcPct val="0"/>
              </a:spcBef>
              <a:buFontTx/>
              <a:buNone/>
            </a:pPr>
            <a:endParaRPr lang="it-IT" altLang="it-IT" sz="2000">
              <a:latin typeface="Calibri" panose="020F0502020204030204" pitchFamily="34" charset="0"/>
            </a:endParaRPr>
          </a:p>
        </p:txBody>
      </p:sp>
      <p:sp>
        <p:nvSpPr>
          <p:cNvPr id="77829"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Ecologici</a:t>
            </a:r>
            <a:endParaRPr lang="en-US" altLang="it-IT" sz="4400" b="1">
              <a:solidFill>
                <a:schemeClr val="bg1"/>
              </a:solidFill>
              <a:latin typeface="Calibri" panose="020F0502020204030204" pitchFamily="34" charset="0"/>
            </a:endParaRPr>
          </a:p>
        </p:txBody>
      </p:sp>
      <p:sp>
        <p:nvSpPr>
          <p:cNvPr id="67590" name="Rettangolo 1"/>
          <p:cNvSpPr>
            <a:spLocks noChangeArrowheads="1"/>
          </p:cNvSpPr>
          <p:nvPr/>
        </p:nvSpPr>
        <p:spPr bwMode="auto">
          <a:xfrm>
            <a:off x="1752600" y="5573713"/>
            <a:ext cx="6262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1800"/>
              <a:t>Come conseguenza: </a:t>
            </a:r>
            <a:r>
              <a:rPr lang="it-IT" altLang="it-IT" sz="1800" b="1">
                <a:solidFill>
                  <a:srgbClr val="800000"/>
                </a:solidFill>
              </a:rPr>
              <a:t>FALLACIA ECOLOGICA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500"/>
                                        <p:tgtEl>
                                          <p:spTgt spid="37891"/>
                                        </p:tgtEl>
                                      </p:cBhvr>
                                    </p:animEffect>
                                  </p:childTnLst>
                                </p:cTn>
                              </p:par>
                              <p:par>
                                <p:cTn id="8" presetID="10" presetClass="entr" presetSubtype="0" fill="hold" nodeType="withEffect">
                                  <p:stCondLst>
                                    <p:cond delay="0"/>
                                  </p:stCondLst>
                                  <p:childTnLst>
                                    <p:set>
                                      <p:cBhvr>
                                        <p:cTn id="9" dur="1" fill="hold">
                                          <p:stCondLst>
                                            <p:cond delay="0"/>
                                          </p:stCondLst>
                                        </p:cTn>
                                        <p:tgtEl>
                                          <p:spTgt spid="67586"/>
                                        </p:tgtEl>
                                        <p:attrNameLst>
                                          <p:attrName>style.visibility</p:attrName>
                                        </p:attrNameLst>
                                      </p:cBhvr>
                                      <p:to>
                                        <p:strVal val="visible"/>
                                      </p:to>
                                    </p:set>
                                    <p:animEffect transition="in" filter="fade">
                                      <p:cBhvr>
                                        <p:cTn id="10" dur="500"/>
                                        <p:tgtEl>
                                          <p:spTgt spid="675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590"/>
                                        </p:tgtEl>
                                        <p:attrNameLst>
                                          <p:attrName>style.visibility</p:attrName>
                                        </p:attrNameLst>
                                      </p:cBhvr>
                                      <p:to>
                                        <p:strVal val="visible"/>
                                      </p:to>
                                    </p:set>
                                    <p:animEffect transition="in" filter="fade">
                                      <p:cBhvr>
                                        <p:cTn id="13"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675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3"/>
          <p:cNvSpPr>
            <a:spLocks noChangeShapeType="1"/>
          </p:cNvSpPr>
          <p:nvPr/>
        </p:nvSpPr>
        <p:spPr bwMode="auto">
          <a:xfrm>
            <a:off x="508000" y="6383338"/>
            <a:ext cx="84978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9875" name="Text Box 5"/>
          <p:cNvSpPr txBox="1">
            <a:spLocks noChangeArrowheads="1"/>
          </p:cNvSpPr>
          <p:nvPr/>
        </p:nvSpPr>
        <p:spPr bwMode="auto">
          <a:xfrm>
            <a:off x="457200" y="1289050"/>
            <a:ext cx="8229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Font typeface="Symbol" panose="05050102010706020507" pitchFamily="18" charset="2"/>
              <a:buNone/>
            </a:pPr>
            <a:r>
              <a:rPr lang="it-IT" altLang="it-IT" sz="2000" b="1">
                <a:solidFill>
                  <a:srgbClr val="CC0000"/>
                </a:solidFill>
                <a:latin typeface="Calibri" panose="020F0502020204030204" pitchFamily="34" charset="0"/>
                <a:sym typeface="Symbol" panose="05050102010706020507" pitchFamily="18" charset="2"/>
              </a:rPr>
              <a:t>FALLACIA ECOLOGICA: </a:t>
            </a:r>
            <a:r>
              <a:rPr lang="it-IT" altLang="it-IT" sz="2000" b="1">
                <a:latin typeface="Calibri" panose="020F0502020204030204" pitchFamily="34" charset="0"/>
                <a:sym typeface="Symbol" panose="05050102010706020507" pitchFamily="18" charset="2"/>
              </a:rPr>
              <a:t>errata attribuzione agli individui di una relazione che invece esiste solo a livello di aggregato di individui</a:t>
            </a:r>
          </a:p>
          <a:p>
            <a:pPr>
              <a:lnSpc>
                <a:spcPct val="110000"/>
              </a:lnSpc>
              <a:spcBef>
                <a:spcPct val="0"/>
              </a:spcBef>
              <a:buFont typeface="Symbol" panose="05050102010706020507" pitchFamily="18" charset="2"/>
              <a:buNone/>
            </a:pPr>
            <a:endParaRPr lang="it-IT" altLang="it-IT" sz="2000">
              <a:latin typeface="Calibri" panose="020F0502020204030204" pitchFamily="34" charset="0"/>
              <a:sym typeface="Wingdings" panose="05000000000000000000" pitchFamily="2" charset="2"/>
            </a:endParaRPr>
          </a:p>
          <a:p>
            <a:pPr>
              <a:lnSpc>
                <a:spcPct val="110000"/>
              </a:lnSpc>
              <a:spcBef>
                <a:spcPct val="0"/>
              </a:spcBef>
              <a:buFont typeface="Symbol" panose="05050102010706020507" pitchFamily="18" charset="2"/>
              <a:buNone/>
            </a:pPr>
            <a:r>
              <a:rPr lang="it-IT" altLang="it-IT" sz="2000">
                <a:latin typeface="Calibri" panose="020F0502020204030204" pitchFamily="34" charset="0"/>
                <a:sym typeface="Wingdings" panose="05000000000000000000" pitchFamily="2" charset="2"/>
              </a:rPr>
              <a:t>Un esempio: Durkheim nel 1897 in uno studio sul suicidio notò che nei paesi dove era più alta la percentuale di protestanti era più alta anche la frequenza di suicidi: ne dedusse che essere protestante aumentava (individualmente) il rischio di suicidio.</a:t>
            </a:r>
          </a:p>
          <a:p>
            <a:pPr>
              <a:lnSpc>
                <a:spcPct val="110000"/>
              </a:lnSpc>
              <a:spcBef>
                <a:spcPct val="0"/>
              </a:spcBef>
              <a:buFont typeface="Symbol" panose="05050102010706020507" pitchFamily="18" charset="2"/>
              <a:buNone/>
            </a:pPr>
            <a:endParaRPr lang="it-IT" altLang="it-IT" sz="2000">
              <a:latin typeface="Calibri" panose="020F0502020204030204" pitchFamily="34" charset="0"/>
              <a:sym typeface="Wingdings" panose="05000000000000000000" pitchFamily="2" charset="2"/>
            </a:endParaRPr>
          </a:p>
          <a:p>
            <a:pPr>
              <a:lnSpc>
                <a:spcPct val="110000"/>
              </a:lnSpc>
              <a:spcBef>
                <a:spcPct val="0"/>
              </a:spcBef>
              <a:buFont typeface="Symbol" panose="05050102010706020507" pitchFamily="18" charset="2"/>
              <a:buNone/>
            </a:pPr>
            <a:r>
              <a:rPr lang="it-IT" altLang="it-IT" sz="2000">
                <a:latin typeface="Calibri" panose="020F0502020204030204" pitchFamily="34" charset="0"/>
                <a:sym typeface="Wingdings" panose="05000000000000000000" pitchFamily="2" charset="2"/>
              </a:rPr>
              <a:t>In realtà potrebbe essere vero il contrario: nei paesi in cui è alta la proporzione di protestanti potrebbero essere proprio i cattolici che, sentendosi discriminati, tendono a suicidarsi di più.</a:t>
            </a:r>
          </a:p>
          <a:p>
            <a:pPr>
              <a:lnSpc>
                <a:spcPct val="110000"/>
              </a:lnSpc>
              <a:spcBef>
                <a:spcPct val="0"/>
              </a:spcBef>
              <a:buFont typeface="Symbol" panose="05050102010706020507" pitchFamily="18" charset="2"/>
              <a:buNone/>
            </a:pPr>
            <a:endParaRPr lang="it-IT" altLang="it-IT" sz="2000">
              <a:latin typeface="Calibri" panose="020F0502020204030204" pitchFamily="34" charset="0"/>
              <a:sym typeface="Wingdings" panose="05000000000000000000" pitchFamily="2" charset="2"/>
            </a:endParaRPr>
          </a:p>
          <a:p>
            <a:pPr>
              <a:lnSpc>
                <a:spcPct val="110000"/>
              </a:lnSpc>
              <a:spcBef>
                <a:spcPct val="0"/>
              </a:spcBef>
              <a:buFont typeface="Symbol" panose="05050102010706020507" pitchFamily="18" charset="2"/>
              <a:buNone/>
            </a:pPr>
            <a:r>
              <a:rPr lang="it-IT" altLang="it-IT" sz="2000">
                <a:latin typeface="Calibri" panose="020F0502020204030204" pitchFamily="34" charset="0"/>
                <a:sym typeface="Wingdings" panose="05000000000000000000" pitchFamily="2" charset="2"/>
              </a:rPr>
              <a:t>La relazione tra protestantesimo e suicidio esiste quindi solo a livello aggregato ma non individuale</a:t>
            </a:r>
          </a:p>
        </p:txBody>
      </p:sp>
      <p:sp>
        <p:nvSpPr>
          <p:cNvPr id="79876"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Ecologici</a:t>
            </a:r>
            <a:endParaRPr lang="en-US" altLang="it-IT" sz="4400" b="1">
              <a:solidFill>
                <a:schemeClr val="bg1"/>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4E74E-35FF-EABC-F85A-A019A3B06761}"/>
              </a:ext>
            </a:extLst>
          </p:cNvPr>
          <p:cNvSpPr>
            <a:spLocks noGrp="1"/>
          </p:cNvSpPr>
          <p:nvPr>
            <p:ph type="title"/>
          </p:nvPr>
        </p:nvSpPr>
        <p:spPr>
          <a:xfrm>
            <a:off x="457200" y="274638"/>
            <a:ext cx="8229600" cy="1143000"/>
          </a:xfrm>
        </p:spPr>
        <p:txBody>
          <a:bodyPr/>
          <a:lstStyle/>
          <a:p>
            <a:endParaRPr lang="en-US" dirty="0"/>
          </a:p>
        </p:txBody>
      </p:sp>
      <p:pic>
        <p:nvPicPr>
          <p:cNvPr id="2" name="Immagine 1">
            <a:extLst>
              <a:ext uri="{FF2B5EF4-FFF2-40B4-BE49-F238E27FC236}">
                <a16:creationId xmlns:a16="http://schemas.microsoft.com/office/drawing/2014/main" id="{60D0902F-C604-CEF4-962E-3729853571B4}"/>
              </a:ext>
            </a:extLst>
          </p:cNvPr>
          <p:cNvPicPr>
            <a:picLocks noChangeAspect="1"/>
          </p:cNvPicPr>
          <p:nvPr/>
        </p:nvPicPr>
        <p:blipFill>
          <a:blip r:embed="rId2"/>
          <a:stretch>
            <a:fillRect/>
          </a:stretch>
        </p:blipFill>
        <p:spPr>
          <a:xfrm>
            <a:off x="1419373" y="1292422"/>
            <a:ext cx="6734027" cy="4833741"/>
          </a:xfrm>
          <a:prstGeom prst="rect">
            <a:avLst/>
          </a:prstGeom>
          <a:noFill/>
        </p:spPr>
      </p:pic>
      <p:sp>
        <p:nvSpPr>
          <p:cNvPr id="3" name="Rectangle 2">
            <a:extLst>
              <a:ext uri="{FF2B5EF4-FFF2-40B4-BE49-F238E27FC236}">
                <a16:creationId xmlns:a16="http://schemas.microsoft.com/office/drawing/2014/main" id="{CE87C362-7C31-E2B2-0ED4-95CC00F68353}"/>
              </a:ext>
            </a:extLst>
          </p:cNvPr>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Ecologici</a:t>
            </a:r>
            <a:endParaRPr lang="en-US" altLang="it-IT" sz="4400" b="1">
              <a:solidFill>
                <a:schemeClr val="bg1"/>
              </a:solidFill>
              <a:latin typeface="Calibri" panose="020F0502020204030204" pitchFamily="34" charset="0"/>
            </a:endParaRPr>
          </a:p>
        </p:txBody>
      </p:sp>
    </p:spTree>
    <p:extLst>
      <p:ext uri="{BB962C8B-B14F-4D97-AF65-F5344CB8AC3E}">
        <p14:creationId xmlns:p14="http://schemas.microsoft.com/office/powerpoint/2010/main" val="105620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id="{30014E48-4586-D850-65B6-D786C4420635}"/>
              </a:ext>
            </a:extLst>
          </p:cNvPr>
          <p:cNvGraphicFramePr>
            <a:graphicFrameLocks noGrp="1"/>
          </p:cNvGraphicFramePr>
          <p:nvPr>
            <p:ph idx="1"/>
            <p:extLst>
              <p:ext uri="{D42A27DB-BD31-4B8C-83A1-F6EECF244321}">
                <p14:modId xmlns:p14="http://schemas.microsoft.com/office/powerpoint/2010/main" val="546291270"/>
              </p:ext>
            </p:extLst>
          </p:nvPr>
        </p:nvGraphicFramePr>
        <p:xfrm>
          <a:off x="685800" y="2895600"/>
          <a:ext cx="7467601" cy="1889760"/>
        </p:xfrm>
        <a:graphic>
          <a:graphicData uri="http://schemas.openxmlformats.org/drawingml/2006/table">
            <a:tbl>
              <a:tblPr firstRow="1" bandRow="1">
                <a:tableStyleId>{00A15C55-8517-42AA-B614-E9B94910E393}</a:tableStyleId>
              </a:tblPr>
              <a:tblGrid>
                <a:gridCol w="1866900">
                  <a:extLst>
                    <a:ext uri="{9D8B030D-6E8A-4147-A177-3AD203B41FA5}">
                      <a16:colId xmlns:a16="http://schemas.microsoft.com/office/drawing/2014/main" val="1272733986"/>
                    </a:ext>
                  </a:extLst>
                </a:gridCol>
                <a:gridCol w="1136374">
                  <a:extLst>
                    <a:ext uri="{9D8B030D-6E8A-4147-A177-3AD203B41FA5}">
                      <a16:colId xmlns:a16="http://schemas.microsoft.com/office/drawing/2014/main" val="701992331"/>
                    </a:ext>
                  </a:extLst>
                </a:gridCol>
                <a:gridCol w="1298713">
                  <a:extLst>
                    <a:ext uri="{9D8B030D-6E8A-4147-A177-3AD203B41FA5}">
                      <a16:colId xmlns:a16="http://schemas.microsoft.com/office/drawing/2014/main" val="2624107294"/>
                    </a:ext>
                  </a:extLst>
                </a:gridCol>
                <a:gridCol w="3165614">
                  <a:extLst>
                    <a:ext uri="{9D8B030D-6E8A-4147-A177-3AD203B41FA5}">
                      <a16:colId xmlns:a16="http://schemas.microsoft.com/office/drawing/2014/main" val="828846748"/>
                    </a:ext>
                  </a:extLst>
                </a:gridCol>
              </a:tblGrid>
              <a:tr h="370840">
                <a:tc>
                  <a:txBody>
                    <a:bodyPr/>
                    <a:lstStyle/>
                    <a:p>
                      <a:r>
                        <a:rPr lang="it-IT" sz="2000" dirty="0" err="1"/>
                        <a:t>Maternal</a:t>
                      </a:r>
                      <a:r>
                        <a:rPr lang="it-IT" sz="2000" dirty="0"/>
                        <a:t> smoking</a:t>
                      </a:r>
                    </a:p>
                  </a:txBody>
                  <a:tcPr/>
                </a:tc>
                <a:tc>
                  <a:txBody>
                    <a:bodyPr/>
                    <a:lstStyle/>
                    <a:p>
                      <a:r>
                        <a:rPr lang="it-IT" sz="2000" dirty="0"/>
                        <a:t>Casi</a:t>
                      </a:r>
                    </a:p>
                  </a:txBody>
                  <a:tcPr/>
                </a:tc>
                <a:tc>
                  <a:txBody>
                    <a:bodyPr/>
                    <a:lstStyle/>
                    <a:p>
                      <a:r>
                        <a:rPr lang="it-IT" sz="2000" dirty="0"/>
                        <a:t>Controlli</a:t>
                      </a:r>
                    </a:p>
                  </a:txBody>
                  <a:tcPr/>
                </a:tc>
                <a:tc>
                  <a:txBody>
                    <a:bodyPr/>
                    <a:lstStyle/>
                    <a:p>
                      <a:r>
                        <a:rPr lang="it-IT" sz="2000" dirty="0"/>
                        <a:t>OR (IC 95%)</a:t>
                      </a:r>
                    </a:p>
                  </a:txBody>
                  <a:tcPr/>
                </a:tc>
                <a:extLst>
                  <a:ext uri="{0D108BD9-81ED-4DB2-BD59-A6C34878D82A}">
                    <a16:rowId xmlns:a16="http://schemas.microsoft.com/office/drawing/2014/main" val="3756962313"/>
                  </a:ext>
                </a:extLst>
              </a:tr>
              <a:tr h="370840">
                <a:tc>
                  <a:txBody>
                    <a:bodyPr/>
                    <a:lstStyle/>
                    <a:p>
                      <a:r>
                        <a:rPr lang="it-IT" sz="2000" dirty="0"/>
                        <a:t>No</a:t>
                      </a:r>
                    </a:p>
                  </a:txBody>
                  <a:tcPr/>
                </a:tc>
                <a:tc>
                  <a:txBody>
                    <a:bodyPr/>
                    <a:lstStyle/>
                    <a:p>
                      <a:r>
                        <a:rPr lang="it-IT" sz="2000" dirty="0"/>
                        <a:t>111</a:t>
                      </a:r>
                    </a:p>
                  </a:txBody>
                  <a:tcPr/>
                </a:tc>
                <a:tc>
                  <a:txBody>
                    <a:bodyPr/>
                    <a:lstStyle/>
                    <a:p>
                      <a:r>
                        <a:rPr lang="it-IT" sz="2000" dirty="0"/>
                        <a:t>273</a:t>
                      </a:r>
                    </a:p>
                  </a:txBody>
                  <a:tcPr/>
                </a:tc>
                <a:tc>
                  <a:txBody>
                    <a:bodyPr/>
                    <a:lstStyle/>
                    <a:p>
                      <a:r>
                        <a:rPr lang="it-IT" sz="2000" dirty="0"/>
                        <a:t>1.00 </a:t>
                      </a:r>
                    </a:p>
                  </a:txBody>
                  <a:tcPr/>
                </a:tc>
                <a:extLst>
                  <a:ext uri="{0D108BD9-81ED-4DB2-BD59-A6C34878D82A}">
                    <a16:rowId xmlns:a16="http://schemas.microsoft.com/office/drawing/2014/main" val="3946887569"/>
                  </a:ext>
                </a:extLst>
              </a:tr>
              <a:tr h="370840">
                <a:tc>
                  <a:txBody>
                    <a:bodyPr/>
                    <a:lstStyle/>
                    <a:p>
                      <a:r>
                        <a:rPr lang="it-IT" sz="2000" dirty="0"/>
                        <a:t>&lt;10</a:t>
                      </a:r>
                    </a:p>
                  </a:txBody>
                  <a:tcPr/>
                </a:tc>
                <a:tc>
                  <a:txBody>
                    <a:bodyPr/>
                    <a:lstStyle/>
                    <a:p>
                      <a:r>
                        <a:rPr lang="it-IT" sz="2000" dirty="0"/>
                        <a:t>34</a:t>
                      </a:r>
                    </a:p>
                  </a:txBody>
                  <a:tcPr/>
                </a:tc>
                <a:tc>
                  <a:txBody>
                    <a:bodyPr/>
                    <a:lstStyle/>
                    <a:p>
                      <a:r>
                        <a:rPr lang="it-IT" sz="2000" dirty="0"/>
                        <a:t>102</a:t>
                      </a:r>
                    </a:p>
                  </a:txBody>
                  <a:tcPr/>
                </a:tc>
                <a:tc>
                  <a:txBody>
                    <a:bodyPr/>
                    <a:lstStyle/>
                    <a:p>
                      <a:r>
                        <a:rPr lang="it-IT" sz="2000" dirty="0"/>
                        <a:t>0.83 (0.52-1.30)</a:t>
                      </a:r>
                    </a:p>
                  </a:txBody>
                  <a:tcPr/>
                </a:tc>
                <a:extLst>
                  <a:ext uri="{0D108BD9-81ED-4DB2-BD59-A6C34878D82A}">
                    <a16:rowId xmlns:a16="http://schemas.microsoft.com/office/drawing/2014/main" val="2244765164"/>
                  </a:ext>
                </a:extLst>
              </a:tr>
              <a:tr h="370840">
                <a:tc>
                  <a:txBody>
                    <a:bodyPr/>
                    <a:lstStyle/>
                    <a:p>
                      <a:r>
                        <a:rPr lang="it-IT" sz="2000" dirty="0"/>
                        <a:t>&gt;10</a:t>
                      </a:r>
                    </a:p>
                  </a:txBody>
                  <a:tcPr/>
                </a:tc>
                <a:tc>
                  <a:txBody>
                    <a:bodyPr/>
                    <a:lstStyle/>
                    <a:p>
                      <a:r>
                        <a:rPr lang="it-IT" sz="2000" dirty="0"/>
                        <a:t>47</a:t>
                      </a:r>
                    </a:p>
                  </a:txBody>
                  <a:tcPr/>
                </a:tc>
                <a:tc>
                  <a:txBody>
                    <a:bodyPr/>
                    <a:lstStyle/>
                    <a:p>
                      <a:r>
                        <a:rPr lang="it-IT" sz="2000" dirty="0"/>
                        <a:t>119</a:t>
                      </a:r>
                    </a:p>
                  </a:txBody>
                  <a:tcPr/>
                </a:tc>
                <a:tc>
                  <a:txBody>
                    <a:bodyPr/>
                    <a:lstStyle/>
                    <a:p>
                      <a:r>
                        <a:rPr lang="it-IT" sz="2000" dirty="0"/>
                        <a:t>0.99 (0.65-1.52)</a:t>
                      </a:r>
                    </a:p>
                  </a:txBody>
                  <a:tcPr/>
                </a:tc>
                <a:extLst>
                  <a:ext uri="{0D108BD9-81ED-4DB2-BD59-A6C34878D82A}">
                    <a16:rowId xmlns:a16="http://schemas.microsoft.com/office/drawing/2014/main" val="3918875395"/>
                  </a:ext>
                </a:extLst>
              </a:tr>
            </a:tbl>
          </a:graphicData>
        </a:graphic>
      </p:graphicFrame>
      <p:sp>
        <p:nvSpPr>
          <p:cNvPr id="5" name="Rectangle 2">
            <a:extLst>
              <a:ext uri="{FF2B5EF4-FFF2-40B4-BE49-F238E27FC236}">
                <a16:creationId xmlns:a16="http://schemas.microsoft.com/office/drawing/2014/main" id="{76F2EF3D-B41C-59C2-D398-293D957E1B56}"/>
              </a:ext>
            </a:extLst>
          </p:cNvPr>
          <p:cNvSpPr>
            <a:spLocks noGrp="1" noChangeArrowheads="1"/>
          </p:cNvSpPr>
          <p:nvPr>
            <p:ph type="title"/>
          </p:nvPr>
        </p:nvSpPr>
        <p:spPr bwMode="auto">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dirty="0">
                <a:solidFill>
                  <a:schemeClr val="bg1"/>
                </a:solidFill>
                <a:latin typeface="Calibri" panose="020F0502020204030204" pitchFamily="34" charset="0"/>
              </a:rPr>
              <a:t>Fallacia ecologica</a:t>
            </a:r>
            <a:endParaRPr lang="en-US" altLang="it-IT" sz="4400" b="1" dirty="0">
              <a:solidFill>
                <a:schemeClr val="bg1"/>
              </a:solidFill>
              <a:latin typeface="Calibri" panose="020F0502020204030204" pitchFamily="34" charset="0"/>
            </a:endParaRPr>
          </a:p>
        </p:txBody>
      </p:sp>
      <p:sp>
        <p:nvSpPr>
          <p:cNvPr id="8" name="CasellaDiTesto 7">
            <a:extLst>
              <a:ext uri="{FF2B5EF4-FFF2-40B4-BE49-F238E27FC236}">
                <a16:creationId xmlns:a16="http://schemas.microsoft.com/office/drawing/2014/main" id="{E0EE0E5E-BA81-0D6D-8B70-EB4E3264ECA2}"/>
              </a:ext>
            </a:extLst>
          </p:cNvPr>
          <p:cNvSpPr txBox="1"/>
          <p:nvPr/>
        </p:nvSpPr>
        <p:spPr>
          <a:xfrm>
            <a:off x="685800" y="1812348"/>
            <a:ext cx="7086600" cy="707886"/>
          </a:xfrm>
          <a:prstGeom prst="rect">
            <a:avLst/>
          </a:prstGeom>
          <a:noFill/>
        </p:spPr>
        <p:txBody>
          <a:bodyPr wrap="square" rtlCol="0">
            <a:spAutoFit/>
          </a:bodyPr>
          <a:lstStyle/>
          <a:p>
            <a:r>
              <a:rPr lang="it-IT" sz="2000" dirty="0"/>
              <a:t>Studio caso-controllo basato su 192 casi e 494 controlli in Svezia (dati da registro di popolazione)</a:t>
            </a:r>
          </a:p>
        </p:txBody>
      </p:sp>
    </p:spTree>
    <p:extLst>
      <p:ext uri="{BB962C8B-B14F-4D97-AF65-F5344CB8AC3E}">
        <p14:creationId xmlns:p14="http://schemas.microsoft.com/office/powerpoint/2010/main" val="4148516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3"/>
          <p:cNvSpPr>
            <a:spLocks noChangeShapeType="1"/>
          </p:cNvSpPr>
          <p:nvPr/>
        </p:nvSpPr>
        <p:spPr bwMode="auto">
          <a:xfrm>
            <a:off x="508000" y="6383338"/>
            <a:ext cx="84978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7651" name="Text Box 6"/>
          <p:cNvSpPr txBox="1">
            <a:spLocks noChangeArrowheads="1"/>
          </p:cNvSpPr>
          <p:nvPr/>
        </p:nvSpPr>
        <p:spPr bwMode="auto">
          <a:xfrm>
            <a:off x="334963" y="1768475"/>
            <a:ext cx="83058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lnSpc>
                <a:spcPct val="110000"/>
              </a:lnSpc>
              <a:buFont typeface="Symbol" pitchFamily="18" charset="2"/>
              <a:buNone/>
              <a:defRPr/>
            </a:pPr>
            <a:r>
              <a:rPr lang="it-IT" altLang="it-IT" sz="2400" b="1" dirty="0">
                <a:solidFill>
                  <a:srgbClr val="CC0000"/>
                </a:solidFill>
                <a:latin typeface="Calibri" panose="020F0502020204030204" pitchFamily="34" charset="0"/>
                <a:cs typeface="Calibri" panose="020F0502020204030204" pitchFamily="34" charset="0"/>
                <a:sym typeface="Symbol" pitchFamily="18" charset="2"/>
              </a:rPr>
              <a:t>Quando sono utili:</a:t>
            </a:r>
          </a:p>
          <a:p>
            <a:pPr>
              <a:lnSpc>
                <a:spcPct val="110000"/>
              </a:lnSpc>
              <a:buFont typeface="Symbol" pitchFamily="18" charset="2"/>
              <a:buNone/>
              <a:defRPr/>
            </a:pPr>
            <a:endParaRPr lang="it-IT" altLang="it-IT" sz="2400" b="1" dirty="0">
              <a:solidFill>
                <a:srgbClr val="CC0000"/>
              </a:solidFill>
              <a:latin typeface="Calibri" panose="020F0502020204030204" pitchFamily="34" charset="0"/>
              <a:cs typeface="Calibri" panose="020F0502020204030204" pitchFamily="34" charset="0"/>
              <a:sym typeface="Symbol" pitchFamily="18" charset="2"/>
            </a:endParaRPr>
          </a:p>
          <a:p>
            <a:pPr marL="342900" indent="-342900">
              <a:lnSpc>
                <a:spcPct val="110000"/>
              </a:lnSpc>
              <a:buFont typeface="Symbol" pitchFamily="18" charset="2"/>
              <a:buChar char="Þ"/>
              <a:defRPr/>
            </a:pPr>
            <a:r>
              <a:rPr lang="it-IT" altLang="it-IT" sz="2400" dirty="0">
                <a:latin typeface="Calibri" panose="020F0502020204030204" pitchFamily="34" charset="0"/>
                <a:cs typeface="Calibri" panose="020F0502020204030204" pitchFamily="34" charset="0"/>
                <a:sym typeface="Symbol" pitchFamily="18" charset="2"/>
              </a:rPr>
              <a:t>Per generare ipotesi</a:t>
            </a:r>
          </a:p>
          <a:p>
            <a:pPr marL="342900" indent="-342900">
              <a:lnSpc>
                <a:spcPct val="110000"/>
              </a:lnSpc>
              <a:buFont typeface="Symbol" pitchFamily="18" charset="2"/>
              <a:buChar char="Þ"/>
              <a:defRPr/>
            </a:pPr>
            <a:endParaRPr lang="it-IT" altLang="it-IT" sz="2400" dirty="0">
              <a:latin typeface="Calibri" panose="020F0502020204030204" pitchFamily="34" charset="0"/>
              <a:cs typeface="Calibri" panose="020F0502020204030204" pitchFamily="34" charset="0"/>
              <a:sym typeface="Symbol" pitchFamily="18" charset="2"/>
            </a:endParaRPr>
          </a:p>
          <a:p>
            <a:pPr marL="342900" indent="-342900">
              <a:lnSpc>
                <a:spcPct val="110000"/>
              </a:lnSpc>
              <a:buFont typeface="Symbol" pitchFamily="18" charset="2"/>
              <a:buChar char="Þ"/>
              <a:defRPr/>
            </a:pPr>
            <a:r>
              <a:rPr lang="it-IT" altLang="it-IT" sz="2400" dirty="0">
                <a:latin typeface="Calibri" panose="020F0502020204030204" pitchFamily="34" charset="0"/>
                <a:cs typeface="Calibri" panose="020F0502020204030204" pitchFamily="34" charset="0"/>
                <a:sym typeface="Symbol" pitchFamily="18" charset="2"/>
              </a:rPr>
              <a:t>Nelle situazioni in cui l’esposizione di interesse abbia bassa variabilità entro-popolazione e alta variabilità tra popolazioni</a:t>
            </a:r>
          </a:p>
          <a:p>
            <a:pPr marL="342900" indent="-342900">
              <a:lnSpc>
                <a:spcPct val="110000"/>
              </a:lnSpc>
              <a:buFont typeface="Symbol" pitchFamily="18" charset="2"/>
              <a:buChar char="Þ"/>
              <a:defRPr/>
            </a:pPr>
            <a:endParaRPr lang="it-IT" altLang="it-IT" sz="2400" dirty="0">
              <a:latin typeface="Calibri" panose="020F0502020204030204" pitchFamily="34" charset="0"/>
              <a:cs typeface="Calibri" panose="020F0502020204030204" pitchFamily="34" charset="0"/>
              <a:sym typeface="Symbol" pitchFamily="18" charset="2"/>
            </a:endParaRPr>
          </a:p>
          <a:p>
            <a:pPr marL="342900" indent="-342900">
              <a:lnSpc>
                <a:spcPct val="110000"/>
              </a:lnSpc>
              <a:buFont typeface="Symbol" pitchFamily="18" charset="2"/>
              <a:buChar char="Þ"/>
              <a:defRPr/>
            </a:pPr>
            <a:r>
              <a:rPr lang="it-IT" altLang="it-IT" sz="2400" dirty="0">
                <a:latin typeface="Calibri" panose="020F0502020204030204" pitchFamily="34" charset="0"/>
                <a:cs typeface="Calibri" panose="020F0502020204030204" pitchFamily="34" charset="0"/>
                <a:sym typeface="Symbol" pitchFamily="18" charset="2"/>
              </a:rPr>
              <a:t>Quando risulta difficile misurare a livello individuale l’esposizione</a:t>
            </a:r>
          </a:p>
        </p:txBody>
      </p:sp>
      <p:sp>
        <p:nvSpPr>
          <p:cNvPr id="81924"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Ecologici</a:t>
            </a:r>
            <a:endParaRPr lang="en-US" altLang="it-IT" sz="4400" b="1">
              <a:solidFill>
                <a:schemeClr val="bg1"/>
              </a:solidFill>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Line 3"/>
          <p:cNvSpPr>
            <a:spLocks noChangeShapeType="1"/>
          </p:cNvSpPr>
          <p:nvPr/>
        </p:nvSpPr>
        <p:spPr bwMode="auto">
          <a:xfrm>
            <a:off x="508000" y="6383338"/>
            <a:ext cx="84978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83971"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a disegno Semi-individuale</a:t>
            </a:r>
          </a:p>
        </p:txBody>
      </p:sp>
      <p:sp>
        <p:nvSpPr>
          <p:cNvPr id="5" name="Rectangle 2"/>
          <p:cNvSpPr txBox="1">
            <a:spLocks noChangeArrowheads="1"/>
          </p:cNvSpPr>
          <p:nvPr/>
        </p:nvSpPr>
        <p:spPr>
          <a:xfrm>
            <a:off x="762000" y="1233488"/>
            <a:ext cx="7772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AU" altLang="it-IT" sz="3600" kern="0" dirty="0" err="1">
                <a:solidFill>
                  <a:srgbClr val="2F5729"/>
                </a:solidFill>
                <a:latin typeface="Calibri" panose="020F0502020204030204" pitchFamily="34" charset="0"/>
                <a:cs typeface="Calibri" panose="020F0502020204030204" pitchFamily="34" charset="0"/>
              </a:rPr>
              <a:t>Disegno</a:t>
            </a:r>
            <a:r>
              <a:rPr lang="en-AU" altLang="it-IT" sz="3600" kern="0" dirty="0">
                <a:solidFill>
                  <a:srgbClr val="2F5729"/>
                </a:solidFill>
                <a:latin typeface="Calibri" panose="020F0502020204030204" pitchFamily="34" charset="0"/>
                <a:cs typeface="Calibri" panose="020F0502020204030204" pitchFamily="34" charset="0"/>
              </a:rPr>
              <a:t> </a:t>
            </a:r>
            <a:r>
              <a:rPr lang="en-AU" altLang="it-IT" sz="3600" kern="0" dirty="0" err="1">
                <a:solidFill>
                  <a:srgbClr val="2F5729"/>
                </a:solidFill>
                <a:latin typeface="Calibri" panose="020F0502020204030204" pitchFamily="34" charset="0"/>
                <a:cs typeface="Calibri" panose="020F0502020204030204" pitchFamily="34" charset="0"/>
              </a:rPr>
              <a:t>dello</a:t>
            </a:r>
            <a:r>
              <a:rPr lang="en-AU" altLang="it-IT" sz="3600" kern="0" dirty="0">
                <a:solidFill>
                  <a:srgbClr val="2F5729"/>
                </a:solidFill>
                <a:latin typeface="Calibri" panose="020F0502020204030204" pitchFamily="34" charset="0"/>
                <a:cs typeface="Calibri" panose="020F0502020204030204" pitchFamily="34" charset="0"/>
              </a:rPr>
              <a:t> studio</a:t>
            </a:r>
          </a:p>
        </p:txBody>
      </p:sp>
      <p:graphicFrame>
        <p:nvGraphicFramePr>
          <p:cNvPr id="6" name="Group 35"/>
          <p:cNvGraphicFramePr>
            <a:graphicFrameLocks/>
          </p:cNvGraphicFramePr>
          <p:nvPr/>
        </p:nvGraphicFramePr>
        <p:xfrm>
          <a:off x="508000" y="1982788"/>
          <a:ext cx="8456613" cy="2116558"/>
        </p:xfrm>
        <a:graphic>
          <a:graphicData uri="http://schemas.openxmlformats.org/drawingml/2006/table">
            <a:tbl>
              <a:tblPr/>
              <a:tblGrid>
                <a:gridCol w="1786567">
                  <a:extLst>
                    <a:ext uri="{9D8B030D-6E8A-4147-A177-3AD203B41FA5}">
                      <a16:colId xmlns:a16="http://schemas.microsoft.com/office/drawing/2014/main" val="4182794317"/>
                    </a:ext>
                  </a:extLst>
                </a:gridCol>
                <a:gridCol w="1657777">
                  <a:extLst>
                    <a:ext uri="{9D8B030D-6E8A-4147-A177-3AD203B41FA5}">
                      <a16:colId xmlns:a16="http://schemas.microsoft.com/office/drawing/2014/main" val="3702595323"/>
                    </a:ext>
                  </a:extLst>
                </a:gridCol>
                <a:gridCol w="2429011">
                  <a:extLst>
                    <a:ext uri="{9D8B030D-6E8A-4147-A177-3AD203B41FA5}">
                      <a16:colId xmlns:a16="http://schemas.microsoft.com/office/drawing/2014/main" val="528795777"/>
                    </a:ext>
                  </a:extLst>
                </a:gridCol>
                <a:gridCol w="2583258">
                  <a:extLst>
                    <a:ext uri="{9D8B030D-6E8A-4147-A177-3AD203B41FA5}">
                      <a16:colId xmlns:a16="http://schemas.microsoft.com/office/drawing/2014/main" val="28545683"/>
                    </a:ext>
                  </a:extLst>
                </a:gridCol>
              </a:tblGrid>
              <a:tr h="457062">
                <a:tc rowSpan="2"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altLang="it-IT"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06" marB="45706"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it-IT"/>
                    </a:p>
                  </a:txBody>
                  <a:tcPr/>
                </a:tc>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altLang="it-IT" sz="2400" b="1" i="0" u="none" strike="noStrike" cap="none" normalizeH="0" baseline="0">
                          <a:ln>
                            <a:noFill/>
                          </a:ln>
                          <a:solidFill>
                            <a:schemeClr val="tx1"/>
                          </a:solidFill>
                          <a:effectLst/>
                          <a:latin typeface="Calibri" panose="020F0502020204030204" pitchFamily="34" charset="0"/>
                          <a:cs typeface="Calibri" panose="020F0502020204030204" pitchFamily="34" charset="0"/>
                        </a:rPr>
                        <a:t>Misura di ESPOSIZIONE</a:t>
                      </a:r>
                    </a:p>
                  </a:txBody>
                  <a:tcPr marT="45706" marB="45706"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extLst>
                  <a:ext uri="{0D108BD9-81ED-4DB2-BD59-A6C34878D82A}">
                    <a16:rowId xmlns:a16="http://schemas.microsoft.com/office/drawing/2014/main" val="3939277599"/>
                  </a:ext>
                </a:extLst>
              </a:tr>
              <a:tr h="531654">
                <a:tc gridSpan="2" vMerge="1">
                  <a:txBody>
                    <a:bodyPr/>
                    <a:lstStyle/>
                    <a:p>
                      <a:endParaRPr lang="it-IT"/>
                    </a:p>
                  </a:txBody>
                  <a:tcPr/>
                </a:tc>
                <a:tc hMerge="1" vMerge="1">
                  <a:txBody>
                    <a:bodyPr/>
                    <a:lstStyle/>
                    <a:p>
                      <a:endParaRPr lang="it-IT"/>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altLang="it-IT"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Individuale</a:t>
                      </a:r>
                      <a:endParaRPr kumimoji="0" lang="en-AU" altLang="it-IT"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06" marB="4570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altLang="it-IT"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Ecologica</a:t>
                      </a:r>
                      <a:endParaRPr kumimoji="0" lang="en-AU" altLang="it-IT"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3092401"/>
                  </a:ext>
                </a:extLst>
              </a:tr>
              <a:tr h="569742">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AU" altLang="it-IT"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AU" altLang="it-IT"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Misura</a:t>
                      </a:r>
                      <a:r>
                        <a:rPr kumimoji="0" lang="en-AU" altLang="it-IT"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di OUTCOME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altLang="it-IT" sz="2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Individuale</a:t>
                      </a:r>
                      <a:endParaRPr kumimoji="0" lang="en-AU" altLang="it-IT"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06" marB="4570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altLang="it-IT" sz="2400" b="1" i="1" u="none" strike="noStrike" cap="none" normalizeH="0" baseline="0" dirty="0" err="1">
                          <a:ln>
                            <a:noFill/>
                          </a:ln>
                          <a:solidFill>
                            <a:srgbClr val="2F5729"/>
                          </a:solidFill>
                          <a:effectLst/>
                          <a:latin typeface="Calibri" panose="020F0502020204030204" pitchFamily="34" charset="0"/>
                          <a:cs typeface="Calibri" panose="020F0502020204030204" pitchFamily="34" charset="0"/>
                        </a:rPr>
                        <a:t>Individuale</a:t>
                      </a:r>
                      <a:endParaRPr kumimoji="0" lang="en-AU" altLang="it-IT" sz="2400" b="1" i="1" u="none" strike="noStrike" cap="none" normalizeH="0" baseline="0" dirty="0">
                        <a:ln>
                          <a:noFill/>
                        </a:ln>
                        <a:solidFill>
                          <a:srgbClr val="2F5729"/>
                        </a:solidFill>
                        <a:effectLst/>
                        <a:latin typeface="Calibri" panose="020F0502020204030204" pitchFamily="34" charset="0"/>
                        <a:cs typeface="Calibri" panose="020F0502020204030204" pitchFamily="34" charset="0"/>
                      </a:endParaRPr>
                    </a:p>
                  </a:txBody>
                  <a:tcPr marT="45706" marB="4570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altLang="it-IT" sz="2400" b="1" i="1" u="none" strike="noStrike" cap="none" normalizeH="0" baseline="0" dirty="0">
                          <a:ln>
                            <a:noFill/>
                          </a:ln>
                          <a:solidFill>
                            <a:srgbClr val="2F5729"/>
                          </a:solidFill>
                          <a:effectLst/>
                          <a:latin typeface="Calibri" panose="020F0502020204030204" pitchFamily="34" charset="0"/>
                          <a:cs typeface="Calibri" panose="020F0502020204030204" pitchFamily="34" charset="0"/>
                        </a:rPr>
                        <a:t>Semi-</a:t>
                      </a:r>
                      <a:r>
                        <a:rPr kumimoji="0" lang="en-AU" altLang="it-IT" sz="2400" b="1" i="1" u="none" strike="noStrike" cap="none" normalizeH="0" baseline="0" dirty="0" err="1">
                          <a:ln>
                            <a:noFill/>
                          </a:ln>
                          <a:solidFill>
                            <a:srgbClr val="2F5729"/>
                          </a:solidFill>
                          <a:effectLst/>
                          <a:latin typeface="Calibri" panose="020F0502020204030204" pitchFamily="34" charset="0"/>
                          <a:cs typeface="Calibri" panose="020F0502020204030204" pitchFamily="34" charset="0"/>
                        </a:rPr>
                        <a:t>individuale</a:t>
                      </a:r>
                      <a:endParaRPr kumimoji="0" lang="en-AU" altLang="it-IT" sz="2400" b="1" i="1" u="none" strike="noStrike" cap="none" normalizeH="0" baseline="0" dirty="0">
                        <a:ln>
                          <a:noFill/>
                        </a:ln>
                        <a:solidFill>
                          <a:srgbClr val="2F5729"/>
                        </a:solidFill>
                        <a:effectLst/>
                        <a:latin typeface="Calibri" panose="020F0502020204030204" pitchFamily="34" charset="0"/>
                        <a:cs typeface="Calibri" panose="020F0502020204030204" pitchFamily="34" charset="0"/>
                      </a:endParaRP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596756"/>
                  </a:ext>
                </a:extLst>
              </a:tr>
              <a:tr h="557678">
                <a:tc vMerge="1">
                  <a:txBody>
                    <a:bodyPr/>
                    <a:lstStyle/>
                    <a:p>
                      <a:endParaRPr lang="it-IT"/>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altLang="it-IT"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Ecologica</a:t>
                      </a:r>
                    </a:p>
                  </a:txBody>
                  <a:tcPr marT="45706" marB="4570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altLang="it-IT" sz="2400" b="1" i="1" u="none" strike="noStrike" cap="none" normalizeH="0" baseline="0" dirty="0" err="1">
                          <a:ln>
                            <a:noFill/>
                          </a:ln>
                          <a:solidFill>
                            <a:srgbClr val="2F5729"/>
                          </a:solidFill>
                          <a:effectLst/>
                          <a:latin typeface="Calibri" panose="020F0502020204030204" pitchFamily="34" charset="0"/>
                          <a:cs typeface="Calibri" panose="020F0502020204030204" pitchFamily="34" charset="0"/>
                        </a:rPr>
                        <a:t>Aggregato</a:t>
                      </a:r>
                      <a:endParaRPr kumimoji="0" lang="en-AU" altLang="it-IT" sz="2400" b="1" i="1" u="none" strike="noStrike" cap="none" normalizeH="0" baseline="0" dirty="0">
                        <a:ln>
                          <a:noFill/>
                        </a:ln>
                        <a:solidFill>
                          <a:srgbClr val="2F5729"/>
                        </a:solidFill>
                        <a:effectLst/>
                        <a:latin typeface="Calibri" panose="020F0502020204030204" pitchFamily="34" charset="0"/>
                        <a:cs typeface="Calibri" panose="020F0502020204030204" pitchFamily="34" charset="0"/>
                      </a:endParaRPr>
                    </a:p>
                  </a:txBody>
                  <a:tcPr marT="45706" marB="4570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altLang="it-IT" sz="2400" b="1" i="1" u="none" strike="noStrike" cap="none" normalizeH="0" baseline="0" dirty="0" err="1">
                          <a:ln>
                            <a:noFill/>
                          </a:ln>
                          <a:solidFill>
                            <a:srgbClr val="2F5729"/>
                          </a:solidFill>
                          <a:effectLst/>
                          <a:latin typeface="Calibri" panose="020F0502020204030204" pitchFamily="34" charset="0"/>
                          <a:cs typeface="Calibri" panose="020F0502020204030204" pitchFamily="34" charset="0"/>
                        </a:rPr>
                        <a:t>Ecologico</a:t>
                      </a:r>
                      <a:endParaRPr kumimoji="0" lang="en-AU" altLang="it-IT" sz="2400" b="1" i="1" u="none" strike="noStrike" cap="none" normalizeH="0" baseline="0" dirty="0">
                        <a:ln>
                          <a:noFill/>
                        </a:ln>
                        <a:solidFill>
                          <a:srgbClr val="2F5729"/>
                        </a:solidFill>
                        <a:effectLst/>
                        <a:latin typeface="Calibri" panose="020F0502020204030204" pitchFamily="34" charset="0"/>
                        <a:cs typeface="Calibri" panose="020F0502020204030204" pitchFamily="34" charset="0"/>
                      </a:endParaRP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2078893"/>
                  </a:ext>
                </a:extLst>
              </a:tr>
            </a:tbl>
          </a:graphicData>
        </a:graphic>
      </p:graphicFrame>
      <p:sp>
        <p:nvSpPr>
          <p:cNvPr id="83995" name="Text Box 33"/>
          <p:cNvSpPr txBox="1">
            <a:spLocks noChangeArrowheads="1"/>
          </p:cNvSpPr>
          <p:nvPr/>
        </p:nvSpPr>
        <p:spPr bwMode="auto">
          <a:xfrm>
            <a:off x="5334000" y="6461125"/>
            <a:ext cx="422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AU" altLang="it-IT" sz="2000"/>
              <a:t>(Kunzli 1997, Sheppeard 2003)</a:t>
            </a:r>
          </a:p>
        </p:txBody>
      </p:sp>
      <p:sp>
        <p:nvSpPr>
          <p:cNvPr id="83996" name="Rettangolo 1"/>
          <p:cNvSpPr>
            <a:spLocks noChangeArrowheads="1"/>
          </p:cNvSpPr>
          <p:nvPr/>
        </p:nvSpPr>
        <p:spPr bwMode="auto">
          <a:xfrm>
            <a:off x="505015" y="4648200"/>
            <a:ext cx="845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Tx/>
              <a:buChar char="•"/>
            </a:pPr>
            <a:r>
              <a:rPr lang="it-IT" altLang="it-IT" sz="2000" dirty="0">
                <a:latin typeface="Calibri" panose="020F0502020204030204" pitchFamily="34" charset="0"/>
                <a:cs typeface="Calibri" panose="020F0502020204030204" pitchFamily="34" charset="0"/>
              </a:rPr>
              <a:t>I disegni di studio semi-individuali hanno dati sui confondenti a livello individuale, ma dati ecologici per l'esposizione.</a:t>
            </a:r>
            <a:endParaRPr lang="en-AU" altLang="it-IT" sz="2000" dirty="0">
              <a:latin typeface="Calibri" panose="020F0502020204030204" pitchFamily="34" charset="0"/>
              <a:cs typeface="Calibri" panose="020F0502020204030204" pitchFamily="34" charset="0"/>
            </a:endParaRPr>
          </a:p>
          <a:p>
            <a:pPr>
              <a:buFontTx/>
              <a:buChar char="•"/>
            </a:pPr>
            <a:r>
              <a:rPr lang="en-AU" altLang="it-IT" sz="2000" dirty="0" err="1">
                <a:latin typeface="Calibri" panose="020F0502020204030204" pitchFamily="34" charset="0"/>
                <a:cs typeface="Calibri" panose="020F0502020204030204" pitchFamily="34" charset="0"/>
              </a:rPr>
              <a:t>Sono</a:t>
            </a:r>
            <a:r>
              <a:rPr lang="en-AU" altLang="it-IT" sz="2000" dirty="0">
                <a:latin typeface="Calibri" panose="020F0502020204030204" pitchFamily="34" charset="0"/>
                <a:cs typeface="Calibri" panose="020F0502020204030204" pitchFamily="34" charset="0"/>
              </a:rPr>
              <a:t> da </a:t>
            </a:r>
            <a:r>
              <a:rPr lang="en-AU" altLang="it-IT" sz="2000" dirty="0" err="1">
                <a:latin typeface="Calibri" panose="020F0502020204030204" pitchFamily="34" charset="0"/>
                <a:cs typeface="Calibri" panose="020F0502020204030204" pitchFamily="34" charset="0"/>
              </a:rPr>
              <a:t>preferire</a:t>
            </a:r>
            <a:r>
              <a:rPr lang="en-AU" altLang="it-IT" sz="2000" dirty="0">
                <a:latin typeface="Calibri" panose="020F0502020204030204" pitchFamily="34" charset="0"/>
                <a:cs typeface="Calibri" panose="020F0502020204030204" pitchFamily="34" charset="0"/>
              </a:rPr>
              <a:t> a </a:t>
            </a:r>
            <a:r>
              <a:rPr lang="en-AU" altLang="it-IT" sz="2000" dirty="0" err="1">
                <a:latin typeface="Calibri" panose="020F0502020204030204" pitchFamily="34" charset="0"/>
                <a:cs typeface="Calibri" panose="020F0502020204030204" pitchFamily="34" charset="0"/>
              </a:rPr>
              <a:t>quelli</a:t>
            </a:r>
            <a:r>
              <a:rPr lang="en-AU" altLang="it-IT" sz="2000" dirty="0">
                <a:latin typeface="Calibri" panose="020F0502020204030204" pitchFamily="34" charset="0"/>
                <a:cs typeface="Calibri" panose="020F0502020204030204" pitchFamily="34" charset="0"/>
              </a:rPr>
              <a:t> </a:t>
            </a:r>
            <a:r>
              <a:rPr lang="en-AU" altLang="it-IT" sz="2000" dirty="0" err="1">
                <a:latin typeface="Calibri" panose="020F0502020204030204" pitchFamily="34" charset="0"/>
                <a:cs typeface="Calibri" panose="020F0502020204030204" pitchFamily="34" charset="0"/>
              </a:rPr>
              <a:t>puramente</a:t>
            </a:r>
            <a:r>
              <a:rPr lang="en-AU" altLang="it-IT" sz="2000" dirty="0">
                <a:latin typeface="Calibri" panose="020F0502020204030204" pitchFamily="34" charset="0"/>
                <a:cs typeface="Calibri" panose="020F0502020204030204" pitchFamily="34" charset="0"/>
              </a:rPr>
              <a:t> </a:t>
            </a:r>
            <a:r>
              <a:rPr lang="en-AU" altLang="it-IT" sz="2000" dirty="0" err="1">
                <a:latin typeface="Calibri" panose="020F0502020204030204" pitchFamily="34" charset="0"/>
                <a:cs typeface="Calibri" panose="020F0502020204030204" pitchFamily="34" charset="0"/>
              </a:rPr>
              <a:t>ecologici</a:t>
            </a:r>
            <a:r>
              <a:rPr lang="en-AU" altLang="it-IT" sz="2000" dirty="0">
                <a:latin typeface="Calibri" panose="020F0502020204030204" pitchFamily="34" charset="0"/>
                <a:cs typeface="Calibri" panose="020F0502020204030204" pitchFamily="34" charset="0"/>
              </a:rPr>
              <a:t> per </a:t>
            </a:r>
            <a:r>
              <a:rPr lang="en-AU" altLang="it-IT" sz="2000" dirty="0" err="1">
                <a:latin typeface="Calibri" panose="020F0502020204030204" pitchFamily="34" charset="0"/>
                <a:cs typeface="Calibri" panose="020F0502020204030204" pitchFamily="34" charset="0"/>
              </a:rPr>
              <a:t>il</a:t>
            </a:r>
            <a:r>
              <a:rPr lang="en-AU" altLang="it-IT" sz="2000" dirty="0">
                <a:latin typeface="Calibri" panose="020F0502020204030204" pitchFamily="34" charset="0"/>
                <a:cs typeface="Calibri" panose="020F0502020204030204" pitchFamily="34" charset="0"/>
              </a:rPr>
              <a:t> </a:t>
            </a:r>
            <a:r>
              <a:rPr lang="en-AU" altLang="it-IT" sz="2000" dirty="0" err="1">
                <a:latin typeface="Calibri" panose="020F0502020204030204" pitchFamily="34" charset="0"/>
                <a:cs typeface="Calibri" panose="020F0502020204030204" pitchFamily="34" charset="0"/>
              </a:rPr>
              <a:t>controllo</a:t>
            </a:r>
            <a:r>
              <a:rPr lang="en-AU" altLang="it-IT" sz="2000" dirty="0">
                <a:latin typeface="Calibri" panose="020F0502020204030204" pitchFamily="34" charset="0"/>
                <a:cs typeface="Calibri" panose="020F0502020204030204" pitchFamily="34" charset="0"/>
              </a:rPr>
              <a:t> del </a:t>
            </a:r>
            <a:r>
              <a:rPr lang="en-AU" altLang="it-IT" sz="2000" dirty="0" err="1">
                <a:latin typeface="Calibri" panose="020F0502020204030204" pitchFamily="34" charset="0"/>
                <a:cs typeface="Calibri" panose="020F0502020204030204" pitchFamily="34" charset="0"/>
              </a:rPr>
              <a:t>possibile</a:t>
            </a:r>
            <a:r>
              <a:rPr lang="en-AU" altLang="it-IT" sz="2000" dirty="0">
                <a:latin typeface="Calibri" panose="020F0502020204030204" pitchFamily="34" charset="0"/>
                <a:cs typeface="Calibri" panose="020F0502020204030204" pitchFamily="34" charset="0"/>
              </a:rPr>
              <a:t> </a:t>
            </a:r>
            <a:r>
              <a:rPr lang="en-AU" altLang="it-IT" sz="2000" dirty="0" err="1">
                <a:latin typeface="Calibri" panose="020F0502020204030204" pitchFamily="34" charset="0"/>
                <a:cs typeface="Calibri" panose="020F0502020204030204" pitchFamily="34" charset="0"/>
              </a:rPr>
              <a:t>confondimento</a:t>
            </a:r>
            <a:endParaRPr lang="en-AU" altLang="it-IT" sz="2000" dirty="0">
              <a:latin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0010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3257550"/>
            <a:ext cx="6719888"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4"/>
          <p:cNvSpPr>
            <a:spLocks noChangeArrowheads="1"/>
          </p:cNvSpPr>
          <p:nvPr/>
        </p:nvSpPr>
        <p:spPr bwMode="auto">
          <a:xfrm>
            <a:off x="407988" y="6218238"/>
            <a:ext cx="89646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200" b="1">
                <a:cs typeface="Times New Roman" panose="02020603050405020304" pitchFamily="18" charset="0"/>
              </a:rPr>
              <a:t>Figure 3. </a:t>
            </a:r>
            <a:r>
              <a:rPr lang="en-GB" altLang="it-IT" sz="1200">
                <a:cs typeface="Times New Roman" panose="02020603050405020304" pitchFamily="18" charset="0"/>
              </a:rPr>
              <a:t>Estimated Adjusted Mortality-Rate Ratios and Pollution Levels in the Six Cities.</a:t>
            </a:r>
            <a:endParaRPr lang="it-IT" altLang="it-IT" sz="1200">
              <a:cs typeface="Times New Roman" panose="02020603050405020304" pitchFamily="18" charset="0"/>
            </a:endParaRPr>
          </a:p>
          <a:p>
            <a:pPr>
              <a:spcBef>
                <a:spcPct val="0"/>
              </a:spcBef>
              <a:buFontTx/>
              <a:buNone/>
            </a:pPr>
            <a:r>
              <a:rPr lang="en-GB" altLang="it-IT" sz="1200">
                <a:cs typeface="Times New Roman" panose="02020603050405020304" pitchFamily="18" charset="0"/>
              </a:rPr>
              <a:t>Mean values are shown for the measures of air pollution. P denotes Portage, Wisconsin; T Topeka, Kansas; </a:t>
            </a:r>
          </a:p>
          <a:p>
            <a:pPr>
              <a:spcBef>
                <a:spcPct val="0"/>
              </a:spcBef>
              <a:buFontTx/>
              <a:buNone/>
            </a:pPr>
            <a:r>
              <a:rPr lang="en-GB" altLang="it-IT" sz="1200">
                <a:cs typeface="Times New Roman" panose="02020603050405020304" pitchFamily="18" charset="0"/>
              </a:rPr>
              <a:t>W Watertown, Massachusetts; L St. Louis; H Harriman, Tennessee; and S Steubenville, Ohio.</a:t>
            </a:r>
            <a:endParaRPr lang="en-GB" altLang="it-IT" sz="180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0010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321050"/>
            <a:ext cx="7416800"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2" name="Ovale 1"/>
          <p:cNvSpPr/>
          <p:nvPr/>
        </p:nvSpPr>
        <p:spPr>
          <a:xfrm>
            <a:off x="304800" y="5562600"/>
            <a:ext cx="7796213" cy="966788"/>
          </a:xfrm>
          <a:prstGeom prst="ellipse">
            <a:avLst/>
          </a:prstGeom>
          <a:noFill/>
          <a:ln w="12700">
            <a:solidFill>
              <a:srgbClr val="990033"/>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600200" y="3062288"/>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it-IT" altLang="it-IT" sz="2800">
                <a:solidFill>
                  <a:srgbClr val="000000"/>
                </a:solidFill>
                <a:latin typeface="Arial" panose="020B0604020202020204" pitchFamily="34" charset="0"/>
                <a:cs typeface="Arial" panose="020B0604020202020204" pitchFamily="34" charset="0"/>
              </a:rPr>
              <a:t>Esposto</a:t>
            </a:r>
            <a:endParaRPr lang="en-US" altLang="it-IT" sz="2800">
              <a:solidFill>
                <a:srgbClr val="000000"/>
              </a:solidFill>
              <a:latin typeface="Arial" panose="020B0604020202020204" pitchFamily="34" charset="0"/>
              <a:cs typeface="Arial" panose="020B0604020202020204" pitchFamily="34" charset="0"/>
            </a:endParaRPr>
          </a:p>
        </p:txBody>
      </p:sp>
      <p:sp>
        <p:nvSpPr>
          <p:cNvPr id="45059" name="Text Box 3"/>
          <p:cNvSpPr txBox="1">
            <a:spLocks noChangeArrowheads="1"/>
          </p:cNvSpPr>
          <p:nvPr/>
        </p:nvSpPr>
        <p:spPr bwMode="auto">
          <a:xfrm>
            <a:off x="1524000" y="4662488"/>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it-IT" altLang="it-IT" sz="2800">
                <a:solidFill>
                  <a:srgbClr val="000000"/>
                </a:solidFill>
                <a:latin typeface="Arial" panose="020B0604020202020204" pitchFamily="34" charset="0"/>
                <a:cs typeface="Arial" panose="020B0604020202020204" pitchFamily="34" charset="0"/>
              </a:rPr>
              <a:t>Non esposto</a:t>
            </a:r>
            <a:endParaRPr lang="en-US" altLang="it-IT" sz="2800">
              <a:solidFill>
                <a:srgbClr val="000000"/>
              </a:solidFill>
              <a:latin typeface="Arial" panose="020B0604020202020204" pitchFamily="34" charset="0"/>
              <a:cs typeface="Arial" panose="020B0604020202020204" pitchFamily="34" charset="0"/>
            </a:endParaRPr>
          </a:p>
        </p:txBody>
      </p:sp>
      <p:sp>
        <p:nvSpPr>
          <p:cNvPr id="6148" name="Line 4"/>
          <p:cNvSpPr>
            <a:spLocks noChangeShapeType="1"/>
          </p:cNvSpPr>
          <p:nvPr/>
        </p:nvSpPr>
        <p:spPr bwMode="auto">
          <a:xfrm>
            <a:off x="3276600" y="3429000"/>
            <a:ext cx="1524000" cy="990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6149" name="Line 5"/>
          <p:cNvSpPr>
            <a:spLocks noChangeShapeType="1"/>
          </p:cNvSpPr>
          <p:nvPr/>
        </p:nvSpPr>
        <p:spPr bwMode="auto">
          <a:xfrm flipV="1">
            <a:off x="3657600" y="4419600"/>
            <a:ext cx="114300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pic>
        <p:nvPicPr>
          <p:cNvPr id="45062" name="Picture 8" descr="C:\Programmi\File comuni\Microsoft Shared\Clipart\cagcat50\PE0146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76200"/>
            <a:ext cx="19812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Line 141"/>
          <p:cNvSpPr>
            <a:spLocks noChangeShapeType="1"/>
          </p:cNvSpPr>
          <p:nvPr/>
        </p:nvSpPr>
        <p:spPr bwMode="auto">
          <a:xfrm flipH="1">
            <a:off x="4876800" y="2819400"/>
            <a:ext cx="381000" cy="121920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6152" name="Line 142"/>
          <p:cNvSpPr>
            <a:spLocks noChangeShapeType="1"/>
          </p:cNvSpPr>
          <p:nvPr/>
        </p:nvSpPr>
        <p:spPr bwMode="auto">
          <a:xfrm flipH="1">
            <a:off x="762000" y="1828800"/>
            <a:ext cx="3124200"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6153" name="Line 143"/>
          <p:cNvSpPr>
            <a:spLocks noChangeShapeType="1"/>
          </p:cNvSpPr>
          <p:nvPr/>
        </p:nvSpPr>
        <p:spPr bwMode="auto">
          <a:xfrm>
            <a:off x="762000" y="1828800"/>
            <a:ext cx="0" cy="23622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6154" name="Line 145"/>
          <p:cNvSpPr>
            <a:spLocks noChangeShapeType="1"/>
          </p:cNvSpPr>
          <p:nvPr/>
        </p:nvSpPr>
        <p:spPr bwMode="auto">
          <a:xfrm>
            <a:off x="762000" y="4191000"/>
            <a:ext cx="838200"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45067" name="Text Box 146"/>
          <p:cNvSpPr txBox="1">
            <a:spLocks noChangeArrowheads="1"/>
          </p:cNvSpPr>
          <p:nvPr/>
        </p:nvSpPr>
        <p:spPr bwMode="auto">
          <a:xfrm>
            <a:off x="5257800" y="2895600"/>
            <a:ext cx="3048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it-IT" altLang="it-IT" sz="1800" i="1">
                <a:solidFill>
                  <a:srgbClr val="000000"/>
                </a:solidFill>
                <a:latin typeface="Arial" panose="020B0604020202020204" pitchFamily="34" charset="0"/>
                <a:cs typeface="Arial" panose="020B0604020202020204" pitchFamily="34" charset="0"/>
              </a:rPr>
              <a:t>Studi osservazionali</a:t>
            </a:r>
            <a:endParaRPr lang="en-US" altLang="it-IT" sz="1800" i="1">
              <a:solidFill>
                <a:srgbClr val="000000"/>
              </a:solidFill>
              <a:latin typeface="Arial" panose="020B0604020202020204" pitchFamily="34" charset="0"/>
              <a:cs typeface="Arial" panose="020B0604020202020204" pitchFamily="34" charset="0"/>
            </a:endParaRPr>
          </a:p>
        </p:txBody>
      </p:sp>
      <p:sp>
        <p:nvSpPr>
          <p:cNvPr id="45068" name="Text Box 147"/>
          <p:cNvSpPr txBox="1">
            <a:spLocks noChangeArrowheads="1"/>
          </p:cNvSpPr>
          <p:nvPr/>
        </p:nvSpPr>
        <p:spPr bwMode="auto">
          <a:xfrm>
            <a:off x="990600" y="1371600"/>
            <a:ext cx="3048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it-IT" altLang="it-IT" sz="1800" i="1">
                <a:solidFill>
                  <a:srgbClr val="000000"/>
                </a:solidFill>
                <a:latin typeface="Arial" panose="020B0604020202020204" pitchFamily="34" charset="0"/>
                <a:cs typeface="Arial" panose="020B0604020202020204" pitchFamily="34" charset="0"/>
              </a:rPr>
              <a:t>Esperimento</a:t>
            </a:r>
            <a:endParaRPr lang="en-US" altLang="it-IT" sz="1800" i="1">
              <a:solidFill>
                <a:srgbClr val="000000"/>
              </a:solidFill>
              <a:latin typeface="Arial" panose="020B0604020202020204" pitchFamily="34" charset="0"/>
              <a:cs typeface="Arial" panose="020B0604020202020204" pitchFamily="34" charset="0"/>
            </a:endParaRPr>
          </a:p>
        </p:txBody>
      </p:sp>
      <p:sp>
        <p:nvSpPr>
          <p:cNvPr id="6157" name="Line 148"/>
          <p:cNvSpPr>
            <a:spLocks noChangeShapeType="1"/>
          </p:cNvSpPr>
          <p:nvPr/>
        </p:nvSpPr>
        <p:spPr bwMode="auto">
          <a:xfrm>
            <a:off x="4800600" y="4419600"/>
            <a:ext cx="1447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6158" name="Line 149"/>
          <p:cNvSpPr>
            <a:spLocks noChangeShapeType="1"/>
          </p:cNvSpPr>
          <p:nvPr/>
        </p:nvSpPr>
        <p:spPr bwMode="auto">
          <a:xfrm flipV="1">
            <a:off x="6248400" y="4114800"/>
            <a:ext cx="381000" cy="30480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6159" name="Line 150"/>
          <p:cNvSpPr>
            <a:spLocks noChangeShapeType="1"/>
          </p:cNvSpPr>
          <p:nvPr/>
        </p:nvSpPr>
        <p:spPr bwMode="auto">
          <a:xfrm>
            <a:off x="6248400" y="4419600"/>
            <a:ext cx="228600" cy="30480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45072" name="Text Box 151"/>
          <p:cNvSpPr txBox="1">
            <a:spLocks noChangeArrowheads="1"/>
          </p:cNvSpPr>
          <p:nvPr/>
        </p:nvSpPr>
        <p:spPr bwMode="auto">
          <a:xfrm>
            <a:off x="6781800" y="36576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it-IT" altLang="it-IT" sz="2800">
                <a:solidFill>
                  <a:srgbClr val="000000"/>
                </a:solidFill>
                <a:latin typeface="Arial" panose="020B0604020202020204" pitchFamily="34" charset="0"/>
                <a:cs typeface="Arial" panose="020B0604020202020204" pitchFamily="34" charset="0"/>
              </a:rPr>
              <a:t>Evento</a:t>
            </a:r>
            <a:endParaRPr lang="en-US" altLang="it-IT" sz="2800">
              <a:solidFill>
                <a:srgbClr val="000000"/>
              </a:solidFill>
              <a:latin typeface="Arial" panose="020B0604020202020204" pitchFamily="34" charset="0"/>
              <a:cs typeface="Arial" panose="020B0604020202020204" pitchFamily="34" charset="0"/>
            </a:endParaRPr>
          </a:p>
        </p:txBody>
      </p:sp>
      <p:sp>
        <p:nvSpPr>
          <p:cNvPr id="45073" name="Text Box 152"/>
          <p:cNvSpPr txBox="1">
            <a:spLocks noChangeArrowheads="1"/>
          </p:cNvSpPr>
          <p:nvPr/>
        </p:nvSpPr>
        <p:spPr bwMode="auto">
          <a:xfrm>
            <a:off x="6781800" y="4433888"/>
            <a:ext cx="2286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it-IT" altLang="it-IT" sz="2800">
                <a:solidFill>
                  <a:srgbClr val="000000"/>
                </a:solidFill>
                <a:latin typeface="Arial" panose="020B0604020202020204" pitchFamily="34" charset="0"/>
                <a:cs typeface="Arial" panose="020B0604020202020204" pitchFamily="34" charset="0"/>
              </a:rPr>
              <a:t>No evento</a:t>
            </a:r>
            <a:endParaRPr lang="en-US" altLang="it-IT" sz="2800">
              <a:solidFill>
                <a:srgbClr val="000000"/>
              </a:solidFill>
              <a:latin typeface="Arial" panose="020B0604020202020204" pitchFamily="34" charset="0"/>
              <a:cs typeface="Arial" panose="020B0604020202020204" pitchFamily="34" charset="0"/>
            </a:endParaRPr>
          </a:p>
        </p:txBody>
      </p:sp>
      <p:sp>
        <p:nvSpPr>
          <p:cNvPr id="6162" name="Line 153"/>
          <p:cNvSpPr>
            <a:spLocks noChangeShapeType="1"/>
          </p:cNvSpPr>
          <p:nvPr/>
        </p:nvSpPr>
        <p:spPr bwMode="auto">
          <a:xfrm>
            <a:off x="5943600" y="2514600"/>
            <a:ext cx="838200" cy="1219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it-IT">
              <a:solidFill>
                <a:prstClr val="black"/>
              </a:solidFill>
              <a:latin typeface="Calibri" pitchFamily="34" charset="0"/>
              <a:ea typeface="+mn-ea"/>
              <a:cs typeface="Arial" pitchFamily="34" charset="0"/>
            </a:endParaRPr>
          </a:p>
        </p:txBody>
      </p:sp>
      <p:sp>
        <p:nvSpPr>
          <p:cNvPr id="6163" name="Rettangolo 1"/>
          <p:cNvSpPr>
            <a:spLocks noChangeArrowheads="1"/>
          </p:cNvSpPr>
          <p:nvPr/>
        </p:nvSpPr>
        <p:spPr bwMode="auto">
          <a:xfrm>
            <a:off x="130175" y="76200"/>
            <a:ext cx="42291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50000"/>
              </a:spcBef>
              <a:defRPr/>
            </a:pPr>
            <a:r>
              <a:rPr lang="it-IT" altLang="it-IT" sz="1400" b="1" i="1">
                <a:solidFill>
                  <a:prstClr val="black"/>
                </a:solidFill>
                <a:latin typeface="Calibri" pitchFamily="34" charset="0"/>
                <a:ea typeface="+mn-ea"/>
                <a:cs typeface="Arial" pitchFamily="34" charset="0"/>
              </a:rPr>
              <a:t>RICERCA SPERIMENTALE</a:t>
            </a:r>
            <a:r>
              <a:rPr lang="it-IT" altLang="it-IT" sz="1400" b="1">
                <a:solidFill>
                  <a:prstClr val="black"/>
                </a:solidFill>
                <a:latin typeface="Calibri" pitchFamily="34" charset="0"/>
                <a:ea typeface="+mn-ea"/>
                <a:cs typeface="Times New Roman" pitchFamily="18" charset="0"/>
              </a:rPr>
              <a:t>:</a:t>
            </a:r>
          </a:p>
          <a:p>
            <a:pPr algn="just" eaLnBrk="1" hangingPunct="1">
              <a:spcBef>
                <a:spcPct val="50000"/>
              </a:spcBef>
              <a:defRPr/>
            </a:pPr>
            <a:r>
              <a:rPr lang="en-US" sz="1400">
                <a:solidFill>
                  <a:prstClr val="black"/>
                </a:solidFill>
                <a:latin typeface="Calibri" pitchFamily="34" charset="0"/>
                <a:ea typeface="+mn-ea"/>
                <a:cs typeface="Arial" pitchFamily="34" charset="0"/>
              </a:rPr>
              <a:t>Il ricercatore modifica alcuni aspetti del fenomeno in studio (es trattamento vs placebo) per modificare il decorso di una condizione patologica.</a:t>
            </a:r>
            <a:r>
              <a:rPr lang="it-IT" altLang="it-IT" sz="1400">
                <a:solidFill>
                  <a:prstClr val="black"/>
                </a:solidFill>
                <a:latin typeface="Calibri" pitchFamily="34" charset="0"/>
                <a:ea typeface="+mn-ea"/>
                <a:cs typeface="Times New Roman" pitchFamily="18" charset="0"/>
              </a:rPr>
              <a:t> </a:t>
            </a:r>
            <a:endParaRPr lang="en-US" altLang="it-IT" sz="1400">
              <a:solidFill>
                <a:prstClr val="black"/>
              </a:solidFill>
              <a:latin typeface="Calibri" pitchFamily="34" charset="0"/>
              <a:ea typeface="+mn-ea"/>
              <a:cs typeface="Times New Roman" pitchFamily="18" charset="0"/>
            </a:endParaRPr>
          </a:p>
        </p:txBody>
      </p:sp>
      <p:sp>
        <p:nvSpPr>
          <p:cNvPr id="6164" name="Rettangolo 2"/>
          <p:cNvSpPr>
            <a:spLocks noChangeArrowheads="1"/>
          </p:cNvSpPr>
          <p:nvPr/>
        </p:nvSpPr>
        <p:spPr bwMode="auto">
          <a:xfrm>
            <a:off x="6172200" y="1282700"/>
            <a:ext cx="28956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lgn="just" eaLnBrk="1" hangingPunct="1">
              <a:spcBef>
                <a:spcPct val="50000"/>
              </a:spcBef>
              <a:defRPr/>
            </a:pPr>
            <a:r>
              <a:rPr lang="it-IT" altLang="it-IT" sz="1400" b="1">
                <a:solidFill>
                  <a:prstClr val="black"/>
                </a:solidFill>
                <a:latin typeface="Calibri" pitchFamily="34" charset="0"/>
                <a:ea typeface="+mn-ea"/>
                <a:cs typeface="Times New Roman" pitchFamily="18" charset="0"/>
              </a:rPr>
              <a:t>RICERCA OSSERVAZIONALE:</a:t>
            </a:r>
          </a:p>
          <a:p>
            <a:pPr algn="just" eaLnBrk="1" hangingPunct="1">
              <a:spcBef>
                <a:spcPct val="50000"/>
              </a:spcBef>
              <a:defRPr/>
            </a:pPr>
            <a:r>
              <a:rPr lang="it-IT" altLang="it-IT" sz="1400">
                <a:solidFill>
                  <a:prstClr val="black"/>
                </a:solidFill>
                <a:latin typeface="Calibri" pitchFamily="34" charset="0"/>
                <a:ea typeface="+mn-ea"/>
                <a:cs typeface="Times New Roman" pitchFamily="18" charset="0"/>
              </a:rPr>
              <a:t>Il ricercatore adatta il disegno dello studio migliore alla situazione in studio, </a:t>
            </a:r>
            <a:r>
              <a:rPr lang="en-US" sz="1400">
                <a:solidFill>
                  <a:prstClr val="black"/>
                </a:solidFill>
                <a:latin typeface="Calibri" pitchFamily="34" charset="0"/>
                <a:ea typeface="+mn-ea"/>
                <a:cs typeface="Arial" pitchFamily="34" charset="0"/>
              </a:rPr>
              <a:t>si limita a osservare gli eventi che accadono senza intervenire</a:t>
            </a:r>
            <a:r>
              <a:rPr lang="it-IT" altLang="it-IT" sz="1400">
                <a:solidFill>
                  <a:prstClr val="black"/>
                </a:solidFill>
                <a:latin typeface="Calibri" pitchFamily="34" charset="0"/>
                <a:ea typeface="+mn-ea"/>
                <a:cs typeface="Times New Roman" pitchFamily="18" charset="0"/>
              </a:rPr>
              <a:t>, con l’obiettivo di testare un’ipotesi</a:t>
            </a:r>
            <a:endParaRPr lang="en-US" altLang="it-IT" sz="1400">
              <a:solidFill>
                <a:prstClr val="black"/>
              </a:solidFill>
              <a:latin typeface="Calibri" pitchFamily="34" charset="0"/>
              <a:ea typeface="+mn-ea"/>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Trasversali</a:t>
            </a:r>
            <a:endParaRPr lang="en-US" altLang="it-IT" sz="4400" b="1">
              <a:solidFill>
                <a:schemeClr val="bg1"/>
              </a:solidFill>
              <a:latin typeface="Calibri" panose="020F0502020204030204" pitchFamily="34" charset="0"/>
            </a:endParaRPr>
          </a:p>
        </p:txBody>
      </p:sp>
      <p:sp>
        <p:nvSpPr>
          <p:cNvPr id="33794" name="Rectangle 2"/>
          <p:cNvSpPr>
            <a:spLocks noChangeArrowheads="1"/>
          </p:cNvSpPr>
          <p:nvPr/>
        </p:nvSpPr>
        <p:spPr bwMode="auto">
          <a:xfrm>
            <a:off x="304800" y="1295400"/>
            <a:ext cx="8534400" cy="2057400"/>
          </a:xfrm>
          <a:prstGeom prst="rect">
            <a:avLst/>
          </a:prstGeom>
          <a:noFill/>
          <a:ln>
            <a:solidFill>
              <a:srgbClr val="990033"/>
            </a:solidFill>
          </a:ln>
        </p:spPr>
        <p:txBody>
          <a:bodyPr/>
          <a:lstStyle/>
          <a:p>
            <a:pPr marL="444500" lvl="1" indent="12700" eaLnBrk="1" hangingPunct="1">
              <a:spcBef>
                <a:spcPct val="20000"/>
              </a:spcBef>
              <a:buClr>
                <a:schemeClr val="tx2"/>
              </a:buClr>
              <a:buFont typeface="Wingdings" pitchFamily="2" charset="2"/>
              <a:buNone/>
              <a:defRPr/>
            </a:pPr>
            <a:r>
              <a:rPr lang="it-IT" sz="2800" dirty="0">
                <a:effectLst>
                  <a:outerShdw blurRad="38100" dist="38100" dir="2700000" algn="tl">
                    <a:srgbClr val="C0C0C0"/>
                  </a:outerShdw>
                </a:effectLst>
                <a:latin typeface="Calibri" pitchFamily="34" charset="0"/>
                <a:ea typeface="ＭＳ Ｐゴシック"/>
                <a:cs typeface="ＭＳ Ｐゴシック"/>
              </a:rPr>
              <a:t>Studi di </a:t>
            </a:r>
            <a:r>
              <a:rPr lang="it-IT" sz="2800" dirty="0">
                <a:solidFill>
                  <a:srgbClr val="800000"/>
                </a:solidFill>
                <a:effectLst>
                  <a:outerShdw blurRad="38100" dist="38100" dir="2700000" algn="tl">
                    <a:srgbClr val="C0C0C0"/>
                  </a:outerShdw>
                </a:effectLst>
                <a:latin typeface="Calibri" pitchFamily="34" charset="0"/>
                <a:ea typeface="ＭＳ Ｐゴシック"/>
                <a:cs typeface="ＭＳ Ｐゴシック"/>
              </a:rPr>
              <a:t>PREVALENZA</a:t>
            </a:r>
            <a:r>
              <a:rPr lang="it-IT" sz="2800" dirty="0">
                <a:effectLst>
                  <a:outerShdw blurRad="38100" dist="38100" dir="2700000" algn="tl">
                    <a:srgbClr val="C0C0C0"/>
                  </a:outerShdw>
                </a:effectLst>
                <a:latin typeface="Calibri" pitchFamily="34" charset="0"/>
                <a:ea typeface="ＭＳ Ｐゴシック"/>
                <a:cs typeface="ＭＳ Ｐゴシック"/>
              </a:rPr>
              <a:t>:</a:t>
            </a:r>
          </a:p>
          <a:p>
            <a:pPr marL="444500" lvl="1" indent="12700" eaLnBrk="1" hangingPunct="1">
              <a:spcBef>
                <a:spcPct val="20000"/>
              </a:spcBef>
              <a:buClr>
                <a:schemeClr val="tx2"/>
              </a:buClr>
              <a:buFont typeface="Wingdings" pitchFamily="2" charset="2"/>
              <a:buNone/>
              <a:defRPr/>
            </a:pPr>
            <a:r>
              <a:rPr lang="it-IT" sz="2800" dirty="0">
                <a:effectLst>
                  <a:outerShdw blurRad="38100" dist="38100" dir="2700000" algn="tl">
                    <a:srgbClr val="C0C0C0"/>
                  </a:outerShdw>
                </a:effectLst>
                <a:latin typeface="Calibri" pitchFamily="34" charset="0"/>
                <a:ea typeface="ＭＳ Ｐゴシック"/>
                <a:cs typeface="ＭＳ Ｐゴシック"/>
              </a:rPr>
              <a:t>studi nei quali un campione di individui è selezionato da una popolazione bersaglio ed esaminato in un preciso istante nel tempo in cui l’indagine viene svolta.</a:t>
            </a:r>
          </a:p>
          <a:p>
            <a:pPr marL="444500" lvl="1" indent="12700" eaLnBrk="1" hangingPunct="1">
              <a:spcBef>
                <a:spcPct val="20000"/>
              </a:spcBef>
              <a:buClr>
                <a:schemeClr val="tx2"/>
              </a:buClr>
              <a:buFont typeface="Wingdings" pitchFamily="2" charset="2"/>
              <a:buNone/>
              <a:defRPr/>
            </a:pPr>
            <a:r>
              <a:rPr lang="en-GB" sz="2800" dirty="0">
                <a:effectLst>
                  <a:outerShdw blurRad="38100" dist="38100" dir="2700000" algn="tl">
                    <a:srgbClr val="C0C0C0"/>
                  </a:outerShdw>
                </a:effectLst>
                <a:latin typeface="Calibri" pitchFamily="34" charset="0"/>
                <a:ea typeface="ＭＳ Ｐゴシック"/>
                <a:cs typeface="ＭＳ Ｐゴシック"/>
              </a:rPr>
              <a:t> </a:t>
            </a:r>
          </a:p>
          <a:p>
            <a:pPr marL="444500" lvl="1" indent="12700" eaLnBrk="1" hangingPunct="1">
              <a:spcBef>
                <a:spcPct val="20000"/>
              </a:spcBef>
              <a:buClr>
                <a:schemeClr val="tx2"/>
              </a:buClr>
              <a:buFont typeface="Wingdings" pitchFamily="2" charset="2"/>
              <a:buChar char="ü"/>
              <a:defRPr/>
            </a:pPr>
            <a:r>
              <a:rPr lang="it-IT" sz="2400" dirty="0">
                <a:effectLst>
                  <a:outerShdw blurRad="38100" dist="38100" dir="2700000" algn="tl">
                    <a:srgbClr val="C0C0C0"/>
                  </a:outerShdw>
                </a:effectLst>
                <a:latin typeface="Calibri" pitchFamily="34" charset="0"/>
                <a:ea typeface="ＭＳ Ｐゴシック"/>
                <a:cs typeface="ＭＳ Ｐゴシック"/>
              </a:rPr>
              <a:t>L’Informazione è raccolta a</a:t>
            </a:r>
            <a:r>
              <a:rPr lang="it-IT" sz="2400" dirty="0">
                <a:solidFill>
                  <a:schemeClr val="folHlink"/>
                </a:solidFill>
                <a:effectLst>
                  <a:outerShdw blurRad="38100" dist="38100" dir="2700000" algn="tl">
                    <a:srgbClr val="C0C0C0"/>
                  </a:outerShdw>
                </a:effectLst>
                <a:latin typeface="Calibri" pitchFamily="34" charset="0"/>
                <a:ea typeface="ＭＳ Ｐゴシック"/>
                <a:cs typeface="ＭＳ Ｐゴシック"/>
              </a:rPr>
              <a:t> </a:t>
            </a:r>
            <a:r>
              <a:rPr lang="it-IT" sz="2400" dirty="0">
                <a:solidFill>
                  <a:srgbClr val="800000"/>
                </a:solidFill>
                <a:effectLst>
                  <a:outerShdw blurRad="38100" dist="38100" dir="2700000" algn="tl">
                    <a:srgbClr val="C0C0C0"/>
                  </a:outerShdw>
                </a:effectLst>
                <a:latin typeface="Calibri" pitchFamily="34" charset="0"/>
                <a:ea typeface="ＭＳ Ｐゴシック"/>
                <a:cs typeface="ＭＳ Ｐゴシック"/>
              </a:rPr>
              <a:t>livello individuale </a:t>
            </a:r>
          </a:p>
          <a:p>
            <a:pPr marL="444500" lvl="1" indent="12700" eaLnBrk="1" hangingPunct="1">
              <a:spcBef>
                <a:spcPct val="20000"/>
              </a:spcBef>
              <a:buClr>
                <a:schemeClr val="tx2"/>
              </a:buClr>
              <a:buFont typeface="Wingdings" pitchFamily="2" charset="2"/>
              <a:buChar char="ü"/>
              <a:defRPr/>
            </a:pPr>
            <a:r>
              <a:rPr lang="it-IT" sz="2400" dirty="0">
                <a:latin typeface="Calibri" pitchFamily="34" charset="0"/>
                <a:ea typeface="ＭＳ Ｐゴシック"/>
                <a:cs typeface="ＭＳ Ｐゴシック"/>
              </a:rPr>
              <a:t> L’inf</a:t>
            </a:r>
            <a:r>
              <a:rPr lang="it-IT" sz="2400" dirty="0">
                <a:effectLst>
                  <a:outerShdw blurRad="38100" dist="38100" dir="2700000" algn="tl">
                    <a:srgbClr val="C0C0C0"/>
                  </a:outerShdw>
                </a:effectLst>
                <a:latin typeface="Calibri" pitchFamily="34" charset="0"/>
                <a:ea typeface="ＭＳ Ｐゴシック"/>
                <a:cs typeface="ＭＳ Ｐゴシック"/>
              </a:rPr>
              <a:t>ormazione sull’esposizione e/o sull’</a:t>
            </a:r>
            <a:r>
              <a:rPr lang="it-IT" sz="2400" dirty="0" err="1">
                <a:effectLst>
                  <a:outerShdw blurRad="38100" dist="38100" dir="2700000" algn="tl">
                    <a:srgbClr val="C0C0C0"/>
                  </a:outerShdw>
                </a:effectLst>
                <a:latin typeface="Calibri" pitchFamily="34" charset="0"/>
                <a:ea typeface="ＭＳ Ｐゴシック"/>
                <a:cs typeface="ＭＳ Ｐゴシック"/>
              </a:rPr>
              <a:t>outcome</a:t>
            </a:r>
            <a:r>
              <a:rPr lang="it-IT" sz="2400" dirty="0">
                <a:effectLst>
                  <a:outerShdw blurRad="38100" dist="38100" dir="2700000" algn="tl">
                    <a:srgbClr val="C0C0C0"/>
                  </a:outerShdw>
                </a:effectLst>
                <a:latin typeface="Calibri" pitchFamily="34" charset="0"/>
                <a:ea typeface="ＭＳ Ｐゴシック"/>
                <a:cs typeface="ＭＳ Ｐゴシック"/>
              </a:rPr>
              <a:t> è riferita a un </a:t>
            </a:r>
            <a:r>
              <a:rPr lang="it-IT" sz="2400" dirty="0">
                <a:solidFill>
                  <a:srgbClr val="800000"/>
                </a:solidFill>
                <a:effectLst>
                  <a:outerShdw blurRad="38100" dist="38100" dir="2700000" algn="tl">
                    <a:srgbClr val="C0C0C0"/>
                  </a:outerShdw>
                </a:effectLst>
                <a:latin typeface="Calibri" pitchFamily="34" charset="0"/>
                <a:ea typeface="ＭＳ Ｐゴシック"/>
                <a:cs typeface="ＭＳ Ｐゴシック"/>
              </a:rPr>
              <a:t>punto preciso nel tempo</a:t>
            </a:r>
          </a:p>
          <a:p>
            <a:pPr marL="444500" lvl="1" indent="12700" eaLnBrk="1" hangingPunct="1">
              <a:spcBef>
                <a:spcPct val="20000"/>
              </a:spcBef>
              <a:buClr>
                <a:schemeClr val="tx2"/>
              </a:buClr>
              <a:buFont typeface="Wingdings" pitchFamily="2" charset="2"/>
              <a:buChar char="ü"/>
              <a:defRPr/>
            </a:pPr>
            <a:r>
              <a:rPr lang="it-IT" sz="2400" dirty="0">
                <a:effectLst>
                  <a:outerShdw blurRad="38100" dist="38100" dir="2700000" algn="tl">
                    <a:srgbClr val="C0C0C0"/>
                  </a:outerShdw>
                </a:effectLst>
                <a:latin typeface="Calibri" pitchFamily="34" charset="0"/>
                <a:ea typeface="ＭＳ Ｐゴシック"/>
                <a:cs typeface="ＭＳ Ｐゴシック"/>
              </a:rPr>
              <a:t> Il risultato è la </a:t>
            </a:r>
            <a:r>
              <a:rPr lang="it-IT" sz="2400" dirty="0">
                <a:solidFill>
                  <a:srgbClr val="800000"/>
                </a:solidFill>
                <a:effectLst>
                  <a:outerShdw blurRad="38100" dist="38100" dir="2700000" algn="tl">
                    <a:srgbClr val="C0C0C0"/>
                  </a:outerShdw>
                </a:effectLst>
                <a:latin typeface="Calibri" pitchFamily="34" charset="0"/>
                <a:ea typeface="ＭＳ Ｐゴシック"/>
                <a:cs typeface="ＭＳ Ｐゴシック"/>
              </a:rPr>
              <a:t>PREVALENZA </a:t>
            </a:r>
            <a:r>
              <a:rPr lang="it-IT" sz="2400" dirty="0">
                <a:effectLst>
                  <a:outerShdw blurRad="38100" dist="38100" dir="2700000" algn="tl">
                    <a:srgbClr val="C0C0C0"/>
                  </a:outerShdw>
                </a:effectLst>
                <a:latin typeface="Calibri" pitchFamily="34" charset="0"/>
                <a:ea typeface="ＭＳ Ｐゴシック"/>
                <a:cs typeface="ＭＳ Ｐゴシック"/>
              </a:rPr>
              <a:t>di una malattia, di un determinato fattore di rischio, di una condizione nella popolazione in studio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body" idx="4294967295"/>
          </p:nvPr>
        </p:nvSpPr>
        <p:spPr>
          <a:xfrm>
            <a:off x="381000" y="1173163"/>
            <a:ext cx="8458200" cy="1600200"/>
          </a:xfrm>
        </p:spPr>
        <p:txBody>
          <a:bodyPr/>
          <a:lstStyle/>
          <a:p>
            <a:pPr eaLnBrk="1" hangingPunct="1">
              <a:buClr>
                <a:schemeClr val="tx2"/>
              </a:buClr>
              <a:buFont typeface="Wingdings" pitchFamily="2" charset="2"/>
              <a:buChar char="Ø"/>
              <a:defRPr/>
            </a:pPr>
            <a:r>
              <a:rPr lang="en-GB" sz="2800" dirty="0" err="1">
                <a:solidFill>
                  <a:srgbClr val="800000"/>
                </a:solidFill>
                <a:effectLst>
                  <a:outerShdw blurRad="38100" dist="38100" dir="2700000" algn="tl">
                    <a:srgbClr val="C0C0C0"/>
                  </a:outerShdw>
                </a:effectLst>
                <a:latin typeface="Calibri" pitchFamily="34" charset="0"/>
                <a:ea typeface="ＭＳ Ｐゴシック"/>
              </a:rPr>
              <a:t>Prevalenza</a:t>
            </a:r>
            <a:r>
              <a:rPr lang="en-GB" sz="2800" dirty="0">
                <a:solidFill>
                  <a:srgbClr val="800000"/>
                </a:solidFill>
                <a:effectLst>
                  <a:outerShdw blurRad="38100" dist="38100" dir="2700000" algn="tl">
                    <a:srgbClr val="C0C0C0"/>
                  </a:outerShdw>
                </a:effectLst>
                <a:latin typeface="Calibri" pitchFamily="34" charset="0"/>
                <a:ea typeface="ＭＳ Ｐゴシック"/>
              </a:rPr>
              <a:t>:</a:t>
            </a:r>
            <a:r>
              <a:rPr lang="en-GB" sz="2800" dirty="0">
                <a:solidFill>
                  <a:schemeClr val="folHlink"/>
                </a:solidFill>
                <a:effectLst>
                  <a:outerShdw blurRad="38100" dist="38100" dir="2700000" algn="tl">
                    <a:srgbClr val="C0C0C0"/>
                  </a:outerShdw>
                </a:effectLst>
                <a:latin typeface="Calibri" pitchFamily="34" charset="0"/>
                <a:ea typeface="ＭＳ Ｐゴシック"/>
              </a:rPr>
              <a:t> </a:t>
            </a:r>
            <a:r>
              <a:rPr lang="en-GB" sz="2800" dirty="0">
                <a:effectLst>
                  <a:outerShdw blurRad="38100" dist="38100" dir="2700000" algn="tl">
                    <a:srgbClr val="C0C0C0"/>
                  </a:outerShdw>
                </a:effectLst>
                <a:latin typeface="Calibri" pitchFamily="34" charset="0"/>
                <a:ea typeface="ＭＳ Ｐゴシック"/>
              </a:rPr>
              <a:t>è </a:t>
            </a:r>
            <a:r>
              <a:rPr lang="en-GB" sz="2800" dirty="0" err="1">
                <a:effectLst>
                  <a:outerShdw blurRad="38100" dist="38100" dir="2700000" algn="tl">
                    <a:srgbClr val="C0C0C0"/>
                  </a:outerShdw>
                </a:effectLst>
                <a:latin typeface="Calibri" pitchFamily="34" charset="0"/>
                <a:ea typeface="ＭＳ Ｐゴシック"/>
              </a:rPr>
              <a:t>il</a:t>
            </a:r>
            <a:r>
              <a:rPr lang="en-GB" sz="2800" dirty="0">
                <a:effectLst>
                  <a:outerShdw blurRad="38100" dist="38100" dir="2700000" algn="tl">
                    <a:srgbClr val="C0C0C0"/>
                  </a:outerShdw>
                </a:effectLst>
                <a:latin typeface="Calibri" pitchFamily="34" charset="0"/>
                <a:ea typeface="ＭＳ Ｐゴシック"/>
              </a:rPr>
              <a:t> </a:t>
            </a:r>
            <a:r>
              <a:rPr lang="en-GB" sz="2800" dirty="0" err="1">
                <a:effectLst>
                  <a:outerShdw blurRad="38100" dist="38100" dir="2700000" algn="tl">
                    <a:srgbClr val="C0C0C0"/>
                  </a:outerShdw>
                </a:effectLst>
                <a:latin typeface="Calibri" pitchFamily="34" charset="0"/>
                <a:ea typeface="ＭＳ Ｐゴシック"/>
              </a:rPr>
              <a:t>numero</a:t>
            </a:r>
            <a:r>
              <a:rPr lang="en-GB" sz="2800" dirty="0">
                <a:effectLst>
                  <a:outerShdw blurRad="38100" dist="38100" dir="2700000" algn="tl">
                    <a:srgbClr val="C0C0C0"/>
                  </a:outerShdw>
                </a:effectLst>
                <a:latin typeface="Calibri" pitchFamily="34" charset="0"/>
                <a:ea typeface="ＭＳ Ｐゴシック"/>
              </a:rPr>
              <a:t> di </a:t>
            </a:r>
            <a:r>
              <a:rPr lang="en-GB" sz="2800" dirty="0" err="1">
                <a:effectLst>
                  <a:outerShdw blurRad="38100" dist="38100" dir="2700000" algn="tl">
                    <a:srgbClr val="C0C0C0"/>
                  </a:outerShdw>
                </a:effectLst>
                <a:latin typeface="Calibri" pitchFamily="34" charset="0"/>
                <a:ea typeface="ＭＳ Ｐゴシック"/>
              </a:rPr>
              <a:t>casi</a:t>
            </a:r>
            <a:r>
              <a:rPr lang="en-GB" sz="2800" dirty="0">
                <a:effectLst>
                  <a:outerShdw blurRad="38100" dist="38100" dir="2700000" algn="tl">
                    <a:srgbClr val="C0C0C0"/>
                  </a:outerShdw>
                </a:effectLst>
                <a:latin typeface="Calibri" pitchFamily="34" charset="0"/>
                <a:ea typeface="ＭＳ Ｐゴシック"/>
              </a:rPr>
              <a:t> di </a:t>
            </a:r>
            <a:r>
              <a:rPr lang="en-GB" sz="2800" dirty="0" err="1">
                <a:effectLst>
                  <a:outerShdw blurRad="38100" dist="38100" dir="2700000" algn="tl">
                    <a:srgbClr val="C0C0C0"/>
                  </a:outerShdw>
                </a:effectLst>
                <a:latin typeface="Calibri" pitchFamily="34" charset="0"/>
                <a:ea typeface="ＭＳ Ｐゴシック"/>
              </a:rPr>
              <a:t>una</a:t>
            </a:r>
            <a:r>
              <a:rPr lang="en-GB" sz="2800" dirty="0">
                <a:effectLst>
                  <a:outerShdw blurRad="38100" dist="38100" dir="2700000" algn="tl">
                    <a:srgbClr val="C0C0C0"/>
                  </a:outerShdw>
                </a:effectLst>
                <a:latin typeface="Calibri" pitchFamily="34" charset="0"/>
                <a:ea typeface="ＭＳ Ｐゴシック"/>
              </a:rPr>
              <a:t> </a:t>
            </a:r>
            <a:r>
              <a:rPr lang="en-GB" sz="2800" dirty="0" err="1">
                <a:effectLst>
                  <a:outerShdw blurRad="38100" dist="38100" dir="2700000" algn="tl">
                    <a:srgbClr val="C0C0C0"/>
                  </a:outerShdw>
                </a:effectLst>
                <a:latin typeface="Calibri" pitchFamily="34" charset="0"/>
                <a:ea typeface="ＭＳ Ｐゴシック"/>
              </a:rPr>
              <a:t>specifica</a:t>
            </a:r>
            <a:r>
              <a:rPr lang="en-GB" sz="2800" dirty="0">
                <a:effectLst>
                  <a:outerShdw blurRad="38100" dist="38100" dir="2700000" algn="tl">
                    <a:srgbClr val="C0C0C0"/>
                  </a:outerShdw>
                </a:effectLst>
                <a:latin typeface="Calibri" pitchFamily="34" charset="0"/>
                <a:ea typeface="ＭＳ Ｐゴシック"/>
              </a:rPr>
              <a:t> </a:t>
            </a:r>
            <a:r>
              <a:rPr lang="en-GB" sz="2800" dirty="0" err="1">
                <a:effectLst>
                  <a:outerShdw blurRad="38100" dist="38100" dir="2700000" algn="tl">
                    <a:srgbClr val="C0C0C0"/>
                  </a:outerShdw>
                </a:effectLst>
                <a:latin typeface="Calibri" pitchFamily="34" charset="0"/>
                <a:ea typeface="ＭＳ Ｐゴシック"/>
              </a:rPr>
              <a:t>condizione</a:t>
            </a:r>
            <a:r>
              <a:rPr lang="en-GB" sz="2800" dirty="0">
                <a:effectLst>
                  <a:outerShdw blurRad="38100" dist="38100" dir="2700000" algn="tl">
                    <a:srgbClr val="C0C0C0"/>
                  </a:outerShdw>
                </a:effectLst>
                <a:latin typeface="Calibri" pitchFamily="34" charset="0"/>
                <a:ea typeface="ＭＳ Ｐゴシック"/>
              </a:rPr>
              <a:t> di </a:t>
            </a:r>
            <a:r>
              <a:rPr lang="en-GB" sz="2800" dirty="0" err="1">
                <a:effectLst>
                  <a:outerShdw blurRad="38100" dist="38100" dir="2700000" algn="tl">
                    <a:srgbClr val="C0C0C0"/>
                  </a:outerShdw>
                </a:effectLst>
                <a:latin typeface="Calibri" pitchFamily="34" charset="0"/>
                <a:ea typeface="ＭＳ Ｐゴシック"/>
              </a:rPr>
              <a:t>interesse</a:t>
            </a:r>
            <a:r>
              <a:rPr lang="en-GB" sz="2800" dirty="0">
                <a:effectLst>
                  <a:outerShdw blurRad="38100" dist="38100" dir="2700000" algn="tl">
                    <a:srgbClr val="C0C0C0"/>
                  </a:outerShdw>
                </a:effectLst>
                <a:latin typeface="Calibri" pitchFamily="34" charset="0"/>
                <a:ea typeface="ＭＳ Ｐゴシック"/>
              </a:rPr>
              <a:t> </a:t>
            </a:r>
            <a:r>
              <a:rPr lang="en-GB" sz="2800" dirty="0" err="1">
                <a:effectLst>
                  <a:outerShdw blurRad="38100" dist="38100" dir="2700000" algn="tl">
                    <a:srgbClr val="C0C0C0"/>
                  </a:outerShdw>
                </a:effectLst>
                <a:latin typeface="Calibri" pitchFamily="34" charset="0"/>
                <a:ea typeface="ＭＳ Ｐゴシック"/>
              </a:rPr>
              <a:t>presente</a:t>
            </a:r>
            <a:r>
              <a:rPr lang="en-GB" sz="2800" dirty="0">
                <a:effectLst>
                  <a:outerShdw blurRad="38100" dist="38100" dir="2700000" algn="tl">
                    <a:srgbClr val="C0C0C0"/>
                  </a:outerShdw>
                </a:effectLst>
                <a:latin typeface="Calibri" pitchFamily="34" charset="0"/>
                <a:ea typeface="ＭＳ Ｐゴシック"/>
              </a:rPr>
              <a:t> in un </a:t>
            </a:r>
            <a:r>
              <a:rPr lang="en-GB" sz="2800" dirty="0" err="1">
                <a:effectLst>
                  <a:outerShdw blurRad="38100" dist="38100" dir="2700000" algn="tl">
                    <a:srgbClr val="C0C0C0"/>
                  </a:outerShdw>
                </a:effectLst>
                <a:latin typeface="Calibri" pitchFamily="34" charset="0"/>
                <a:ea typeface="ＭＳ Ｐゴシック"/>
              </a:rPr>
              <a:t>determinato</a:t>
            </a:r>
            <a:r>
              <a:rPr lang="en-GB" sz="2800" dirty="0">
                <a:effectLst>
                  <a:outerShdw blurRad="38100" dist="38100" dir="2700000" algn="tl">
                    <a:srgbClr val="C0C0C0"/>
                  </a:outerShdw>
                </a:effectLst>
                <a:latin typeface="Calibri" pitchFamily="34" charset="0"/>
                <a:ea typeface="ＭＳ Ｐゴシック"/>
              </a:rPr>
              <a:t> </a:t>
            </a:r>
            <a:r>
              <a:rPr lang="en-GB" sz="2800" dirty="0" err="1">
                <a:effectLst>
                  <a:outerShdw blurRad="38100" dist="38100" dir="2700000" algn="tl">
                    <a:srgbClr val="C0C0C0"/>
                  </a:outerShdw>
                </a:effectLst>
                <a:latin typeface="Calibri" pitchFamily="34" charset="0"/>
                <a:ea typeface="ＭＳ Ｐゴシック"/>
              </a:rPr>
              <a:t>punto</a:t>
            </a:r>
            <a:r>
              <a:rPr lang="en-GB" sz="2800" dirty="0">
                <a:effectLst>
                  <a:outerShdw blurRad="38100" dist="38100" dir="2700000" algn="tl">
                    <a:srgbClr val="C0C0C0"/>
                  </a:outerShdw>
                </a:effectLst>
                <a:latin typeface="Calibri" pitchFamily="34" charset="0"/>
                <a:ea typeface="ＭＳ Ｐゴシック"/>
              </a:rPr>
              <a:t> </a:t>
            </a:r>
            <a:r>
              <a:rPr lang="en-GB" sz="2800" dirty="0" err="1">
                <a:effectLst>
                  <a:outerShdw blurRad="38100" dist="38100" dir="2700000" algn="tl">
                    <a:srgbClr val="C0C0C0"/>
                  </a:outerShdw>
                </a:effectLst>
                <a:latin typeface="Calibri" pitchFamily="34" charset="0"/>
                <a:ea typeface="ＭＳ Ｐゴシック"/>
              </a:rPr>
              <a:t>nel</a:t>
            </a:r>
            <a:r>
              <a:rPr lang="en-GB" sz="2800" dirty="0">
                <a:effectLst>
                  <a:outerShdw blurRad="38100" dist="38100" dir="2700000" algn="tl">
                    <a:srgbClr val="C0C0C0"/>
                  </a:outerShdw>
                </a:effectLst>
                <a:latin typeface="Calibri" pitchFamily="34" charset="0"/>
                <a:ea typeface="ＭＳ Ｐゴシック"/>
              </a:rPr>
              <a:t> tempo (</a:t>
            </a:r>
            <a:r>
              <a:rPr lang="en-GB" sz="2800" dirty="0" err="1">
                <a:effectLst>
                  <a:outerShdw blurRad="38100" dist="38100" dir="2700000" algn="tl">
                    <a:srgbClr val="C0C0C0"/>
                  </a:outerShdw>
                </a:effectLst>
                <a:latin typeface="Calibri" pitchFamily="34" charset="0"/>
                <a:ea typeface="ＭＳ Ｐゴシック"/>
              </a:rPr>
              <a:t>proporzione</a:t>
            </a:r>
            <a:r>
              <a:rPr lang="en-GB" sz="2800" dirty="0">
                <a:effectLst>
                  <a:outerShdw blurRad="38100" dist="38100" dir="2700000" algn="tl">
                    <a:srgbClr val="C0C0C0"/>
                  </a:outerShdw>
                </a:effectLst>
                <a:latin typeface="Calibri" pitchFamily="34" charset="0"/>
                <a:ea typeface="ＭＳ Ｐゴシック"/>
              </a:rPr>
              <a:t>)</a:t>
            </a:r>
            <a:endParaRPr lang="en-GB" sz="2800" dirty="0">
              <a:solidFill>
                <a:schemeClr val="folHlink"/>
              </a:solidFill>
              <a:effectLst>
                <a:outerShdw blurRad="38100" dist="38100" dir="2700000" algn="tl">
                  <a:srgbClr val="C0C0C0"/>
                </a:outerShdw>
              </a:effectLst>
              <a:latin typeface="Calibri" pitchFamily="34" charset="0"/>
              <a:ea typeface="ＭＳ Ｐゴシック"/>
            </a:endParaRPr>
          </a:p>
        </p:txBody>
      </p:sp>
      <p:sp>
        <p:nvSpPr>
          <p:cNvPr id="90115" name="Line 3"/>
          <p:cNvSpPr>
            <a:spLocks noChangeShapeType="1"/>
          </p:cNvSpPr>
          <p:nvPr/>
        </p:nvSpPr>
        <p:spPr bwMode="auto">
          <a:xfrm>
            <a:off x="1657350" y="2935288"/>
            <a:ext cx="1588" cy="20129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16" name="Line 4"/>
          <p:cNvSpPr>
            <a:spLocks noChangeShapeType="1"/>
          </p:cNvSpPr>
          <p:nvPr/>
        </p:nvSpPr>
        <p:spPr bwMode="auto">
          <a:xfrm>
            <a:off x="1646238" y="4948238"/>
            <a:ext cx="5410200" cy="1587"/>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it-IT"/>
          </a:p>
        </p:txBody>
      </p:sp>
      <p:sp>
        <p:nvSpPr>
          <p:cNvPr id="90117" name="Line 5"/>
          <p:cNvSpPr>
            <a:spLocks noChangeShapeType="1"/>
          </p:cNvSpPr>
          <p:nvPr/>
        </p:nvSpPr>
        <p:spPr bwMode="auto">
          <a:xfrm>
            <a:off x="1665288" y="4733925"/>
            <a:ext cx="79375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18" name="Line 6"/>
          <p:cNvSpPr>
            <a:spLocks noChangeShapeType="1"/>
          </p:cNvSpPr>
          <p:nvPr/>
        </p:nvSpPr>
        <p:spPr bwMode="auto">
          <a:xfrm flipV="1">
            <a:off x="1665288" y="4514850"/>
            <a:ext cx="2984500" cy="6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19" name="Line 7"/>
          <p:cNvSpPr>
            <a:spLocks noChangeShapeType="1"/>
          </p:cNvSpPr>
          <p:nvPr/>
        </p:nvSpPr>
        <p:spPr bwMode="auto">
          <a:xfrm flipV="1">
            <a:off x="1665288" y="4300538"/>
            <a:ext cx="5040312" cy="6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20" name="Line 8"/>
          <p:cNvSpPr>
            <a:spLocks noChangeShapeType="1"/>
          </p:cNvSpPr>
          <p:nvPr/>
        </p:nvSpPr>
        <p:spPr bwMode="auto">
          <a:xfrm>
            <a:off x="1665288" y="3879850"/>
            <a:ext cx="1382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21" name="Line 9"/>
          <p:cNvSpPr>
            <a:spLocks noChangeShapeType="1"/>
          </p:cNvSpPr>
          <p:nvPr/>
        </p:nvSpPr>
        <p:spPr bwMode="auto">
          <a:xfrm>
            <a:off x="1665288" y="3665538"/>
            <a:ext cx="1749425"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22" name="Line 10"/>
          <p:cNvSpPr>
            <a:spLocks noChangeShapeType="1"/>
          </p:cNvSpPr>
          <p:nvPr/>
        </p:nvSpPr>
        <p:spPr bwMode="auto">
          <a:xfrm flipV="1">
            <a:off x="1665288" y="3444875"/>
            <a:ext cx="2984500" cy="6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23" name="Line 11"/>
          <p:cNvSpPr>
            <a:spLocks noChangeShapeType="1"/>
          </p:cNvSpPr>
          <p:nvPr/>
        </p:nvSpPr>
        <p:spPr bwMode="auto">
          <a:xfrm>
            <a:off x="4722813" y="4514850"/>
            <a:ext cx="968375" cy="63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24" name="Line 12"/>
          <p:cNvSpPr>
            <a:spLocks noChangeShapeType="1"/>
          </p:cNvSpPr>
          <p:nvPr/>
        </p:nvSpPr>
        <p:spPr bwMode="auto">
          <a:xfrm>
            <a:off x="3841750" y="4086225"/>
            <a:ext cx="1616075" cy="15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25" name="Line 13"/>
          <p:cNvSpPr>
            <a:spLocks noChangeShapeType="1"/>
          </p:cNvSpPr>
          <p:nvPr/>
        </p:nvSpPr>
        <p:spPr bwMode="auto">
          <a:xfrm flipV="1">
            <a:off x="3133725" y="3871913"/>
            <a:ext cx="854075" cy="793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26" name="Line 14"/>
          <p:cNvSpPr>
            <a:spLocks noChangeShapeType="1"/>
          </p:cNvSpPr>
          <p:nvPr/>
        </p:nvSpPr>
        <p:spPr bwMode="auto">
          <a:xfrm>
            <a:off x="4014788" y="3879850"/>
            <a:ext cx="60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27" name="Rectangle 15"/>
          <p:cNvSpPr>
            <a:spLocks noChangeArrowheads="1"/>
          </p:cNvSpPr>
          <p:nvPr/>
        </p:nvSpPr>
        <p:spPr bwMode="auto">
          <a:xfrm>
            <a:off x="4089400" y="3830638"/>
            <a:ext cx="133350" cy="98425"/>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90128" name="Line 16"/>
          <p:cNvSpPr>
            <a:spLocks noChangeShapeType="1"/>
          </p:cNvSpPr>
          <p:nvPr/>
        </p:nvSpPr>
        <p:spPr bwMode="auto">
          <a:xfrm flipV="1">
            <a:off x="3500438" y="3659188"/>
            <a:ext cx="1516062" cy="63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29" name="Line 17"/>
          <p:cNvSpPr>
            <a:spLocks noChangeShapeType="1"/>
          </p:cNvSpPr>
          <p:nvPr/>
        </p:nvSpPr>
        <p:spPr bwMode="auto">
          <a:xfrm>
            <a:off x="5043488" y="3665538"/>
            <a:ext cx="1309687" cy="15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30" name="Line 18"/>
          <p:cNvSpPr>
            <a:spLocks noChangeShapeType="1"/>
          </p:cNvSpPr>
          <p:nvPr/>
        </p:nvSpPr>
        <p:spPr bwMode="auto">
          <a:xfrm>
            <a:off x="6218238" y="3665538"/>
            <a:ext cx="649287"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31" name="Line 19"/>
          <p:cNvSpPr>
            <a:spLocks noChangeShapeType="1"/>
          </p:cNvSpPr>
          <p:nvPr/>
        </p:nvSpPr>
        <p:spPr bwMode="auto">
          <a:xfrm>
            <a:off x="6878638" y="3665538"/>
            <a:ext cx="134937"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32" name="Line 20"/>
          <p:cNvSpPr>
            <a:spLocks noChangeShapeType="1"/>
          </p:cNvSpPr>
          <p:nvPr/>
        </p:nvSpPr>
        <p:spPr bwMode="auto">
          <a:xfrm>
            <a:off x="6438900" y="3238500"/>
            <a:ext cx="50165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33" name="Line 21"/>
          <p:cNvSpPr>
            <a:spLocks noChangeShapeType="1"/>
          </p:cNvSpPr>
          <p:nvPr/>
        </p:nvSpPr>
        <p:spPr bwMode="auto">
          <a:xfrm>
            <a:off x="1665288" y="3238500"/>
            <a:ext cx="53482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34" name="Line 22"/>
          <p:cNvSpPr>
            <a:spLocks noChangeShapeType="1"/>
          </p:cNvSpPr>
          <p:nvPr/>
        </p:nvSpPr>
        <p:spPr bwMode="auto">
          <a:xfrm>
            <a:off x="4649788" y="3444875"/>
            <a:ext cx="1335087" cy="63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35" name="Line 23"/>
          <p:cNvSpPr>
            <a:spLocks noChangeShapeType="1"/>
          </p:cNvSpPr>
          <p:nvPr/>
        </p:nvSpPr>
        <p:spPr bwMode="auto">
          <a:xfrm>
            <a:off x="5853113" y="3451225"/>
            <a:ext cx="116046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36" name="Line 24"/>
          <p:cNvSpPr>
            <a:spLocks noChangeShapeType="1"/>
          </p:cNvSpPr>
          <p:nvPr/>
        </p:nvSpPr>
        <p:spPr bwMode="auto">
          <a:xfrm>
            <a:off x="1665288" y="3024188"/>
            <a:ext cx="1235075"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37" name="Line 25"/>
          <p:cNvSpPr>
            <a:spLocks noChangeShapeType="1"/>
          </p:cNvSpPr>
          <p:nvPr/>
        </p:nvSpPr>
        <p:spPr bwMode="auto">
          <a:xfrm flipV="1">
            <a:off x="2913063" y="3017838"/>
            <a:ext cx="2617787" cy="63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38" name="Line 26"/>
          <p:cNvSpPr>
            <a:spLocks noChangeShapeType="1"/>
          </p:cNvSpPr>
          <p:nvPr/>
        </p:nvSpPr>
        <p:spPr bwMode="auto">
          <a:xfrm>
            <a:off x="5483225" y="3024188"/>
            <a:ext cx="355600" cy="15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39" name="Line 27"/>
          <p:cNvSpPr>
            <a:spLocks noChangeShapeType="1"/>
          </p:cNvSpPr>
          <p:nvPr/>
        </p:nvSpPr>
        <p:spPr bwMode="auto">
          <a:xfrm>
            <a:off x="5853113" y="3024188"/>
            <a:ext cx="573087"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40" name="Rectangle 28"/>
          <p:cNvSpPr>
            <a:spLocks noChangeArrowheads="1"/>
          </p:cNvSpPr>
          <p:nvPr/>
        </p:nvSpPr>
        <p:spPr bwMode="auto">
          <a:xfrm>
            <a:off x="3505200" y="5287963"/>
            <a:ext cx="154146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GB" altLang="it-IT" sz="1800"/>
              <a:t>Time Point</a:t>
            </a:r>
          </a:p>
        </p:txBody>
      </p:sp>
      <p:grpSp>
        <p:nvGrpSpPr>
          <p:cNvPr id="90141" name="Group 29"/>
          <p:cNvGrpSpPr>
            <a:grpSpLocks/>
          </p:cNvGrpSpPr>
          <p:nvPr/>
        </p:nvGrpSpPr>
        <p:grpSpPr bwMode="auto">
          <a:xfrm>
            <a:off x="6477000" y="5676900"/>
            <a:ext cx="304800" cy="830263"/>
            <a:chOff x="2199" y="3104"/>
            <a:chExt cx="184" cy="492"/>
          </a:xfrm>
        </p:grpSpPr>
        <p:sp>
          <p:nvSpPr>
            <p:cNvPr id="90158" name="Line 30"/>
            <p:cNvSpPr>
              <a:spLocks noChangeShapeType="1"/>
            </p:cNvSpPr>
            <p:nvPr/>
          </p:nvSpPr>
          <p:spPr bwMode="auto">
            <a:xfrm>
              <a:off x="2223" y="3104"/>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59" name="Line 31"/>
            <p:cNvSpPr>
              <a:spLocks noChangeShapeType="1"/>
            </p:cNvSpPr>
            <p:nvPr/>
          </p:nvSpPr>
          <p:spPr bwMode="auto">
            <a:xfrm>
              <a:off x="2223" y="3322"/>
              <a:ext cx="136"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90160" name="Group 32"/>
            <p:cNvGrpSpPr>
              <a:grpSpLocks/>
            </p:cNvGrpSpPr>
            <p:nvPr/>
          </p:nvGrpSpPr>
          <p:grpSpPr bwMode="auto">
            <a:xfrm>
              <a:off x="2199" y="3540"/>
              <a:ext cx="184" cy="56"/>
              <a:chOff x="3948" y="3044"/>
              <a:chExt cx="184" cy="56"/>
            </a:xfrm>
          </p:grpSpPr>
          <p:sp>
            <p:nvSpPr>
              <p:cNvPr id="90161" name="Line 33"/>
              <p:cNvSpPr>
                <a:spLocks noChangeShapeType="1"/>
              </p:cNvSpPr>
              <p:nvPr/>
            </p:nvSpPr>
            <p:spPr bwMode="auto">
              <a:xfrm flipV="1">
                <a:off x="3948" y="3044"/>
                <a:ext cx="40"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62" name="Line 34"/>
              <p:cNvSpPr>
                <a:spLocks noChangeShapeType="1"/>
              </p:cNvSpPr>
              <p:nvPr/>
            </p:nvSpPr>
            <p:spPr bwMode="auto">
              <a:xfrm>
                <a:off x="3997" y="3052"/>
                <a:ext cx="39" cy="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63" name="Line 35"/>
              <p:cNvSpPr>
                <a:spLocks noChangeShapeType="1"/>
              </p:cNvSpPr>
              <p:nvPr/>
            </p:nvSpPr>
            <p:spPr bwMode="auto">
              <a:xfrm flipV="1">
                <a:off x="4044" y="3044"/>
                <a:ext cx="40"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64" name="Line 36"/>
              <p:cNvSpPr>
                <a:spLocks noChangeShapeType="1"/>
              </p:cNvSpPr>
              <p:nvPr/>
            </p:nvSpPr>
            <p:spPr bwMode="auto">
              <a:xfrm>
                <a:off x="4092" y="3052"/>
                <a:ext cx="40" cy="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sp>
        <p:nvSpPr>
          <p:cNvPr id="90142" name="Rectangle 37"/>
          <p:cNvSpPr>
            <a:spLocks noChangeArrowheads="1"/>
          </p:cNvSpPr>
          <p:nvPr/>
        </p:nvSpPr>
        <p:spPr bwMode="auto">
          <a:xfrm>
            <a:off x="7294563" y="5516563"/>
            <a:ext cx="18494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1800"/>
              <a:t>Healthy</a:t>
            </a:r>
          </a:p>
          <a:p>
            <a:pPr>
              <a:spcBef>
                <a:spcPct val="50000"/>
              </a:spcBef>
              <a:buFontTx/>
              <a:buNone/>
            </a:pPr>
            <a:r>
              <a:rPr lang="en-GB" altLang="it-IT" sz="1800"/>
              <a:t>Symptomatic</a:t>
            </a:r>
          </a:p>
          <a:p>
            <a:pPr>
              <a:spcBef>
                <a:spcPct val="50000"/>
              </a:spcBef>
              <a:buFontTx/>
              <a:buNone/>
            </a:pPr>
            <a:r>
              <a:rPr lang="en-GB" altLang="it-IT" sz="1800"/>
              <a:t>Death</a:t>
            </a:r>
          </a:p>
        </p:txBody>
      </p:sp>
      <p:sp>
        <p:nvSpPr>
          <p:cNvPr id="90143" name="Line 38"/>
          <p:cNvSpPr>
            <a:spLocks noChangeShapeType="1"/>
          </p:cNvSpPr>
          <p:nvPr/>
        </p:nvSpPr>
        <p:spPr bwMode="auto">
          <a:xfrm>
            <a:off x="4283075" y="2697163"/>
            <a:ext cx="0" cy="25654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0144" name="Line 39"/>
          <p:cNvSpPr>
            <a:spLocks noChangeShapeType="1"/>
          </p:cNvSpPr>
          <p:nvPr/>
        </p:nvSpPr>
        <p:spPr bwMode="auto">
          <a:xfrm>
            <a:off x="609600" y="6318250"/>
            <a:ext cx="808038" cy="1588"/>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0145" name="Rectangle 40"/>
          <p:cNvSpPr>
            <a:spLocks noChangeArrowheads="1"/>
          </p:cNvSpPr>
          <p:nvPr/>
        </p:nvSpPr>
        <p:spPr bwMode="auto">
          <a:xfrm>
            <a:off x="1417638" y="6191250"/>
            <a:ext cx="26447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1800"/>
              <a:t>Cross Sectional Survey</a:t>
            </a:r>
          </a:p>
        </p:txBody>
      </p:sp>
      <p:sp>
        <p:nvSpPr>
          <p:cNvPr id="90146" name="Rectangle 41"/>
          <p:cNvSpPr>
            <a:spLocks noChangeArrowheads="1"/>
          </p:cNvSpPr>
          <p:nvPr/>
        </p:nvSpPr>
        <p:spPr bwMode="auto">
          <a:xfrm>
            <a:off x="2446338" y="4683125"/>
            <a:ext cx="133350" cy="98425"/>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90147" name="Line 42"/>
          <p:cNvSpPr>
            <a:spLocks noChangeShapeType="1"/>
          </p:cNvSpPr>
          <p:nvPr/>
        </p:nvSpPr>
        <p:spPr bwMode="auto">
          <a:xfrm flipH="1">
            <a:off x="1638300" y="4086225"/>
            <a:ext cx="213042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0148" name="Line 43"/>
          <p:cNvSpPr>
            <a:spLocks noChangeShapeType="1"/>
          </p:cNvSpPr>
          <p:nvPr/>
        </p:nvSpPr>
        <p:spPr bwMode="auto">
          <a:xfrm>
            <a:off x="5310188" y="4086225"/>
            <a:ext cx="3683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0149" name="Rectangle 44"/>
          <p:cNvSpPr>
            <a:spLocks noChangeArrowheads="1"/>
          </p:cNvSpPr>
          <p:nvPr/>
        </p:nvSpPr>
        <p:spPr bwMode="auto">
          <a:xfrm>
            <a:off x="5678488" y="4032250"/>
            <a:ext cx="133350" cy="98425"/>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90150" name="Rectangle 45"/>
          <p:cNvSpPr>
            <a:spLocks noChangeArrowheads="1"/>
          </p:cNvSpPr>
          <p:nvPr/>
        </p:nvSpPr>
        <p:spPr bwMode="auto">
          <a:xfrm>
            <a:off x="6540500" y="6430963"/>
            <a:ext cx="168275" cy="98425"/>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90151" name="Rectangle 46"/>
          <p:cNvSpPr>
            <a:spLocks noChangeArrowheads="1"/>
          </p:cNvSpPr>
          <p:nvPr/>
        </p:nvSpPr>
        <p:spPr bwMode="auto">
          <a:xfrm>
            <a:off x="7088188" y="4781550"/>
            <a:ext cx="10144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1800"/>
              <a:t>Time</a:t>
            </a:r>
          </a:p>
        </p:txBody>
      </p:sp>
      <p:sp>
        <p:nvSpPr>
          <p:cNvPr id="90152" name="Oval 47"/>
          <p:cNvSpPr>
            <a:spLocks noChangeArrowheads="1"/>
          </p:cNvSpPr>
          <p:nvPr/>
        </p:nvSpPr>
        <p:spPr bwMode="auto">
          <a:xfrm>
            <a:off x="4208463" y="2909888"/>
            <a:ext cx="220662" cy="160337"/>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90153" name="Oval 48"/>
          <p:cNvSpPr>
            <a:spLocks noChangeArrowheads="1"/>
          </p:cNvSpPr>
          <p:nvPr/>
        </p:nvSpPr>
        <p:spPr bwMode="auto">
          <a:xfrm>
            <a:off x="903288" y="5945188"/>
            <a:ext cx="220662" cy="160337"/>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90154" name="Oval 49"/>
          <p:cNvSpPr>
            <a:spLocks noChangeArrowheads="1"/>
          </p:cNvSpPr>
          <p:nvPr/>
        </p:nvSpPr>
        <p:spPr bwMode="auto">
          <a:xfrm>
            <a:off x="4135438" y="3551238"/>
            <a:ext cx="220662" cy="160337"/>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90155" name="Oval 50"/>
          <p:cNvSpPr>
            <a:spLocks noChangeArrowheads="1"/>
          </p:cNvSpPr>
          <p:nvPr/>
        </p:nvSpPr>
        <p:spPr bwMode="auto">
          <a:xfrm>
            <a:off x="4135438" y="3979863"/>
            <a:ext cx="220662" cy="160337"/>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90156" name="Rectangle 51"/>
          <p:cNvSpPr>
            <a:spLocks noChangeArrowheads="1"/>
          </p:cNvSpPr>
          <p:nvPr/>
        </p:nvSpPr>
        <p:spPr bwMode="auto">
          <a:xfrm>
            <a:off x="1490663" y="5891213"/>
            <a:ext cx="2644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1800"/>
              <a:t>Prevalent case</a:t>
            </a:r>
          </a:p>
        </p:txBody>
      </p:sp>
      <p:pic>
        <p:nvPicPr>
          <p:cNvPr id="90157"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36513"/>
            <a:ext cx="85344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59055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921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0"/>
            <a:ext cx="2411412"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9216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688" y="2205038"/>
            <a:ext cx="25844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5" name="Rectangle 2"/>
          <p:cNvSpPr>
            <a:spLocks noChangeArrowheads="1"/>
          </p:cNvSpPr>
          <p:nvPr/>
        </p:nvSpPr>
        <p:spPr bwMode="auto">
          <a:xfrm>
            <a:off x="252597" y="5854904"/>
            <a:ext cx="8064500" cy="92333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defRPr/>
            </a:pPr>
            <a:r>
              <a:rPr lang="it-IT" altLang="it-IT" dirty="0"/>
              <a:t>Rimane stabile al 7,3% la quota di chi dichiara di stare male o molto male (era il 7,4%. nel 2005).</a:t>
            </a:r>
          </a:p>
          <a:p>
            <a:pPr>
              <a:defRPr/>
            </a:pPr>
            <a:endParaRPr lang="it-IT" altLang="it-IT" dirty="0"/>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236538"/>
            <a:ext cx="5824537" cy="86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5435804"/>
            <a:ext cx="2628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685800" y="76200"/>
            <a:ext cx="7772400" cy="1371600"/>
          </a:xfrm>
        </p:spPr>
        <p:txBody>
          <a:bodyPr/>
          <a:lstStyle/>
          <a:p>
            <a:pPr eaLnBrk="1" hangingPunct="1"/>
            <a:r>
              <a:rPr lang="en-GB" altLang="it-IT" sz="3200" b="1">
                <a:latin typeface="Calibri" panose="020F0502020204030204" pitchFamily="34" charset="0"/>
              </a:rPr>
              <a:t>Un esempio di studio di prevalenza: lo studio ISAAC</a:t>
            </a:r>
          </a:p>
        </p:txBody>
      </p:sp>
      <p:sp>
        <p:nvSpPr>
          <p:cNvPr id="50179" name="Rectangle 3"/>
          <p:cNvSpPr>
            <a:spLocks noGrp="1" noChangeArrowheads="1"/>
          </p:cNvSpPr>
          <p:nvPr>
            <p:ph type="body" idx="4294967295"/>
          </p:nvPr>
        </p:nvSpPr>
        <p:spPr>
          <a:xfrm>
            <a:off x="228600" y="1524000"/>
            <a:ext cx="8458200" cy="4724400"/>
          </a:xfrm>
        </p:spPr>
        <p:txBody>
          <a:bodyPr/>
          <a:lstStyle/>
          <a:p>
            <a:pPr eaLnBrk="1" hangingPunct="1">
              <a:lnSpc>
                <a:spcPct val="90000"/>
              </a:lnSpc>
              <a:buClr>
                <a:schemeClr val="tx2"/>
              </a:buClr>
              <a:buFont typeface="Wingdings" charset="0"/>
              <a:buChar char="Ø"/>
              <a:defRPr/>
            </a:pPr>
            <a:r>
              <a:rPr lang="en-GB" sz="2400" dirty="0" err="1">
                <a:effectLst>
                  <a:outerShdw blurRad="38100" dist="38100" dir="2700000" algn="tl">
                    <a:srgbClr val="DDDDDD"/>
                  </a:outerShdw>
                </a:effectLst>
                <a:latin typeface="Calibri" charset="0"/>
                <a:ea typeface="ＭＳ Ｐゴシック" charset="0"/>
                <a:cs typeface="+mn-cs"/>
              </a:rPr>
              <a:t>Stimare</a:t>
            </a:r>
            <a:r>
              <a:rPr lang="en-GB" sz="2400" dirty="0">
                <a:effectLst>
                  <a:outerShdw blurRad="38100" dist="38100" dir="2700000" algn="tl">
                    <a:srgbClr val="DDDDDD"/>
                  </a:outerShdw>
                </a:effectLst>
                <a:latin typeface="Calibri" charset="0"/>
                <a:ea typeface="ＭＳ Ｐゴシック" charset="0"/>
                <a:cs typeface="+mn-cs"/>
              </a:rPr>
              <a:t> la </a:t>
            </a:r>
            <a:r>
              <a:rPr lang="en-GB" sz="2400" dirty="0" err="1">
                <a:effectLst>
                  <a:outerShdw blurRad="38100" dist="38100" dir="2700000" algn="tl">
                    <a:srgbClr val="DDDDDD"/>
                  </a:outerShdw>
                </a:effectLst>
                <a:latin typeface="Calibri" charset="0"/>
                <a:ea typeface="ＭＳ Ｐゴシック" charset="0"/>
                <a:cs typeface="+mn-cs"/>
              </a:rPr>
              <a:t>prevalenza</a:t>
            </a:r>
            <a:r>
              <a:rPr lang="en-GB" sz="2400" dirty="0">
                <a:effectLst>
                  <a:outerShdw blurRad="38100" dist="38100" dir="2700000" algn="tl">
                    <a:srgbClr val="DDDDDD"/>
                  </a:outerShdw>
                </a:effectLst>
                <a:latin typeface="Calibri" charset="0"/>
                <a:ea typeface="ＭＳ Ｐゴシック" charset="0"/>
                <a:cs typeface="+mn-cs"/>
              </a:rPr>
              <a:t> di </a:t>
            </a:r>
            <a:r>
              <a:rPr lang="en-GB" sz="2400" dirty="0" err="1">
                <a:solidFill>
                  <a:srgbClr val="800000"/>
                </a:solidFill>
                <a:effectLst>
                  <a:outerShdw blurRad="38100" dist="38100" dir="2700000" algn="tl">
                    <a:srgbClr val="DDDDDD"/>
                  </a:outerShdw>
                </a:effectLst>
                <a:latin typeface="Calibri" charset="0"/>
                <a:ea typeface="ＭＳ Ｐゴシック" charset="0"/>
                <a:cs typeface="+mn-cs"/>
              </a:rPr>
              <a:t>asma</a:t>
            </a:r>
            <a:r>
              <a:rPr lang="en-GB" sz="2400" dirty="0">
                <a:solidFill>
                  <a:srgbClr val="800000"/>
                </a:solidFill>
                <a:effectLst>
                  <a:outerShdw blurRad="38100" dist="38100" dir="2700000" algn="tl">
                    <a:srgbClr val="DDDDDD"/>
                  </a:outerShdw>
                </a:effectLst>
                <a:latin typeface="Calibri" charset="0"/>
                <a:ea typeface="ＭＳ Ｐゴシック" charset="0"/>
                <a:cs typeface="+mn-cs"/>
              </a:rPr>
              <a:t>, </a:t>
            </a:r>
            <a:r>
              <a:rPr lang="en-GB" sz="2400" dirty="0" err="1">
                <a:solidFill>
                  <a:srgbClr val="800000"/>
                </a:solidFill>
                <a:effectLst>
                  <a:outerShdw blurRad="38100" dist="38100" dir="2700000" algn="tl">
                    <a:srgbClr val="DDDDDD"/>
                  </a:outerShdw>
                </a:effectLst>
                <a:latin typeface="Calibri" charset="0"/>
                <a:ea typeface="ＭＳ Ｐゴシック" charset="0"/>
                <a:cs typeface="+mn-cs"/>
              </a:rPr>
              <a:t>rinocongiuntivite</a:t>
            </a:r>
            <a:r>
              <a:rPr lang="en-GB" sz="2400" dirty="0">
                <a:solidFill>
                  <a:srgbClr val="800000"/>
                </a:solidFill>
                <a:effectLst>
                  <a:outerShdw blurRad="38100" dist="38100" dir="2700000" algn="tl">
                    <a:srgbClr val="DDDDDD"/>
                  </a:outerShdw>
                </a:effectLst>
                <a:latin typeface="Calibri" charset="0"/>
                <a:ea typeface="ＭＳ Ｐゴシック" charset="0"/>
                <a:cs typeface="+mn-cs"/>
              </a:rPr>
              <a:t> </a:t>
            </a:r>
            <a:r>
              <a:rPr lang="en-GB" sz="2400" dirty="0" err="1">
                <a:solidFill>
                  <a:srgbClr val="800000"/>
                </a:solidFill>
                <a:effectLst>
                  <a:outerShdw blurRad="38100" dist="38100" dir="2700000" algn="tl">
                    <a:srgbClr val="DDDDDD"/>
                  </a:outerShdw>
                </a:effectLst>
                <a:latin typeface="Calibri" charset="0"/>
                <a:ea typeface="ＭＳ Ｐゴシック" charset="0"/>
                <a:cs typeface="+mn-cs"/>
              </a:rPr>
              <a:t>allergica</a:t>
            </a:r>
            <a:r>
              <a:rPr lang="en-GB" sz="2400" dirty="0">
                <a:solidFill>
                  <a:srgbClr val="800000"/>
                </a:solidFill>
                <a:effectLst>
                  <a:outerShdw blurRad="38100" dist="38100" dir="2700000" algn="tl">
                    <a:srgbClr val="DDDDDD"/>
                  </a:outerShdw>
                </a:effectLst>
                <a:latin typeface="Calibri" charset="0"/>
                <a:ea typeface="ＭＳ Ｐゴシック" charset="0"/>
                <a:cs typeface="+mn-cs"/>
              </a:rPr>
              <a:t> e eczema </a:t>
            </a:r>
            <a:r>
              <a:rPr lang="en-GB" sz="2400" dirty="0" err="1">
                <a:solidFill>
                  <a:srgbClr val="800000"/>
                </a:solidFill>
                <a:effectLst>
                  <a:outerShdw blurRad="38100" dist="38100" dir="2700000" algn="tl">
                    <a:srgbClr val="DDDDDD"/>
                  </a:outerShdw>
                </a:effectLst>
                <a:latin typeface="Calibri" charset="0"/>
                <a:ea typeface="ＭＳ Ｐゴシック" charset="0"/>
                <a:cs typeface="+mn-cs"/>
              </a:rPr>
              <a:t>atopico</a:t>
            </a:r>
            <a:r>
              <a:rPr lang="en-GB" sz="2400" b="1" dirty="0">
                <a:solidFill>
                  <a:schemeClr val="folHlink"/>
                </a:solidFill>
                <a:effectLst>
                  <a:outerShdw blurRad="38100" dist="38100" dir="2700000" algn="tl">
                    <a:srgbClr val="DDDDDD"/>
                  </a:outerShdw>
                </a:effectLst>
                <a:latin typeface="Calibri" charset="0"/>
                <a:ea typeface="ＭＳ Ｐゴシック" charset="0"/>
                <a:cs typeface="+mn-cs"/>
              </a:rPr>
              <a:t> </a:t>
            </a:r>
            <a:r>
              <a:rPr lang="en-GB" sz="2400" dirty="0">
                <a:effectLst>
                  <a:outerShdw blurRad="38100" dist="38100" dir="2700000" algn="tl">
                    <a:srgbClr val="DDDDDD"/>
                  </a:outerShdw>
                </a:effectLst>
                <a:latin typeface="Calibri" charset="0"/>
                <a:ea typeface="ＭＳ Ｐゴシック" charset="0"/>
                <a:cs typeface="+mn-cs"/>
              </a:rPr>
              <a:t>in </a:t>
            </a:r>
            <a:r>
              <a:rPr lang="en-GB" sz="2400" dirty="0" err="1">
                <a:effectLst>
                  <a:outerShdw blurRad="38100" dist="38100" dir="2700000" algn="tl">
                    <a:srgbClr val="DDDDDD"/>
                  </a:outerShdw>
                </a:effectLst>
                <a:latin typeface="Calibri" charset="0"/>
                <a:ea typeface="ＭＳ Ｐゴシック" charset="0"/>
                <a:cs typeface="+mn-cs"/>
              </a:rPr>
              <a:t>adolescenti</a:t>
            </a:r>
            <a:r>
              <a:rPr lang="en-GB" sz="2400" b="1" dirty="0">
                <a:solidFill>
                  <a:schemeClr val="folHlink"/>
                </a:solidFill>
                <a:effectLst>
                  <a:outerShdw blurRad="38100" dist="38100" dir="2700000" algn="tl">
                    <a:srgbClr val="DDDDDD"/>
                  </a:outerShdw>
                </a:effectLst>
                <a:latin typeface="Calibri" charset="0"/>
                <a:ea typeface="ＭＳ Ｐゴシック" charset="0"/>
                <a:cs typeface="+mn-cs"/>
              </a:rPr>
              <a:t> </a:t>
            </a:r>
            <a:r>
              <a:rPr lang="en-GB" sz="2400" dirty="0">
                <a:effectLst>
                  <a:outerShdw blurRad="38100" dist="38100" dir="2700000" algn="tl">
                    <a:srgbClr val="DDDDDD"/>
                  </a:outerShdw>
                </a:effectLst>
                <a:latin typeface="Calibri" charset="0"/>
                <a:ea typeface="ＭＳ Ｐゴシック" charset="0"/>
                <a:cs typeface="+mn-cs"/>
              </a:rPr>
              <a:t> di 13-14 </a:t>
            </a:r>
            <a:r>
              <a:rPr lang="en-GB" sz="2400" dirty="0" err="1">
                <a:effectLst>
                  <a:outerShdw blurRad="38100" dist="38100" dir="2700000" algn="tl">
                    <a:srgbClr val="DDDDDD"/>
                  </a:outerShdw>
                </a:effectLst>
                <a:latin typeface="Calibri" charset="0"/>
                <a:ea typeface="ＭＳ Ｐゴシック" charset="0"/>
                <a:cs typeface="+mn-cs"/>
              </a:rPr>
              <a:t>anni</a:t>
            </a:r>
            <a:r>
              <a:rPr lang="en-GB" sz="2400" dirty="0">
                <a:effectLst>
                  <a:outerShdw blurRad="38100" dist="38100" dir="2700000" algn="tl">
                    <a:srgbClr val="DDDDDD"/>
                  </a:outerShdw>
                </a:effectLst>
                <a:latin typeface="Calibri" charset="0"/>
                <a:ea typeface="ＭＳ Ｐゴシック" charset="0"/>
                <a:cs typeface="+mn-cs"/>
              </a:rPr>
              <a:t> in 155 </a:t>
            </a:r>
            <a:r>
              <a:rPr lang="en-GB" sz="2400" dirty="0" err="1">
                <a:effectLst>
                  <a:outerShdw blurRad="38100" dist="38100" dir="2700000" algn="tl">
                    <a:srgbClr val="DDDDDD"/>
                  </a:outerShdw>
                </a:effectLst>
                <a:latin typeface="Calibri" charset="0"/>
                <a:ea typeface="ＭＳ Ｐゴシック" charset="0"/>
                <a:cs typeface="+mn-cs"/>
              </a:rPr>
              <a:t>Paesi</a:t>
            </a:r>
            <a:r>
              <a:rPr lang="en-GB" sz="2400" dirty="0">
                <a:effectLst>
                  <a:outerShdw blurRad="38100" dist="38100" dir="2700000" algn="tl">
                    <a:srgbClr val="DDDDDD"/>
                  </a:outerShdw>
                </a:effectLst>
                <a:latin typeface="Calibri" charset="0"/>
                <a:ea typeface="ＭＳ Ｐゴシック" charset="0"/>
                <a:cs typeface="+mn-cs"/>
              </a:rPr>
              <a:t> </a:t>
            </a:r>
            <a:r>
              <a:rPr lang="en-GB" sz="2400" dirty="0" err="1">
                <a:effectLst>
                  <a:outerShdw blurRad="38100" dist="38100" dir="2700000" algn="tl">
                    <a:srgbClr val="DDDDDD"/>
                  </a:outerShdw>
                </a:effectLst>
                <a:latin typeface="Calibri" charset="0"/>
                <a:ea typeface="ＭＳ Ｐゴシック" charset="0"/>
                <a:cs typeface="+mn-cs"/>
              </a:rPr>
              <a:t>nel</a:t>
            </a:r>
            <a:r>
              <a:rPr lang="en-GB" sz="2400" dirty="0">
                <a:effectLst>
                  <a:outerShdw blurRad="38100" dist="38100" dir="2700000" algn="tl">
                    <a:srgbClr val="DDDDDD"/>
                  </a:outerShdw>
                </a:effectLst>
                <a:latin typeface="Calibri" charset="0"/>
                <a:ea typeface="ＭＳ Ｐゴシック" charset="0"/>
                <a:cs typeface="+mn-cs"/>
              </a:rPr>
              <a:t> </a:t>
            </a:r>
            <a:r>
              <a:rPr lang="en-GB" sz="2400" dirty="0" err="1">
                <a:effectLst>
                  <a:outerShdw blurRad="38100" dist="38100" dir="2700000" algn="tl">
                    <a:srgbClr val="DDDDDD"/>
                  </a:outerShdw>
                </a:effectLst>
                <a:latin typeface="Calibri" charset="0"/>
                <a:ea typeface="ＭＳ Ｐゴシック" charset="0"/>
                <a:cs typeface="+mn-cs"/>
              </a:rPr>
              <a:t>mondo</a:t>
            </a:r>
            <a:r>
              <a:rPr lang="en-GB" sz="2400" dirty="0">
                <a:effectLst>
                  <a:outerShdw blurRad="38100" dist="38100" dir="2700000" algn="tl">
                    <a:srgbClr val="DDDDDD"/>
                  </a:outerShdw>
                </a:effectLst>
                <a:latin typeface="Calibri" charset="0"/>
                <a:ea typeface="ＭＳ Ｐゴシック" charset="0"/>
                <a:cs typeface="+mn-cs"/>
              </a:rPr>
              <a:t>.</a:t>
            </a:r>
          </a:p>
          <a:p>
            <a:pPr eaLnBrk="1" hangingPunct="1">
              <a:lnSpc>
                <a:spcPct val="90000"/>
              </a:lnSpc>
              <a:buClr>
                <a:schemeClr val="tx2"/>
              </a:buClr>
              <a:buFont typeface="Wingdings" charset="0"/>
              <a:buNone/>
              <a:defRPr/>
            </a:pPr>
            <a:endParaRPr lang="en-GB" sz="2400" dirty="0">
              <a:effectLst>
                <a:outerShdw blurRad="38100" dist="38100" dir="2700000" algn="tl">
                  <a:srgbClr val="DDDDDD"/>
                </a:outerShdw>
              </a:effectLst>
              <a:latin typeface="Calibri" charset="0"/>
              <a:ea typeface="ＭＳ Ｐゴシック" charset="0"/>
              <a:cs typeface="+mn-cs"/>
            </a:endParaRPr>
          </a:p>
          <a:p>
            <a:pPr eaLnBrk="1" hangingPunct="1">
              <a:lnSpc>
                <a:spcPct val="90000"/>
              </a:lnSpc>
              <a:buClr>
                <a:schemeClr val="tx2"/>
              </a:buClr>
              <a:buFont typeface="Wingdings" charset="0"/>
              <a:buChar char="Ø"/>
              <a:defRPr/>
            </a:pPr>
            <a:r>
              <a:rPr lang="en-GB" sz="2400" dirty="0" err="1">
                <a:effectLst>
                  <a:outerShdw blurRad="38100" dist="38100" dir="2700000" algn="tl">
                    <a:srgbClr val="DDDDDD"/>
                  </a:outerShdw>
                </a:effectLst>
                <a:latin typeface="Calibri" charset="0"/>
                <a:ea typeface="ＭＳ Ｐゴシック" charset="0"/>
                <a:cs typeface="+mn-cs"/>
              </a:rPr>
              <a:t>Metodo</a:t>
            </a:r>
            <a:r>
              <a:rPr lang="en-GB" sz="2400" dirty="0">
                <a:effectLst>
                  <a:outerShdw blurRad="38100" dist="38100" dir="2700000" algn="tl">
                    <a:srgbClr val="DDDDDD"/>
                  </a:outerShdw>
                </a:effectLst>
                <a:latin typeface="Calibri" charset="0"/>
                <a:ea typeface="ＭＳ Ｐゴシック" charset="0"/>
                <a:cs typeface="+mn-cs"/>
              </a:rPr>
              <a:t> di </a:t>
            </a:r>
            <a:r>
              <a:rPr lang="en-GB" sz="2400" dirty="0" err="1">
                <a:effectLst>
                  <a:outerShdw blurRad="38100" dist="38100" dir="2700000" algn="tl">
                    <a:srgbClr val="DDDDDD"/>
                  </a:outerShdw>
                </a:effectLst>
                <a:latin typeface="Calibri" charset="0"/>
                <a:ea typeface="ＭＳ Ｐゴシック" charset="0"/>
                <a:cs typeface="+mn-cs"/>
              </a:rPr>
              <a:t>campionamento</a:t>
            </a:r>
            <a:r>
              <a:rPr lang="en-GB" sz="2400" dirty="0">
                <a:effectLst>
                  <a:outerShdw blurRad="38100" dist="38100" dir="2700000" algn="tl">
                    <a:srgbClr val="DDDDDD"/>
                  </a:outerShdw>
                </a:effectLst>
                <a:latin typeface="Calibri" charset="0"/>
                <a:ea typeface="ＭＳ Ｐゴシック" charset="0"/>
                <a:cs typeface="+mn-cs"/>
              </a:rPr>
              <a:t> </a:t>
            </a:r>
            <a:r>
              <a:rPr lang="en-GB" sz="2400" dirty="0" err="1">
                <a:effectLst>
                  <a:outerShdw blurRad="38100" dist="38100" dir="2700000" algn="tl">
                    <a:srgbClr val="DDDDDD"/>
                  </a:outerShdw>
                </a:effectLst>
                <a:latin typeface="Calibri" charset="0"/>
                <a:ea typeface="ＭＳ Ｐゴシック" charset="0"/>
                <a:cs typeface="+mn-cs"/>
              </a:rPr>
              <a:t>della</a:t>
            </a:r>
            <a:r>
              <a:rPr lang="en-GB" sz="2400" dirty="0">
                <a:effectLst>
                  <a:outerShdw blurRad="38100" dist="38100" dir="2700000" algn="tl">
                    <a:srgbClr val="DDDDDD"/>
                  </a:outerShdw>
                </a:effectLst>
                <a:latin typeface="Calibri" charset="0"/>
                <a:ea typeface="ＭＳ Ｐゴシック" charset="0"/>
                <a:cs typeface="+mn-cs"/>
              </a:rPr>
              <a:t> </a:t>
            </a:r>
            <a:r>
              <a:rPr lang="en-GB" sz="2400" dirty="0" err="1">
                <a:effectLst>
                  <a:outerShdw blurRad="38100" dist="38100" dir="2700000" algn="tl">
                    <a:srgbClr val="DDDDDD"/>
                  </a:outerShdw>
                </a:effectLst>
                <a:latin typeface="Calibri" charset="0"/>
                <a:ea typeface="ＭＳ Ｐゴシック" charset="0"/>
                <a:cs typeface="+mn-cs"/>
              </a:rPr>
              <a:t>popolazione</a:t>
            </a:r>
            <a:r>
              <a:rPr lang="en-GB" sz="2400" dirty="0">
                <a:effectLst>
                  <a:outerShdw blurRad="38100" dist="38100" dir="2700000" algn="tl">
                    <a:srgbClr val="DDDDDD"/>
                  </a:outerShdw>
                </a:effectLst>
                <a:latin typeface="Calibri" charset="0"/>
                <a:ea typeface="ＭＳ Ｐゴシック" charset="0"/>
                <a:cs typeface="+mn-cs"/>
              </a:rPr>
              <a:t>: </a:t>
            </a:r>
            <a:r>
              <a:rPr lang="en-GB" sz="2400" dirty="0" err="1">
                <a:effectLst>
                  <a:outerShdw blurRad="38100" dist="38100" dir="2700000" algn="tl">
                    <a:srgbClr val="DDDDDD"/>
                  </a:outerShdw>
                </a:effectLst>
                <a:latin typeface="Calibri" charset="0"/>
                <a:ea typeface="ＭＳ Ｐゴシック" charset="0"/>
                <a:cs typeface="+mn-cs"/>
              </a:rPr>
              <a:t>unità</a:t>
            </a:r>
            <a:r>
              <a:rPr lang="en-GB" sz="2400" dirty="0">
                <a:effectLst>
                  <a:outerShdw blurRad="38100" dist="38100" dir="2700000" algn="tl">
                    <a:srgbClr val="DDDDDD"/>
                  </a:outerShdw>
                </a:effectLst>
                <a:latin typeface="Calibri" charset="0"/>
                <a:ea typeface="ＭＳ Ｐゴシック" charset="0"/>
                <a:cs typeface="+mn-cs"/>
              </a:rPr>
              <a:t> di </a:t>
            </a:r>
            <a:r>
              <a:rPr lang="en-GB" sz="2400" dirty="0" err="1">
                <a:effectLst>
                  <a:outerShdw blurRad="38100" dist="38100" dir="2700000" algn="tl">
                    <a:srgbClr val="DDDDDD"/>
                  </a:outerShdw>
                </a:effectLst>
                <a:latin typeface="Calibri" charset="0"/>
                <a:ea typeface="ＭＳ Ｐゴシック" charset="0"/>
                <a:cs typeface="+mn-cs"/>
              </a:rPr>
              <a:t>campionamento</a:t>
            </a:r>
            <a:r>
              <a:rPr lang="en-GB" sz="2400" dirty="0">
                <a:effectLst>
                  <a:outerShdw blurRad="38100" dist="38100" dir="2700000" algn="tl">
                    <a:srgbClr val="DDDDDD"/>
                  </a:outerShdw>
                </a:effectLst>
                <a:latin typeface="Calibri" charset="0"/>
                <a:ea typeface="ＭＳ Ｐゴシック" charset="0"/>
                <a:cs typeface="+mn-cs"/>
              </a:rPr>
              <a:t> </a:t>
            </a:r>
            <a:r>
              <a:rPr lang="en-GB" sz="2400" dirty="0">
                <a:effectLst>
                  <a:outerShdw blurRad="38100" dist="38100" dir="2700000" algn="tl">
                    <a:srgbClr val="DDDDDD"/>
                  </a:outerShdw>
                </a:effectLst>
                <a:latin typeface="Calibri" charset="0"/>
                <a:ea typeface="ＭＳ Ｐゴシック" charset="0"/>
                <a:cs typeface="+mn-cs"/>
                <a:sym typeface="Wingdings" charset="0"/>
              </a:rPr>
              <a:t></a:t>
            </a:r>
            <a:r>
              <a:rPr lang="en-GB" sz="2400" dirty="0" err="1">
                <a:solidFill>
                  <a:srgbClr val="800000"/>
                </a:solidFill>
                <a:effectLst>
                  <a:outerShdw blurRad="38100" dist="38100" dir="2700000" algn="tl">
                    <a:srgbClr val="DDDDDD"/>
                  </a:outerShdw>
                </a:effectLst>
                <a:latin typeface="Calibri" charset="0"/>
                <a:ea typeface="ＭＳ Ｐゴシック" charset="0"/>
                <a:cs typeface="+mn-cs"/>
              </a:rPr>
              <a:t>scuole</a:t>
            </a:r>
            <a:endParaRPr lang="en-GB" sz="2400" dirty="0">
              <a:solidFill>
                <a:srgbClr val="800000"/>
              </a:solidFill>
              <a:effectLst>
                <a:outerShdw blurRad="38100" dist="38100" dir="2700000" algn="tl">
                  <a:srgbClr val="DDDDDD"/>
                </a:outerShdw>
              </a:effectLst>
              <a:latin typeface="Calibri" charset="0"/>
              <a:ea typeface="ＭＳ Ｐゴシック" charset="0"/>
              <a:cs typeface="+mn-cs"/>
            </a:endParaRPr>
          </a:p>
          <a:p>
            <a:pPr eaLnBrk="1" hangingPunct="1">
              <a:lnSpc>
                <a:spcPct val="90000"/>
              </a:lnSpc>
              <a:buClr>
                <a:schemeClr val="tx2"/>
              </a:buClr>
              <a:buFont typeface="Wingdings" charset="0"/>
              <a:buNone/>
              <a:defRPr/>
            </a:pPr>
            <a:endParaRPr lang="en-GB" sz="2400" dirty="0">
              <a:effectLst>
                <a:outerShdw blurRad="38100" dist="38100" dir="2700000" algn="tl">
                  <a:srgbClr val="DDDDDD"/>
                </a:outerShdw>
              </a:effectLst>
              <a:latin typeface="Calibri" charset="0"/>
              <a:ea typeface="ＭＳ Ｐゴシック" charset="0"/>
              <a:cs typeface="+mn-cs"/>
            </a:endParaRPr>
          </a:p>
          <a:p>
            <a:pPr eaLnBrk="1" hangingPunct="1">
              <a:lnSpc>
                <a:spcPct val="90000"/>
              </a:lnSpc>
              <a:buClr>
                <a:schemeClr val="tx2"/>
              </a:buClr>
              <a:buFont typeface="Wingdings" charset="0"/>
              <a:buChar char="Ø"/>
              <a:defRPr/>
            </a:pPr>
            <a:r>
              <a:rPr lang="en-GB" sz="2400" dirty="0">
                <a:effectLst>
                  <a:outerShdw blurRad="38100" dist="38100" dir="2700000" algn="tl">
                    <a:srgbClr val="DDDDDD"/>
                  </a:outerShdw>
                </a:effectLst>
                <a:latin typeface="Calibri" charset="0"/>
                <a:ea typeface="ＭＳ Ｐゴシック" charset="0"/>
                <a:cs typeface="+mn-cs"/>
              </a:rPr>
              <a:t>Fonte di </a:t>
            </a:r>
            <a:r>
              <a:rPr lang="en-GB" sz="2400" dirty="0" err="1">
                <a:effectLst>
                  <a:outerShdw blurRad="38100" dist="38100" dir="2700000" algn="tl">
                    <a:srgbClr val="DDDDDD"/>
                  </a:outerShdw>
                </a:effectLst>
                <a:latin typeface="Calibri" charset="0"/>
                <a:ea typeface="ＭＳ Ｐゴシック" charset="0"/>
                <a:cs typeface="+mn-cs"/>
              </a:rPr>
              <a:t>informazioni</a:t>
            </a:r>
            <a:r>
              <a:rPr lang="en-GB" sz="2400" dirty="0">
                <a:effectLst>
                  <a:outerShdw blurRad="38100" dist="38100" dir="2700000" algn="tl">
                    <a:srgbClr val="DDDDDD"/>
                  </a:outerShdw>
                </a:effectLst>
                <a:latin typeface="Calibri" charset="0"/>
                <a:ea typeface="ＭＳ Ｐゴシック" charset="0"/>
                <a:cs typeface="+mn-cs"/>
              </a:rPr>
              <a:t>: </a:t>
            </a:r>
            <a:r>
              <a:rPr lang="en-GB" sz="2400" dirty="0" err="1">
                <a:solidFill>
                  <a:srgbClr val="800000"/>
                </a:solidFill>
                <a:effectLst>
                  <a:outerShdw blurRad="38100" dist="38100" dir="2700000" algn="tl">
                    <a:srgbClr val="DDDDDD"/>
                  </a:outerShdw>
                </a:effectLst>
                <a:latin typeface="Calibri" charset="0"/>
                <a:ea typeface="ＭＳ Ｐゴシック" charset="0"/>
                <a:cs typeface="+mn-cs"/>
              </a:rPr>
              <a:t>Questionario</a:t>
            </a:r>
            <a:r>
              <a:rPr lang="en-GB" sz="2400" dirty="0">
                <a:effectLst>
                  <a:outerShdw blurRad="38100" dist="38100" dir="2700000" algn="tl">
                    <a:srgbClr val="DDDDDD"/>
                  </a:outerShdw>
                </a:effectLst>
                <a:latin typeface="Calibri" charset="0"/>
                <a:ea typeface="ＭＳ Ｐゴシック" charset="0"/>
                <a:cs typeface="+mn-cs"/>
              </a:rPr>
              <a:t> </a:t>
            </a:r>
            <a:r>
              <a:rPr lang="en-GB" sz="2400" dirty="0" err="1">
                <a:solidFill>
                  <a:srgbClr val="800000"/>
                </a:solidFill>
                <a:effectLst>
                  <a:outerShdw blurRad="38100" dist="38100" dir="2700000" algn="tl">
                    <a:srgbClr val="DDDDDD"/>
                  </a:outerShdw>
                </a:effectLst>
                <a:latin typeface="Calibri" charset="0"/>
                <a:ea typeface="ＭＳ Ｐゴシック" charset="0"/>
                <a:cs typeface="+mn-cs"/>
              </a:rPr>
              <a:t>standardizzato</a:t>
            </a:r>
            <a:endParaRPr lang="en-GB" sz="2400" dirty="0">
              <a:solidFill>
                <a:srgbClr val="800000"/>
              </a:solidFill>
              <a:effectLst>
                <a:outerShdw blurRad="38100" dist="38100" dir="2700000" algn="tl">
                  <a:srgbClr val="DDDDDD"/>
                </a:outerShdw>
              </a:effectLst>
              <a:latin typeface="Calibri" charset="0"/>
              <a:ea typeface="ＭＳ Ｐゴシック" charset="0"/>
              <a:cs typeface="+mn-cs"/>
            </a:endParaRPr>
          </a:p>
          <a:p>
            <a:pPr eaLnBrk="1" hangingPunct="1">
              <a:lnSpc>
                <a:spcPct val="90000"/>
              </a:lnSpc>
              <a:buClr>
                <a:schemeClr val="tx2"/>
              </a:buClr>
              <a:buFont typeface="Wingdings" charset="0"/>
              <a:buNone/>
              <a:defRPr/>
            </a:pPr>
            <a:endParaRPr lang="en-GB" sz="2400" dirty="0">
              <a:effectLst>
                <a:outerShdw blurRad="38100" dist="38100" dir="2700000" algn="tl">
                  <a:srgbClr val="DDDDDD"/>
                </a:outerShdw>
              </a:effectLst>
              <a:latin typeface="Calibri" charset="0"/>
              <a:ea typeface="ＭＳ Ｐゴシック" charset="0"/>
              <a:cs typeface="+mn-cs"/>
            </a:endParaRPr>
          </a:p>
          <a:p>
            <a:pPr eaLnBrk="1" hangingPunct="1">
              <a:lnSpc>
                <a:spcPct val="90000"/>
              </a:lnSpc>
              <a:buClr>
                <a:schemeClr val="tx2"/>
              </a:buClr>
              <a:buFont typeface="Wingdings" charset="0"/>
              <a:buChar char="Ø"/>
              <a:defRPr/>
            </a:pPr>
            <a:r>
              <a:rPr lang="en-GB" sz="2400" dirty="0" err="1">
                <a:effectLst>
                  <a:outerShdw blurRad="38100" dist="38100" dir="2700000" algn="tl">
                    <a:srgbClr val="DDDDDD"/>
                  </a:outerShdw>
                </a:effectLst>
                <a:latin typeface="Calibri" charset="0"/>
                <a:ea typeface="ＭＳ Ｐゴシック" charset="0"/>
                <a:cs typeface="+mn-cs"/>
              </a:rPr>
              <a:t>Rispondenza</a:t>
            </a:r>
            <a:r>
              <a:rPr lang="en-GB" sz="2400" dirty="0">
                <a:effectLst>
                  <a:outerShdw blurRad="38100" dist="38100" dir="2700000" algn="tl">
                    <a:srgbClr val="DDDDDD"/>
                  </a:outerShdw>
                </a:effectLst>
                <a:latin typeface="Calibri" charset="0"/>
                <a:ea typeface="ＭＳ Ｐゴシック" charset="0"/>
                <a:cs typeface="+mn-cs"/>
              </a:rPr>
              <a:t>: </a:t>
            </a:r>
            <a:r>
              <a:rPr lang="en-GB" sz="2400" dirty="0">
                <a:solidFill>
                  <a:srgbClr val="800000"/>
                </a:solidFill>
                <a:effectLst>
                  <a:outerShdw blurRad="38100" dist="38100" dir="2700000" algn="tl">
                    <a:srgbClr val="000000">
                      <a:alpha val="43137"/>
                    </a:srgbClr>
                  </a:outerShdw>
                </a:effectLst>
                <a:latin typeface="Calibri" charset="0"/>
                <a:ea typeface="ＭＳ Ｐゴシック" charset="0"/>
                <a:cs typeface="+mn-cs"/>
              </a:rPr>
              <a:t>&gt;80% </a:t>
            </a:r>
            <a:r>
              <a:rPr lang="en-GB" sz="2400" dirty="0" err="1">
                <a:effectLst>
                  <a:outerShdw blurRad="38100" dist="38100" dir="2700000" algn="tl">
                    <a:srgbClr val="DDDDDD"/>
                  </a:outerShdw>
                </a:effectLst>
                <a:latin typeface="Calibri" charset="0"/>
                <a:ea typeface="ＭＳ Ｐゴシック" charset="0"/>
                <a:cs typeface="+mn-cs"/>
              </a:rPr>
              <a:t>nella</a:t>
            </a:r>
            <a:r>
              <a:rPr lang="en-GB" sz="2400" dirty="0">
                <a:effectLst>
                  <a:outerShdw blurRad="38100" dist="38100" dir="2700000" algn="tl">
                    <a:srgbClr val="DDDDDD"/>
                  </a:outerShdw>
                </a:effectLst>
                <a:latin typeface="Calibri" charset="0"/>
                <a:ea typeface="ＭＳ Ｐゴシック" charset="0"/>
                <a:cs typeface="+mn-cs"/>
              </a:rPr>
              <a:t> </a:t>
            </a:r>
            <a:r>
              <a:rPr lang="en-GB" sz="2400" dirty="0" err="1">
                <a:effectLst>
                  <a:outerShdw blurRad="38100" dist="38100" dir="2700000" algn="tl">
                    <a:srgbClr val="DDDDDD"/>
                  </a:outerShdw>
                </a:effectLst>
                <a:latin typeface="Calibri" charset="0"/>
                <a:ea typeface="ＭＳ Ｐゴシック" charset="0"/>
                <a:cs typeface="+mn-cs"/>
              </a:rPr>
              <a:t>maggior</a:t>
            </a:r>
            <a:r>
              <a:rPr lang="en-GB" sz="2400" dirty="0">
                <a:effectLst>
                  <a:outerShdw blurRad="38100" dist="38100" dir="2700000" algn="tl">
                    <a:srgbClr val="DDDDDD"/>
                  </a:outerShdw>
                </a:effectLst>
                <a:latin typeface="Calibri" charset="0"/>
                <a:ea typeface="ＭＳ Ｐゴシック" charset="0"/>
                <a:cs typeface="+mn-cs"/>
              </a:rPr>
              <a:t> parte </a:t>
            </a:r>
            <a:r>
              <a:rPr lang="en-GB" sz="2400" dirty="0" err="1">
                <a:effectLst>
                  <a:outerShdw blurRad="38100" dist="38100" dir="2700000" algn="tl">
                    <a:srgbClr val="DDDDDD"/>
                  </a:outerShdw>
                </a:effectLst>
                <a:latin typeface="Calibri" charset="0"/>
                <a:ea typeface="ＭＳ Ｐゴシック" charset="0"/>
                <a:cs typeface="+mn-cs"/>
              </a:rPr>
              <a:t>dei</a:t>
            </a:r>
            <a:r>
              <a:rPr lang="en-GB" sz="2400" dirty="0">
                <a:effectLst>
                  <a:outerShdw blurRad="38100" dist="38100" dir="2700000" algn="tl">
                    <a:srgbClr val="DDDDDD"/>
                  </a:outerShdw>
                </a:effectLst>
                <a:latin typeface="Calibri" charset="0"/>
                <a:ea typeface="ＭＳ Ｐゴシック" charset="0"/>
                <a:cs typeface="+mn-cs"/>
              </a:rPr>
              <a:t> </a:t>
            </a:r>
            <a:r>
              <a:rPr lang="en-GB" sz="2400" dirty="0" err="1">
                <a:effectLst>
                  <a:outerShdw blurRad="38100" dist="38100" dir="2700000" algn="tl">
                    <a:srgbClr val="DDDDDD"/>
                  </a:outerShdw>
                </a:effectLst>
                <a:latin typeface="Calibri" charset="0"/>
                <a:ea typeface="ＭＳ Ｐゴシック" charset="0"/>
                <a:cs typeface="+mn-cs"/>
              </a:rPr>
              <a:t>centri</a:t>
            </a:r>
            <a:endParaRPr lang="en-GB" sz="2400" dirty="0">
              <a:effectLst>
                <a:outerShdw blurRad="38100" dist="38100" dir="2700000" algn="tl">
                  <a:srgbClr val="DDDDDD"/>
                </a:outerShdw>
              </a:effectLst>
              <a:latin typeface="Calibri" charset="0"/>
              <a:ea typeface="ＭＳ Ｐゴシック" charset="0"/>
              <a:cs typeface="+mn-cs"/>
            </a:endParaRPr>
          </a:p>
        </p:txBody>
      </p:sp>
      <p:sp>
        <p:nvSpPr>
          <p:cNvPr id="95236" name="Text Box 4"/>
          <p:cNvSpPr txBox="1">
            <a:spLocks noChangeArrowheads="1"/>
          </p:cNvSpPr>
          <p:nvPr/>
        </p:nvSpPr>
        <p:spPr bwMode="auto">
          <a:xfrm>
            <a:off x="5486400" y="636905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1600"/>
              <a:t>Fonte: Lancet 1998;351:1225-32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0" y="76200"/>
            <a:ext cx="9144000" cy="1143000"/>
          </a:xfrm>
        </p:spPr>
        <p:txBody>
          <a:bodyPr/>
          <a:lstStyle/>
          <a:p>
            <a:pPr eaLnBrk="1" hangingPunct="1">
              <a:lnSpc>
                <a:spcPct val="90000"/>
              </a:lnSpc>
            </a:pPr>
            <a:r>
              <a:rPr lang="en-GB" altLang="it-IT" sz="3200" b="1">
                <a:latin typeface="Calibri" panose="020F0502020204030204" pitchFamily="34" charset="0"/>
              </a:rPr>
              <a:t>Prevalenza di sintomi asmatici (ultimi 12 mesi) nei bambini di 13-14 anni</a:t>
            </a:r>
          </a:p>
        </p:txBody>
      </p:sp>
      <p:sp>
        <p:nvSpPr>
          <p:cNvPr id="97283"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97284" name="Rectangle 4"/>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pic>
        <p:nvPicPr>
          <p:cNvPr id="97285"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95400"/>
            <a:ext cx="788035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6"/>
          <p:cNvSpPr txBox="1">
            <a:spLocks noChangeArrowheads="1"/>
          </p:cNvSpPr>
          <p:nvPr/>
        </p:nvSpPr>
        <p:spPr bwMode="auto">
          <a:xfrm>
            <a:off x="228600" y="64770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en-GB" altLang="it-IT" sz="1200"/>
          </a:p>
        </p:txBody>
      </p:sp>
      <p:sp>
        <p:nvSpPr>
          <p:cNvPr id="97287" name="Text Box 7"/>
          <p:cNvSpPr txBox="1">
            <a:spLocks noChangeArrowheads="1"/>
          </p:cNvSpPr>
          <p:nvPr/>
        </p:nvSpPr>
        <p:spPr bwMode="auto">
          <a:xfrm>
            <a:off x="381000" y="6445250"/>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1600"/>
              <a:t>Source. Neil Pearce. http://publichealth.massey.ac.nz/Purchasepublications.htm</a:t>
            </a:r>
          </a:p>
        </p:txBody>
      </p:sp>
      <p:sp>
        <p:nvSpPr>
          <p:cNvPr id="52232" name="Rectangle 8"/>
          <p:cNvSpPr>
            <a:spLocks noChangeArrowheads="1"/>
          </p:cNvSpPr>
          <p:nvPr/>
        </p:nvSpPr>
        <p:spPr bwMode="auto">
          <a:xfrm>
            <a:off x="5486400" y="1219200"/>
            <a:ext cx="3429000" cy="990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52233" name="Text Box 9"/>
          <p:cNvSpPr txBox="1">
            <a:spLocks noChangeArrowheads="1"/>
          </p:cNvSpPr>
          <p:nvPr/>
        </p:nvSpPr>
        <p:spPr bwMode="auto">
          <a:xfrm>
            <a:off x="5562600" y="12954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200">
                <a:solidFill>
                  <a:schemeClr val="bg2"/>
                </a:solidFill>
                <a:latin typeface="Calibri" panose="020F0502020204030204" pitchFamily="34" charset="0"/>
              </a:rPr>
              <a:t>Sono confrontabili le stime centro-specifiche?</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 calcmode="lin" valueType="num">
                                      <p:cBhvr additive="base">
                                        <p:cTn id="7" dur="500" fill="hold"/>
                                        <p:tgtEl>
                                          <p:spTgt spid="52233"/>
                                        </p:tgtEl>
                                        <p:attrNameLst>
                                          <p:attrName>ppt_x</p:attrName>
                                        </p:attrNameLst>
                                      </p:cBhvr>
                                      <p:tavLst>
                                        <p:tav tm="0">
                                          <p:val>
                                            <p:strVal val="0-#ppt_w/2"/>
                                          </p:val>
                                        </p:tav>
                                        <p:tav tm="100000">
                                          <p:val>
                                            <p:strVal val="#ppt_x"/>
                                          </p:val>
                                        </p:tav>
                                      </p:tavLst>
                                    </p:anim>
                                    <p:anim calcmode="lin" valueType="num">
                                      <p:cBhvr additive="base">
                                        <p:cTn id="8" dur="500" fill="hold"/>
                                        <p:tgtEl>
                                          <p:spTgt spid="5223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2232"/>
                                        </p:tgtEl>
                                        <p:attrNameLst>
                                          <p:attrName>style.visibility</p:attrName>
                                        </p:attrNameLst>
                                      </p:cBhvr>
                                      <p:to>
                                        <p:strVal val="visible"/>
                                      </p:to>
                                    </p:set>
                                    <p:anim calcmode="lin" valueType="num">
                                      <p:cBhvr additive="base">
                                        <p:cTn id="12" dur="500" fill="hold"/>
                                        <p:tgtEl>
                                          <p:spTgt spid="52232"/>
                                        </p:tgtEl>
                                        <p:attrNameLst>
                                          <p:attrName>ppt_x</p:attrName>
                                        </p:attrNameLst>
                                      </p:cBhvr>
                                      <p:tavLst>
                                        <p:tav tm="0">
                                          <p:val>
                                            <p:strVal val="0-#ppt_w/2"/>
                                          </p:val>
                                        </p:tav>
                                        <p:tav tm="100000">
                                          <p:val>
                                            <p:strVal val="#ppt_x"/>
                                          </p:val>
                                        </p:tav>
                                      </p:tavLst>
                                    </p:anim>
                                    <p:anim calcmode="lin" valueType="num">
                                      <p:cBhvr additive="base">
                                        <p:cTn id="13" dur="500" fill="hold"/>
                                        <p:tgtEl>
                                          <p:spTgt spid="52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nimBg="1"/>
      <p:bldP spid="5223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42888"/>
            <a:ext cx="9144000" cy="1143000"/>
          </a:xfrm>
        </p:spPr>
        <p:txBody>
          <a:bodyPr/>
          <a:lstStyle/>
          <a:p>
            <a:r>
              <a:rPr lang="en-US" altLang="it-IT" sz="2800" dirty="0"/>
              <a:t>Obesity Trends* Among U.S. Adults</a:t>
            </a:r>
            <a:br>
              <a:rPr lang="en-US" altLang="it-IT" sz="2800" dirty="0"/>
            </a:br>
            <a:r>
              <a:rPr lang="en-US" altLang="it-IT" sz="2800" dirty="0">
                <a:solidFill>
                  <a:srgbClr val="DE3021"/>
                </a:solidFill>
              </a:rPr>
              <a:t>Behavioral Risk Factor Surveillance System, 1985</a:t>
            </a:r>
          </a:p>
        </p:txBody>
      </p:sp>
      <p:sp>
        <p:nvSpPr>
          <p:cNvPr id="99331" name="Freeform 3"/>
          <p:cNvSpPr>
            <a:spLocks/>
          </p:cNvSpPr>
          <p:nvPr/>
        </p:nvSpPr>
        <p:spPr bwMode="auto">
          <a:xfrm>
            <a:off x="6037263" y="2003425"/>
            <a:ext cx="644525" cy="427038"/>
          </a:xfrm>
          <a:custGeom>
            <a:avLst/>
            <a:gdLst>
              <a:gd name="T0" fmla="*/ 0 w 89"/>
              <a:gd name="T1" fmla="*/ 2147483646 h 55"/>
              <a:gd name="T2" fmla="*/ 2147483646 w 89"/>
              <a:gd name="T3" fmla="*/ 0 h 55"/>
              <a:gd name="T4" fmla="*/ 2147483646 w 89"/>
              <a:gd name="T5" fmla="*/ 2147483646 h 55"/>
              <a:gd name="T6" fmla="*/ 2147483646 w 89"/>
              <a:gd name="T7" fmla="*/ 2147483646 h 55"/>
              <a:gd name="T8" fmla="*/ 2147483646 w 89"/>
              <a:gd name="T9" fmla="*/ 2147483646 h 55"/>
              <a:gd name="T10" fmla="*/ 2147483646 w 89"/>
              <a:gd name="T11" fmla="*/ 2147483646 h 55"/>
              <a:gd name="T12" fmla="*/ 2147483646 w 89"/>
              <a:gd name="T13" fmla="*/ 2147483646 h 55"/>
              <a:gd name="T14" fmla="*/ 2147483646 w 89"/>
              <a:gd name="T15" fmla="*/ 2147483646 h 55"/>
              <a:gd name="T16" fmla="*/ 2147483646 w 89"/>
              <a:gd name="T17" fmla="*/ 2147483646 h 55"/>
              <a:gd name="T18" fmla="*/ 2147483646 w 89"/>
              <a:gd name="T19" fmla="*/ 2147483646 h 55"/>
              <a:gd name="T20" fmla="*/ 2147483646 w 89"/>
              <a:gd name="T21" fmla="*/ 2147483646 h 55"/>
              <a:gd name="T22" fmla="*/ 2147483646 w 89"/>
              <a:gd name="T23" fmla="*/ 2147483646 h 55"/>
              <a:gd name="T24" fmla="*/ 2147483646 w 89"/>
              <a:gd name="T25" fmla="*/ 2147483646 h 55"/>
              <a:gd name="T26" fmla="*/ 2147483646 w 89"/>
              <a:gd name="T27" fmla="*/ 2147483646 h 55"/>
              <a:gd name="T28" fmla="*/ 2147483646 w 89"/>
              <a:gd name="T29" fmla="*/ 2147483646 h 55"/>
              <a:gd name="T30" fmla="*/ 2147483646 w 89"/>
              <a:gd name="T31" fmla="*/ 2147483646 h 55"/>
              <a:gd name="T32" fmla="*/ 2147483646 w 89"/>
              <a:gd name="T33" fmla="*/ 2147483646 h 55"/>
              <a:gd name="T34" fmla="*/ 2147483646 w 89"/>
              <a:gd name="T35" fmla="*/ 2147483646 h 55"/>
              <a:gd name="T36" fmla="*/ 2147483646 w 89"/>
              <a:gd name="T37" fmla="*/ 2147483646 h 55"/>
              <a:gd name="T38" fmla="*/ 0 w 89"/>
              <a:gd name="T39" fmla="*/ 2147483646 h 55"/>
              <a:gd name="T40" fmla="*/ 0 w 8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rgbClr val="000000"/>
            </a:solidFill>
            <a:prstDash val="solid"/>
            <a:round/>
            <a:headEnd/>
            <a:tailEnd/>
          </a:ln>
        </p:spPr>
        <p:txBody>
          <a:bodyPr/>
          <a:lstStyle/>
          <a:p>
            <a:endParaRPr lang="it-IT"/>
          </a:p>
        </p:txBody>
      </p:sp>
      <p:sp>
        <p:nvSpPr>
          <p:cNvPr id="99332" name="Freeform 4"/>
          <p:cNvSpPr>
            <a:spLocks/>
          </p:cNvSpPr>
          <p:nvPr/>
        </p:nvSpPr>
        <p:spPr bwMode="auto">
          <a:xfrm>
            <a:off x="6008688" y="2398713"/>
            <a:ext cx="682625" cy="495300"/>
          </a:xfrm>
          <a:custGeom>
            <a:avLst/>
            <a:gdLst>
              <a:gd name="T0" fmla="*/ 0 w 94"/>
              <a:gd name="T1" fmla="*/ 2147483646 h 64"/>
              <a:gd name="T2" fmla="*/ 2147483646 w 94"/>
              <a:gd name="T3" fmla="*/ 2147483646 h 64"/>
              <a:gd name="T4" fmla="*/ 2147483646 w 94"/>
              <a:gd name="T5" fmla="*/ 0 h 64"/>
              <a:gd name="T6" fmla="*/ 2147483646 w 94"/>
              <a:gd name="T7" fmla="*/ 2147483646 h 64"/>
              <a:gd name="T8" fmla="*/ 2147483646 w 94"/>
              <a:gd name="T9" fmla="*/ 2147483646 h 64"/>
              <a:gd name="T10" fmla="*/ 2147483646 w 94"/>
              <a:gd name="T11" fmla="*/ 2147483646 h 64"/>
              <a:gd name="T12" fmla="*/ 2147483646 w 94"/>
              <a:gd name="T13" fmla="*/ 2147483646 h 64"/>
              <a:gd name="T14" fmla="*/ 2147483646 w 94"/>
              <a:gd name="T15" fmla="*/ 2147483646 h 64"/>
              <a:gd name="T16" fmla="*/ 2147483646 w 94"/>
              <a:gd name="T17" fmla="*/ 2147483646 h 64"/>
              <a:gd name="T18" fmla="*/ 2147483646 w 94"/>
              <a:gd name="T19" fmla="*/ 2147483646 h 64"/>
              <a:gd name="T20" fmla="*/ 2147483646 w 94"/>
              <a:gd name="T21" fmla="*/ 2147483646 h 64"/>
              <a:gd name="T22" fmla="*/ 2147483646 w 94"/>
              <a:gd name="T23" fmla="*/ 2147483646 h 64"/>
              <a:gd name="T24" fmla="*/ 2147483646 w 94"/>
              <a:gd name="T25" fmla="*/ 2147483646 h 64"/>
              <a:gd name="T26" fmla="*/ 2147483646 w 94"/>
              <a:gd name="T27" fmla="*/ 2147483646 h 64"/>
              <a:gd name="T28" fmla="*/ 2147483646 w 94"/>
              <a:gd name="T29" fmla="*/ 2147483646 h 64"/>
              <a:gd name="T30" fmla="*/ 2147483646 w 94"/>
              <a:gd name="T31" fmla="*/ 2147483646 h 64"/>
              <a:gd name="T32" fmla="*/ 2147483646 w 94"/>
              <a:gd name="T33" fmla="*/ 2147483646 h 64"/>
              <a:gd name="T34" fmla="*/ 2147483646 w 94"/>
              <a:gd name="T35" fmla="*/ 2147483646 h 64"/>
              <a:gd name="T36" fmla="*/ 2147483646 w 94"/>
              <a:gd name="T37" fmla="*/ 2147483646 h 64"/>
              <a:gd name="T38" fmla="*/ 2147483646 w 94"/>
              <a:gd name="T39" fmla="*/ 2147483646 h 64"/>
              <a:gd name="T40" fmla="*/ 2147483646 w 94"/>
              <a:gd name="T41" fmla="*/ 2147483646 h 64"/>
              <a:gd name="T42" fmla="*/ 2147483646 w 94"/>
              <a:gd name="T43" fmla="*/ 2147483646 h 64"/>
              <a:gd name="T44" fmla="*/ 2147483646 w 94"/>
              <a:gd name="T45" fmla="*/ 2147483646 h 64"/>
              <a:gd name="T46" fmla="*/ 2147483646 w 94"/>
              <a:gd name="T47" fmla="*/ 2147483646 h 64"/>
              <a:gd name="T48" fmla="*/ 2147483646 w 94"/>
              <a:gd name="T49" fmla="*/ 2147483646 h 64"/>
              <a:gd name="T50" fmla="*/ 2147483646 w 94"/>
              <a:gd name="T51" fmla="*/ 2147483646 h 64"/>
              <a:gd name="T52" fmla="*/ 2147483646 w 94"/>
              <a:gd name="T53" fmla="*/ 2147483646 h 64"/>
              <a:gd name="T54" fmla="*/ 2147483646 w 94"/>
              <a:gd name="T55" fmla="*/ 2147483646 h 64"/>
              <a:gd name="T56" fmla="*/ 2147483646 w 94"/>
              <a:gd name="T57" fmla="*/ 2147483646 h 64"/>
              <a:gd name="T58" fmla="*/ 2147483646 w 94"/>
              <a:gd name="T59" fmla="*/ 2147483646 h 64"/>
              <a:gd name="T60" fmla="*/ 2147483646 w 94"/>
              <a:gd name="T61" fmla="*/ 2147483646 h 64"/>
              <a:gd name="T62" fmla="*/ 2147483646 w 94"/>
              <a:gd name="T63" fmla="*/ 2147483646 h 64"/>
              <a:gd name="T64" fmla="*/ 2147483646 w 94"/>
              <a:gd name="T65" fmla="*/ 2147483646 h 64"/>
              <a:gd name="T66" fmla="*/ 2147483646 w 94"/>
              <a:gd name="T67" fmla="*/ 2147483646 h 64"/>
              <a:gd name="T68" fmla="*/ 2147483646 w 94"/>
              <a:gd name="T69" fmla="*/ 2147483646 h 64"/>
              <a:gd name="T70" fmla="*/ 0 w 94"/>
              <a:gd name="T71" fmla="*/ 2147483646 h 64"/>
              <a:gd name="T72" fmla="*/ 0 w 94"/>
              <a:gd name="T73" fmla="*/ 2147483646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33" name="Freeform 5"/>
          <p:cNvSpPr>
            <a:spLocks/>
          </p:cNvSpPr>
          <p:nvPr/>
        </p:nvSpPr>
        <p:spPr bwMode="auto">
          <a:xfrm>
            <a:off x="5986463" y="2794000"/>
            <a:ext cx="806450" cy="425450"/>
          </a:xfrm>
          <a:custGeom>
            <a:avLst/>
            <a:gdLst>
              <a:gd name="T0" fmla="*/ 0 w 111"/>
              <a:gd name="T1" fmla="*/ 2147483646 h 55"/>
              <a:gd name="T2" fmla="*/ 2147483646 w 111"/>
              <a:gd name="T3" fmla="*/ 0 h 55"/>
              <a:gd name="T4" fmla="*/ 2147483646 w 111"/>
              <a:gd name="T5" fmla="*/ 2147483646 h 55"/>
              <a:gd name="T6" fmla="*/ 2147483646 w 111"/>
              <a:gd name="T7" fmla="*/ 2147483646 h 55"/>
              <a:gd name="T8" fmla="*/ 2147483646 w 111"/>
              <a:gd name="T9" fmla="*/ 2147483646 h 55"/>
              <a:gd name="T10" fmla="*/ 2147483646 w 111"/>
              <a:gd name="T11" fmla="*/ 2147483646 h 55"/>
              <a:gd name="T12" fmla="*/ 2147483646 w 111"/>
              <a:gd name="T13" fmla="*/ 2147483646 h 55"/>
              <a:gd name="T14" fmla="*/ 2147483646 w 111"/>
              <a:gd name="T15" fmla="*/ 2147483646 h 55"/>
              <a:gd name="T16" fmla="*/ 2147483646 w 111"/>
              <a:gd name="T17" fmla="*/ 2147483646 h 55"/>
              <a:gd name="T18" fmla="*/ 2147483646 w 111"/>
              <a:gd name="T19" fmla="*/ 2147483646 h 55"/>
              <a:gd name="T20" fmla="*/ 2147483646 w 111"/>
              <a:gd name="T21" fmla="*/ 2147483646 h 55"/>
              <a:gd name="T22" fmla="*/ 2147483646 w 111"/>
              <a:gd name="T23" fmla="*/ 2147483646 h 55"/>
              <a:gd name="T24" fmla="*/ 2147483646 w 111"/>
              <a:gd name="T25" fmla="*/ 2147483646 h 55"/>
              <a:gd name="T26" fmla="*/ 2147483646 w 111"/>
              <a:gd name="T27" fmla="*/ 2147483646 h 55"/>
              <a:gd name="T28" fmla="*/ 2147483646 w 111"/>
              <a:gd name="T29" fmla="*/ 2147483646 h 55"/>
              <a:gd name="T30" fmla="*/ 2147483646 w 111"/>
              <a:gd name="T31" fmla="*/ 2147483646 h 55"/>
              <a:gd name="T32" fmla="*/ 2147483646 w 111"/>
              <a:gd name="T33" fmla="*/ 2147483646 h 55"/>
              <a:gd name="T34" fmla="*/ 2147483646 w 111"/>
              <a:gd name="T35" fmla="*/ 2147483646 h 55"/>
              <a:gd name="T36" fmla="*/ 2147483646 w 111"/>
              <a:gd name="T37" fmla="*/ 2147483646 h 55"/>
              <a:gd name="T38" fmla="*/ 2147483646 w 111"/>
              <a:gd name="T39" fmla="*/ 2147483646 h 55"/>
              <a:gd name="T40" fmla="*/ 2147483646 w 111"/>
              <a:gd name="T41" fmla="*/ 2147483646 h 55"/>
              <a:gd name="T42" fmla="*/ 2147483646 w 111"/>
              <a:gd name="T43" fmla="*/ 2147483646 h 55"/>
              <a:gd name="T44" fmla="*/ 2147483646 w 111"/>
              <a:gd name="T45" fmla="*/ 2147483646 h 55"/>
              <a:gd name="T46" fmla="*/ 2147483646 w 111"/>
              <a:gd name="T47" fmla="*/ 2147483646 h 55"/>
              <a:gd name="T48" fmla="*/ 2147483646 w 111"/>
              <a:gd name="T49" fmla="*/ 2147483646 h 55"/>
              <a:gd name="T50" fmla="*/ 2147483646 w 111"/>
              <a:gd name="T51" fmla="*/ 2147483646 h 55"/>
              <a:gd name="T52" fmla="*/ 2147483646 w 111"/>
              <a:gd name="T53" fmla="*/ 2147483646 h 55"/>
              <a:gd name="T54" fmla="*/ 2147483646 w 111"/>
              <a:gd name="T55" fmla="*/ 2147483646 h 55"/>
              <a:gd name="T56" fmla="*/ 2147483646 w 111"/>
              <a:gd name="T57" fmla="*/ 2147483646 h 55"/>
              <a:gd name="T58" fmla="*/ 2147483646 w 111"/>
              <a:gd name="T59" fmla="*/ 2147483646 h 55"/>
              <a:gd name="T60" fmla="*/ 2147483646 w 111"/>
              <a:gd name="T61" fmla="*/ 2147483646 h 55"/>
              <a:gd name="T62" fmla="*/ 2147483646 w 111"/>
              <a:gd name="T63" fmla="*/ 2147483646 h 55"/>
              <a:gd name="T64" fmla="*/ 2147483646 w 111"/>
              <a:gd name="T65" fmla="*/ 2147483646 h 55"/>
              <a:gd name="T66" fmla="*/ 2147483646 w 111"/>
              <a:gd name="T67" fmla="*/ 2147483646 h 55"/>
              <a:gd name="T68" fmla="*/ 2147483646 w 111"/>
              <a:gd name="T69" fmla="*/ 2147483646 h 55"/>
              <a:gd name="T70" fmla="*/ 2147483646 w 111"/>
              <a:gd name="T71" fmla="*/ 2147483646 h 55"/>
              <a:gd name="T72" fmla="*/ 2147483646 w 111"/>
              <a:gd name="T73" fmla="*/ 2147483646 h 55"/>
              <a:gd name="T74" fmla="*/ 2147483646 w 111"/>
              <a:gd name="T75" fmla="*/ 2147483646 h 55"/>
              <a:gd name="T76" fmla="*/ 2147483646 w 111"/>
              <a:gd name="T77" fmla="*/ 2147483646 h 55"/>
              <a:gd name="T78" fmla="*/ 2147483646 w 111"/>
              <a:gd name="T79" fmla="*/ 2147483646 h 55"/>
              <a:gd name="T80" fmla="*/ 2147483646 w 111"/>
              <a:gd name="T81" fmla="*/ 2147483646 h 55"/>
              <a:gd name="T82" fmla="*/ 2147483646 w 111"/>
              <a:gd name="T83" fmla="*/ 2147483646 h 55"/>
              <a:gd name="T84" fmla="*/ 2147483646 w 111"/>
              <a:gd name="T85" fmla="*/ 2147483646 h 55"/>
              <a:gd name="T86" fmla="*/ 2147483646 w 111"/>
              <a:gd name="T87" fmla="*/ 2147483646 h 55"/>
              <a:gd name="T88" fmla="*/ 2147483646 w 111"/>
              <a:gd name="T89" fmla="*/ 2147483646 h 55"/>
              <a:gd name="T90" fmla="*/ 0 w 111"/>
              <a:gd name="T91" fmla="*/ 2147483646 h 55"/>
              <a:gd name="T92" fmla="*/ 0 w 111"/>
              <a:gd name="T93" fmla="*/ 214748364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34" name="Freeform 6"/>
          <p:cNvSpPr>
            <a:spLocks/>
          </p:cNvSpPr>
          <p:nvPr/>
        </p:nvSpPr>
        <p:spPr bwMode="auto">
          <a:xfrm>
            <a:off x="6146800" y="3203575"/>
            <a:ext cx="723900" cy="411163"/>
          </a:xfrm>
          <a:custGeom>
            <a:avLst/>
            <a:gdLst>
              <a:gd name="T0" fmla="*/ 2147483646 w 100"/>
              <a:gd name="T1" fmla="*/ 0 h 53"/>
              <a:gd name="T2" fmla="*/ 2147483646 w 100"/>
              <a:gd name="T3" fmla="*/ 2147483646 h 53"/>
              <a:gd name="T4" fmla="*/ 2147483646 w 100"/>
              <a:gd name="T5" fmla="*/ 2147483646 h 53"/>
              <a:gd name="T6" fmla="*/ 2147483646 w 100"/>
              <a:gd name="T7" fmla="*/ 2147483646 h 53"/>
              <a:gd name="T8" fmla="*/ 2147483646 w 100"/>
              <a:gd name="T9" fmla="*/ 2147483646 h 53"/>
              <a:gd name="T10" fmla="*/ 2147483646 w 100"/>
              <a:gd name="T11" fmla="*/ 2147483646 h 53"/>
              <a:gd name="T12" fmla="*/ 2147483646 w 100"/>
              <a:gd name="T13" fmla="*/ 2147483646 h 53"/>
              <a:gd name="T14" fmla="*/ 2147483646 w 100"/>
              <a:gd name="T15" fmla="*/ 2147483646 h 53"/>
              <a:gd name="T16" fmla="*/ 2147483646 w 100"/>
              <a:gd name="T17" fmla="*/ 2147483646 h 53"/>
              <a:gd name="T18" fmla="*/ 2147483646 w 100"/>
              <a:gd name="T19" fmla="*/ 2147483646 h 53"/>
              <a:gd name="T20" fmla="*/ 2147483646 w 100"/>
              <a:gd name="T21" fmla="*/ 2147483646 h 53"/>
              <a:gd name="T22" fmla="*/ 2147483646 w 100"/>
              <a:gd name="T23" fmla="*/ 2147483646 h 53"/>
              <a:gd name="T24" fmla="*/ 0 w 100"/>
              <a:gd name="T25" fmla="*/ 2147483646 h 53"/>
              <a:gd name="T26" fmla="*/ 2147483646 w 100"/>
              <a:gd name="T27" fmla="*/ 0 h 53"/>
              <a:gd name="T28" fmla="*/ 2147483646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35" name="Freeform 7"/>
          <p:cNvSpPr>
            <a:spLocks/>
          </p:cNvSpPr>
          <p:nvPr/>
        </p:nvSpPr>
        <p:spPr bwMode="auto">
          <a:xfrm>
            <a:off x="6045200" y="3590925"/>
            <a:ext cx="838200" cy="465138"/>
          </a:xfrm>
          <a:custGeom>
            <a:avLst/>
            <a:gdLst>
              <a:gd name="T0" fmla="*/ 2147483646 w 116"/>
              <a:gd name="T1" fmla="*/ 2147483646 h 60"/>
              <a:gd name="T2" fmla="*/ 0 w 116"/>
              <a:gd name="T3" fmla="*/ 2147483646 h 60"/>
              <a:gd name="T4" fmla="*/ 2147483646 w 116"/>
              <a:gd name="T5" fmla="*/ 2147483646 h 60"/>
              <a:gd name="T6" fmla="*/ 2147483646 w 116"/>
              <a:gd name="T7" fmla="*/ 2147483646 h 60"/>
              <a:gd name="T8" fmla="*/ 2147483646 w 116"/>
              <a:gd name="T9" fmla="*/ 2147483646 h 60"/>
              <a:gd name="T10" fmla="*/ 2147483646 w 116"/>
              <a:gd name="T11" fmla="*/ 2147483646 h 60"/>
              <a:gd name="T12" fmla="*/ 2147483646 w 116"/>
              <a:gd name="T13" fmla="*/ 2147483646 h 60"/>
              <a:gd name="T14" fmla="*/ 2147483646 w 116"/>
              <a:gd name="T15" fmla="*/ 2147483646 h 60"/>
              <a:gd name="T16" fmla="*/ 2147483646 w 116"/>
              <a:gd name="T17" fmla="*/ 2147483646 h 60"/>
              <a:gd name="T18" fmla="*/ 2147483646 w 116"/>
              <a:gd name="T19" fmla="*/ 2147483646 h 60"/>
              <a:gd name="T20" fmla="*/ 2147483646 w 116"/>
              <a:gd name="T21" fmla="*/ 2147483646 h 60"/>
              <a:gd name="T22" fmla="*/ 2147483646 w 116"/>
              <a:gd name="T23" fmla="*/ 2147483646 h 60"/>
              <a:gd name="T24" fmla="*/ 2147483646 w 116"/>
              <a:gd name="T25" fmla="*/ 2147483646 h 60"/>
              <a:gd name="T26" fmla="*/ 2147483646 w 116"/>
              <a:gd name="T27" fmla="*/ 2147483646 h 60"/>
              <a:gd name="T28" fmla="*/ 2147483646 w 116"/>
              <a:gd name="T29" fmla="*/ 2147483646 h 60"/>
              <a:gd name="T30" fmla="*/ 2147483646 w 116"/>
              <a:gd name="T31" fmla="*/ 2147483646 h 60"/>
              <a:gd name="T32" fmla="*/ 2147483646 w 116"/>
              <a:gd name="T33" fmla="*/ 2147483646 h 60"/>
              <a:gd name="T34" fmla="*/ 2147483646 w 116"/>
              <a:gd name="T35" fmla="*/ 2147483646 h 60"/>
              <a:gd name="T36" fmla="*/ 2147483646 w 116"/>
              <a:gd name="T37" fmla="*/ 2147483646 h 60"/>
              <a:gd name="T38" fmla="*/ 2147483646 w 116"/>
              <a:gd name="T39" fmla="*/ 2147483646 h 60"/>
              <a:gd name="T40" fmla="*/ 2147483646 w 116"/>
              <a:gd name="T41" fmla="*/ 2147483646 h 60"/>
              <a:gd name="T42" fmla="*/ 2147483646 w 116"/>
              <a:gd name="T43" fmla="*/ 2147483646 h 60"/>
              <a:gd name="T44" fmla="*/ 2147483646 w 116"/>
              <a:gd name="T45" fmla="*/ 2147483646 h 60"/>
              <a:gd name="T46" fmla="*/ 2147483646 w 116"/>
              <a:gd name="T47" fmla="*/ 2147483646 h 60"/>
              <a:gd name="T48" fmla="*/ 2147483646 w 116"/>
              <a:gd name="T49" fmla="*/ 2147483646 h 60"/>
              <a:gd name="T50" fmla="*/ 2147483646 w 116"/>
              <a:gd name="T51" fmla="*/ 2147483646 h 60"/>
              <a:gd name="T52" fmla="*/ 2147483646 w 116"/>
              <a:gd name="T53" fmla="*/ 2147483646 h 60"/>
              <a:gd name="T54" fmla="*/ 2147483646 w 116"/>
              <a:gd name="T55" fmla="*/ 2147483646 h 60"/>
              <a:gd name="T56" fmla="*/ 2147483646 w 116"/>
              <a:gd name="T57" fmla="*/ 2147483646 h 60"/>
              <a:gd name="T58" fmla="*/ 2147483646 w 116"/>
              <a:gd name="T59" fmla="*/ 2147483646 h 60"/>
              <a:gd name="T60" fmla="*/ 2147483646 w 116"/>
              <a:gd name="T61" fmla="*/ 2147483646 h 60"/>
              <a:gd name="T62" fmla="*/ 2147483646 w 116"/>
              <a:gd name="T63" fmla="*/ 2147483646 h 60"/>
              <a:gd name="T64" fmla="*/ 2147483646 w 116"/>
              <a:gd name="T65" fmla="*/ 2147483646 h 60"/>
              <a:gd name="T66" fmla="*/ 2147483646 w 116"/>
              <a:gd name="T67" fmla="*/ 2147483646 h 60"/>
              <a:gd name="T68" fmla="*/ 2147483646 w 116"/>
              <a:gd name="T69" fmla="*/ 21474836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36" name="Freeform 8"/>
          <p:cNvSpPr>
            <a:spLocks/>
          </p:cNvSpPr>
          <p:nvPr/>
        </p:nvSpPr>
        <p:spPr bwMode="auto">
          <a:xfrm>
            <a:off x="6677025" y="2740025"/>
            <a:ext cx="592138" cy="417513"/>
          </a:xfrm>
          <a:custGeom>
            <a:avLst/>
            <a:gdLst>
              <a:gd name="T0" fmla="*/ 2147483646 w 82"/>
              <a:gd name="T1" fmla="*/ 0 h 54"/>
              <a:gd name="T2" fmla="*/ 2147483646 w 82"/>
              <a:gd name="T3" fmla="*/ 2147483646 h 54"/>
              <a:gd name="T4" fmla="*/ 2147483646 w 82"/>
              <a:gd name="T5" fmla="*/ 2147483646 h 54"/>
              <a:gd name="T6" fmla="*/ 2147483646 w 82"/>
              <a:gd name="T7" fmla="*/ 2147483646 h 54"/>
              <a:gd name="T8" fmla="*/ 2147483646 w 82"/>
              <a:gd name="T9" fmla="*/ 2147483646 h 54"/>
              <a:gd name="T10" fmla="*/ 2147483646 w 82"/>
              <a:gd name="T11" fmla="*/ 2147483646 h 54"/>
              <a:gd name="T12" fmla="*/ 2147483646 w 82"/>
              <a:gd name="T13" fmla="*/ 2147483646 h 54"/>
              <a:gd name="T14" fmla="*/ 2147483646 w 82"/>
              <a:gd name="T15" fmla="*/ 2147483646 h 54"/>
              <a:gd name="T16" fmla="*/ 2147483646 w 82"/>
              <a:gd name="T17" fmla="*/ 2147483646 h 54"/>
              <a:gd name="T18" fmla="*/ 2147483646 w 82"/>
              <a:gd name="T19" fmla="*/ 2147483646 h 54"/>
              <a:gd name="T20" fmla="*/ 2147483646 w 82"/>
              <a:gd name="T21" fmla="*/ 2147483646 h 54"/>
              <a:gd name="T22" fmla="*/ 2147483646 w 82"/>
              <a:gd name="T23" fmla="*/ 2147483646 h 54"/>
              <a:gd name="T24" fmla="*/ 2147483646 w 82"/>
              <a:gd name="T25" fmla="*/ 2147483646 h 54"/>
              <a:gd name="T26" fmla="*/ 2147483646 w 82"/>
              <a:gd name="T27" fmla="*/ 2147483646 h 54"/>
              <a:gd name="T28" fmla="*/ 2147483646 w 82"/>
              <a:gd name="T29" fmla="*/ 2147483646 h 54"/>
              <a:gd name="T30" fmla="*/ 2147483646 w 82"/>
              <a:gd name="T31" fmla="*/ 2147483646 h 54"/>
              <a:gd name="T32" fmla="*/ 2147483646 w 82"/>
              <a:gd name="T33" fmla="*/ 2147483646 h 54"/>
              <a:gd name="T34" fmla="*/ 2147483646 w 82"/>
              <a:gd name="T35" fmla="*/ 2147483646 h 54"/>
              <a:gd name="T36" fmla="*/ 2147483646 w 82"/>
              <a:gd name="T37" fmla="*/ 2147483646 h 54"/>
              <a:gd name="T38" fmla="*/ 2147483646 w 82"/>
              <a:gd name="T39" fmla="*/ 2147483646 h 54"/>
              <a:gd name="T40" fmla="*/ 2147483646 w 82"/>
              <a:gd name="T41" fmla="*/ 2147483646 h 54"/>
              <a:gd name="T42" fmla="*/ 2147483646 w 82"/>
              <a:gd name="T43" fmla="*/ 2147483646 h 54"/>
              <a:gd name="T44" fmla="*/ 2147483646 w 82"/>
              <a:gd name="T45" fmla="*/ 2147483646 h 54"/>
              <a:gd name="T46" fmla="*/ 2147483646 w 82"/>
              <a:gd name="T47" fmla="*/ 2147483646 h 54"/>
              <a:gd name="T48" fmla="*/ 2147483646 w 82"/>
              <a:gd name="T49" fmla="*/ 2147483646 h 54"/>
              <a:gd name="T50" fmla="*/ 2147483646 w 82"/>
              <a:gd name="T51" fmla="*/ 2147483646 h 54"/>
              <a:gd name="T52" fmla="*/ 2147483646 w 82"/>
              <a:gd name="T53" fmla="*/ 2147483646 h 54"/>
              <a:gd name="T54" fmla="*/ 2147483646 w 82"/>
              <a:gd name="T55" fmla="*/ 2147483646 h 54"/>
              <a:gd name="T56" fmla="*/ 2147483646 w 82"/>
              <a:gd name="T57" fmla="*/ 2147483646 h 54"/>
              <a:gd name="T58" fmla="*/ 2147483646 w 82"/>
              <a:gd name="T59" fmla="*/ 2147483646 h 54"/>
              <a:gd name="T60" fmla="*/ 2147483646 w 82"/>
              <a:gd name="T61" fmla="*/ 2147483646 h 54"/>
              <a:gd name="T62" fmla="*/ 2147483646 w 82"/>
              <a:gd name="T63" fmla="*/ 2147483646 h 54"/>
              <a:gd name="T64" fmla="*/ 2147483646 w 82"/>
              <a:gd name="T65" fmla="*/ 2147483646 h 54"/>
              <a:gd name="T66" fmla="*/ 2147483646 w 82"/>
              <a:gd name="T67" fmla="*/ 2147483646 h 54"/>
              <a:gd name="T68" fmla="*/ 2147483646 w 82"/>
              <a:gd name="T69" fmla="*/ 2147483646 h 54"/>
              <a:gd name="T70" fmla="*/ 2147483646 w 82"/>
              <a:gd name="T71" fmla="*/ 2147483646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37" name="Freeform 9"/>
          <p:cNvSpPr>
            <a:spLocks/>
          </p:cNvSpPr>
          <p:nvPr/>
        </p:nvSpPr>
        <p:spPr bwMode="auto">
          <a:xfrm>
            <a:off x="6756400" y="3127375"/>
            <a:ext cx="649288" cy="60325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2147483646 h 78"/>
              <a:gd name="T12" fmla="*/ 2147483646 w 90"/>
              <a:gd name="T13" fmla="*/ 2147483646 h 78"/>
              <a:gd name="T14" fmla="*/ 2147483646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2147483646 w 90"/>
              <a:gd name="T33" fmla="*/ 2147483646 h 78"/>
              <a:gd name="T34" fmla="*/ 2147483646 w 90"/>
              <a:gd name="T35" fmla="*/ 2147483646 h 78"/>
              <a:gd name="T36" fmla="*/ 2147483646 w 90"/>
              <a:gd name="T37" fmla="*/ 2147483646 h 78"/>
              <a:gd name="T38" fmla="*/ 2147483646 w 90"/>
              <a:gd name="T39" fmla="*/ 2147483646 h 78"/>
              <a:gd name="T40" fmla="*/ 2147483646 w 90"/>
              <a:gd name="T41" fmla="*/ 2147483646 h 78"/>
              <a:gd name="T42" fmla="*/ 2147483646 w 90"/>
              <a:gd name="T43" fmla="*/ 2147483646 h 78"/>
              <a:gd name="T44" fmla="*/ 2147483646 w 90"/>
              <a:gd name="T45" fmla="*/ 2147483646 h 78"/>
              <a:gd name="T46" fmla="*/ 2147483646 w 90"/>
              <a:gd name="T47" fmla="*/ 2147483646 h 78"/>
              <a:gd name="T48" fmla="*/ 2147483646 w 90"/>
              <a:gd name="T49" fmla="*/ 2147483646 h 78"/>
              <a:gd name="T50" fmla="*/ 2147483646 w 90"/>
              <a:gd name="T51" fmla="*/ 2147483646 h 78"/>
              <a:gd name="T52" fmla="*/ 2147483646 w 90"/>
              <a:gd name="T53" fmla="*/ 2147483646 h 78"/>
              <a:gd name="T54" fmla="*/ 2147483646 w 90"/>
              <a:gd name="T55" fmla="*/ 2147483646 h 78"/>
              <a:gd name="T56" fmla="*/ 0 w 90"/>
              <a:gd name="T57" fmla="*/ 2147483646 h 78"/>
              <a:gd name="T58" fmla="*/ 2147483646 w 90"/>
              <a:gd name="T59" fmla="*/ 2147483646 h 78"/>
              <a:gd name="T60" fmla="*/ 2147483646 w 90"/>
              <a:gd name="T61" fmla="*/ 2147483646 h 78"/>
              <a:gd name="T62" fmla="*/ 2147483646 w 90"/>
              <a:gd name="T63" fmla="*/ 2147483646 h 78"/>
              <a:gd name="T64" fmla="*/ 2147483646 w 90"/>
              <a:gd name="T65" fmla="*/ 2147483646 h 78"/>
              <a:gd name="T66" fmla="*/ 2147483646 w 90"/>
              <a:gd name="T67" fmla="*/ 2147483646 h 78"/>
              <a:gd name="T68" fmla="*/ 2147483646 w 90"/>
              <a:gd name="T69" fmla="*/ 2147483646 h 78"/>
              <a:gd name="T70" fmla="*/ 2147483646 w 90"/>
              <a:gd name="T71" fmla="*/ 2147483646 h 78"/>
              <a:gd name="T72" fmla="*/ 2147483646 w 90"/>
              <a:gd name="T73" fmla="*/ 2147483646 h 78"/>
              <a:gd name="T74" fmla="*/ 2147483646 w 90"/>
              <a:gd name="T75" fmla="*/ 21474836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38" name="Freeform 10"/>
          <p:cNvSpPr>
            <a:spLocks/>
          </p:cNvSpPr>
          <p:nvPr/>
        </p:nvSpPr>
        <p:spPr bwMode="auto">
          <a:xfrm>
            <a:off x="7000875" y="2282825"/>
            <a:ext cx="514350" cy="588963"/>
          </a:xfrm>
          <a:custGeom>
            <a:avLst/>
            <a:gdLst>
              <a:gd name="T0" fmla="*/ 2147483646 w 71"/>
              <a:gd name="T1" fmla="*/ 2147483646 h 76"/>
              <a:gd name="T2" fmla="*/ 2147483646 w 71"/>
              <a:gd name="T3" fmla="*/ 2147483646 h 76"/>
              <a:gd name="T4" fmla="*/ 2147483646 w 71"/>
              <a:gd name="T5" fmla="*/ 2147483646 h 76"/>
              <a:gd name="T6" fmla="*/ 2147483646 w 71"/>
              <a:gd name="T7" fmla="*/ 2147483646 h 76"/>
              <a:gd name="T8" fmla="*/ 2147483646 w 71"/>
              <a:gd name="T9" fmla="*/ 2147483646 h 76"/>
              <a:gd name="T10" fmla="*/ 2147483646 w 71"/>
              <a:gd name="T11" fmla="*/ 2147483646 h 76"/>
              <a:gd name="T12" fmla="*/ 2147483646 w 71"/>
              <a:gd name="T13" fmla="*/ 2147483646 h 76"/>
              <a:gd name="T14" fmla="*/ 2147483646 w 71"/>
              <a:gd name="T15" fmla="*/ 2147483646 h 76"/>
              <a:gd name="T16" fmla="*/ 2147483646 w 71"/>
              <a:gd name="T17" fmla="*/ 2147483646 h 76"/>
              <a:gd name="T18" fmla="*/ 2147483646 w 71"/>
              <a:gd name="T19" fmla="*/ 2147483646 h 76"/>
              <a:gd name="T20" fmla="*/ 2147483646 w 71"/>
              <a:gd name="T21" fmla="*/ 2147483646 h 76"/>
              <a:gd name="T22" fmla="*/ 2147483646 w 71"/>
              <a:gd name="T23" fmla="*/ 2147483646 h 76"/>
              <a:gd name="T24" fmla="*/ 2147483646 w 71"/>
              <a:gd name="T25" fmla="*/ 2147483646 h 76"/>
              <a:gd name="T26" fmla="*/ 2147483646 w 71"/>
              <a:gd name="T27" fmla="*/ 2147483646 h 76"/>
              <a:gd name="T28" fmla="*/ 0 w 71"/>
              <a:gd name="T29" fmla="*/ 2147483646 h 76"/>
              <a:gd name="T30" fmla="*/ 2147483646 w 71"/>
              <a:gd name="T31" fmla="*/ 2147483646 h 76"/>
              <a:gd name="T32" fmla="*/ 2147483646 w 71"/>
              <a:gd name="T33" fmla="*/ 2147483646 h 76"/>
              <a:gd name="T34" fmla="*/ 2147483646 w 71"/>
              <a:gd name="T35" fmla="*/ 2147483646 h 76"/>
              <a:gd name="T36" fmla="*/ 2147483646 w 71"/>
              <a:gd name="T37" fmla="*/ 2147483646 h 76"/>
              <a:gd name="T38" fmla="*/ 2147483646 w 71"/>
              <a:gd name="T39" fmla="*/ 2147483646 h 76"/>
              <a:gd name="T40" fmla="*/ 2147483646 w 71"/>
              <a:gd name="T41" fmla="*/ 2147483646 h 76"/>
              <a:gd name="T42" fmla="*/ 2147483646 w 71"/>
              <a:gd name="T43" fmla="*/ 2147483646 h 76"/>
              <a:gd name="T44" fmla="*/ 2147483646 w 71"/>
              <a:gd name="T45" fmla="*/ 2147483646 h 76"/>
              <a:gd name="T46" fmla="*/ 2147483646 w 71"/>
              <a:gd name="T47" fmla="*/ 2147483646 h 76"/>
              <a:gd name="T48" fmla="*/ 2147483646 w 71"/>
              <a:gd name="T49" fmla="*/ 2147483646 h 76"/>
              <a:gd name="T50" fmla="*/ 2147483646 w 71"/>
              <a:gd name="T51" fmla="*/ 2147483646 h 76"/>
              <a:gd name="T52" fmla="*/ 2147483646 w 71"/>
              <a:gd name="T53" fmla="*/ 2147483646 h 76"/>
              <a:gd name="T54" fmla="*/ 2147483646 w 71"/>
              <a:gd name="T55" fmla="*/ 2147483646 h 76"/>
              <a:gd name="T56" fmla="*/ 2147483646 w 71"/>
              <a:gd name="T57" fmla="*/ 2147483646 h 76"/>
              <a:gd name="T58" fmla="*/ 2147483646 w 71"/>
              <a:gd name="T59" fmla="*/ 2147483646 h 76"/>
              <a:gd name="T60" fmla="*/ 2147483646 w 71"/>
              <a:gd name="T61" fmla="*/ 2147483646 h 76"/>
              <a:gd name="T62" fmla="*/ 2147483646 w 71"/>
              <a:gd name="T63" fmla="*/ 2147483646 h 76"/>
              <a:gd name="T64" fmla="*/ 2147483646 w 71"/>
              <a:gd name="T65" fmla="*/ 2147483646 h 76"/>
              <a:gd name="T66" fmla="*/ 2147483646 w 71"/>
              <a:gd name="T67" fmla="*/ 2147483646 h 76"/>
              <a:gd name="T68" fmla="*/ 2147483646 w 71"/>
              <a:gd name="T69" fmla="*/ 2147483646 h 76"/>
              <a:gd name="T70" fmla="*/ 2147483646 w 71"/>
              <a:gd name="T71" fmla="*/ 2147483646 h 76"/>
              <a:gd name="T72" fmla="*/ 2147483646 w 71"/>
              <a:gd name="T73" fmla="*/ 2147483646 h 76"/>
              <a:gd name="T74" fmla="*/ 2147483646 w 71"/>
              <a:gd name="T75" fmla="*/ 2147483646 h 76"/>
              <a:gd name="T76" fmla="*/ 2147483646 w 71"/>
              <a:gd name="T77" fmla="*/ 2147483646 h 76"/>
              <a:gd name="T78" fmla="*/ 2147483646 w 71"/>
              <a:gd name="T79" fmla="*/ 2147483646 h 76"/>
              <a:gd name="T80" fmla="*/ 2147483646 w 71"/>
              <a:gd name="T81" fmla="*/ 2147483646 h 76"/>
              <a:gd name="T82" fmla="*/ 2147483646 w 71"/>
              <a:gd name="T83" fmla="*/ 2147483646 h 76"/>
              <a:gd name="T84" fmla="*/ 2147483646 w 71"/>
              <a:gd name="T85" fmla="*/ 2147483646 h 76"/>
              <a:gd name="T86" fmla="*/ 2147483646 w 71"/>
              <a:gd name="T87" fmla="*/ 2147483646 h 76"/>
              <a:gd name="T88" fmla="*/ 2147483646 w 71"/>
              <a:gd name="T89" fmla="*/ 2147483646 h 76"/>
              <a:gd name="T90" fmla="*/ 2147483646 w 71"/>
              <a:gd name="T91" fmla="*/ 2147483646 h 76"/>
              <a:gd name="T92" fmla="*/ 2147483646 w 71"/>
              <a:gd name="T93" fmla="*/ 2147483646 h 76"/>
              <a:gd name="T94" fmla="*/ 2147483646 w 71"/>
              <a:gd name="T95" fmla="*/ 2147483646 h 76"/>
              <a:gd name="T96" fmla="*/ 2147483646 w 71"/>
              <a:gd name="T97" fmla="*/ 2147483646 h 76"/>
              <a:gd name="T98" fmla="*/ 2147483646 w 71"/>
              <a:gd name="T99" fmla="*/ 2147483646 h 76"/>
              <a:gd name="T100" fmla="*/ 2147483646 w 71"/>
              <a:gd name="T101" fmla="*/ 2147483646 h 76"/>
              <a:gd name="T102" fmla="*/ 2147483646 w 71"/>
              <a:gd name="T103" fmla="*/ 2147483646 h 76"/>
              <a:gd name="T104" fmla="*/ 2147483646 w 71"/>
              <a:gd name="T105" fmla="*/ 2147483646 h 76"/>
              <a:gd name="T106" fmla="*/ 2147483646 w 71"/>
              <a:gd name="T107" fmla="*/ 2147483646 h 76"/>
              <a:gd name="T108" fmla="*/ 2147483646 w 71"/>
              <a:gd name="T109" fmla="*/ 2147483646 h 76"/>
              <a:gd name="T110" fmla="*/ 2147483646 w 71"/>
              <a:gd name="T111" fmla="*/ 2147483646 h 76"/>
              <a:gd name="T112" fmla="*/ 2147483646 w 71"/>
              <a:gd name="T113" fmla="*/ 2147483646 h 76"/>
              <a:gd name="T114" fmla="*/ 2147483646 w 71"/>
              <a:gd name="T115" fmla="*/ 2147483646 h 76"/>
              <a:gd name="T116" fmla="*/ 2147483646 w 71"/>
              <a:gd name="T117" fmla="*/ 2147483646 h 76"/>
              <a:gd name="T118" fmla="*/ 2147483646 w 71"/>
              <a:gd name="T119" fmla="*/ 2147483646 h 76"/>
              <a:gd name="T120" fmla="*/ 2147483646 w 71"/>
              <a:gd name="T121" fmla="*/ 2147483646 h 76"/>
              <a:gd name="T122" fmla="*/ 2147483646 w 71"/>
              <a:gd name="T123" fmla="*/ 214748364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rgbClr val="000000"/>
            </a:solidFill>
            <a:prstDash val="solid"/>
            <a:round/>
            <a:headEnd/>
            <a:tailEnd/>
          </a:ln>
        </p:spPr>
        <p:txBody>
          <a:bodyPr/>
          <a:lstStyle/>
          <a:p>
            <a:endParaRPr lang="it-IT"/>
          </a:p>
        </p:txBody>
      </p:sp>
      <p:sp>
        <p:nvSpPr>
          <p:cNvPr id="99339" name="Freeform 11"/>
          <p:cNvSpPr>
            <a:spLocks/>
          </p:cNvSpPr>
          <p:nvPr/>
        </p:nvSpPr>
        <p:spPr bwMode="auto">
          <a:xfrm>
            <a:off x="7369175" y="3265488"/>
            <a:ext cx="719138" cy="395287"/>
          </a:xfrm>
          <a:custGeom>
            <a:avLst/>
            <a:gdLst>
              <a:gd name="T0" fmla="*/ 2147483646 w 99"/>
              <a:gd name="T1" fmla="*/ 2147483646 h 51"/>
              <a:gd name="T2" fmla="*/ 2147483646 w 99"/>
              <a:gd name="T3" fmla="*/ 2147483646 h 51"/>
              <a:gd name="T4" fmla="*/ 2147483646 w 99"/>
              <a:gd name="T5" fmla="*/ 2147483646 h 51"/>
              <a:gd name="T6" fmla="*/ 2147483646 w 99"/>
              <a:gd name="T7" fmla="*/ 2147483646 h 51"/>
              <a:gd name="T8" fmla="*/ 2147483646 w 99"/>
              <a:gd name="T9" fmla="*/ 2147483646 h 51"/>
              <a:gd name="T10" fmla="*/ 2147483646 w 99"/>
              <a:gd name="T11" fmla="*/ 2147483646 h 51"/>
              <a:gd name="T12" fmla="*/ 2147483646 w 99"/>
              <a:gd name="T13" fmla="*/ 2147483646 h 51"/>
              <a:gd name="T14" fmla="*/ 2147483646 w 99"/>
              <a:gd name="T15" fmla="*/ 2147483646 h 51"/>
              <a:gd name="T16" fmla="*/ 2147483646 w 99"/>
              <a:gd name="T17" fmla="*/ 2147483646 h 51"/>
              <a:gd name="T18" fmla="*/ 2147483646 w 99"/>
              <a:gd name="T19" fmla="*/ 2147483646 h 51"/>
              <a:gd name="T20" fmla="*/ 2147483646 w 99"/>
              <a:gd name="T21" fmla="*/ 2147483646 h 51"/>
              <a:gd name="T22" fmla="*/ 2147483646 w 99"/>
              <a:gd name="T23" fmla="*/ 2147483646 h 51"/>
              <a:gd name="T24" fmla="*/ 2147483646 w 99"/>
              <a:gd name="T25" fmla="*/ 2147483646 h 51"/>
              <a:gd name="T26" fmla="*/ 2147483646 w 99"/>
              <a:gd name="T27" fmla="*/ 2147483646 h 51"/>
              <a:gd name="T28" fmla="*/ 2147483646 w 99"/>
              <a:gd name="T29" fmla="*/ 2147483646 h 51"/>
              <a:gd name="T30" fmla="*/ 2147483646 w 99"/>
              <a:gd name="T31" fmla="*/ 2147483646 h 51"/>
              <a:gd name="T32" fmla="*/ 2147483646 w 99"/>
              <a:gd name="T33" fmla="*/ 2147483646 h 51"/>
              <a:gd name="T34" fmla="*/ 2147483646 w 99"/>
              <a:gd name="T35" fmla="*/ 2147483646 h 51"/>
              <a:gd name="T36" fmla="*/ 2147483646 w 99"/>
              <a:gd name="T37" fmla="*/ 2147483646 h 51"/>
              <a:gd name="T38" fmla="*/ 2147483646 w 99"/>
              <a:gd name="T39" fmla="*/ 2147483646 h 51"/>
              <a:gd name="T40" fmla="*/ 2147483646 w 99"/>
              <a:gd name="T41" fmla="*/ 2147483646 h 51"/>
              <a:gd name="T42" fmla="*/ 2147483646 w 99"/>
              <a:gd name="T43" fmla="*/ 2147483646 h 51"/>
              <a:gd name="T44" fmla="*/ 2147483646 w 99"/>
              <a:gd name="T45" fmla="*/ 2147483646 h 51"/>
              <a:gd name="T46" fmla="*/ 2147483646 w 99"/>
              <a:gd name="T47" fmla="*/ 2147483646 h 51"/>
              <a:gd name="T48" fmla="*/ 2147483646 w 99"/>
              <a:gd name="T49" fmla="*/ 0 h 51"/>
              <a:gd name="T50" fmla="*/ 2147483646 w 99"/>
              <a:gd name="T51" fmla="*/ 2147483646 h 51"/>
              <a:gd name="T52" fmla="*/ 2147483646 w 99"/>
              <a:gd name="T53" fmla="*/ 0 h 51"/>
              <a:gd name="T54" fmla="*/ 2147483646 w 99"/>
              <a:gd name="T55" fmla="*/ 2147483646 h 51"/>
              <a:gd name="T56" fmla="*/ 2147483646 w 99"/>
              <a:gd name="T57" fmla="*/ 2147483646 h 51"/>
              <a:gd name="T58" fmla="*/ 2147483646 w 99"/>
              <a:gd name="T59" fmla="*/ 2147483646 h 51"/>
              <a:gd name="T60" fmla="*/ 2147483646 w 99"/>
              <a:gd name="T61" fmla="*/ 2147483646 h 51"/>
              <a:gd name="T62" fmla="*/ 2147483646 w 99"/>
              <a:gd name="T63" fmla="*/ 2147483646 h 51"/>
              <a:gd name="T64" fmla="*/ 2147483646 w 99"/>
              <a:gd name="T65" fmla="*/ 2147483646 h 51"/>
              <a:gd name="T66" fmla="*/ 2147483646 w 99"/>
              <a:gd name="T67" fmla="*/ 2147483646 h 51"/>
              <a:gd name="T68" fmla="*/ 2147483646 w 99"/>
              <a:gd name="T69" fmla="*/ 2147483646 h 51"/>
              <a:gd name="T70" fmla="*/ 2147483646 w 99"/>
              <a:gd name="T71" fmla="*/ 2147483646 h 51"/>
              <a:gd name="T72" fmla="*/ 2147483646 w 99"/>
              <a:gd name="T73" fmla="*/ 2147483646 h 51"/>
              <a:gd name="T74" fmla="*/ 2147483646 w 99"/>
              <a:gd name="T75" fmla="*/ 2147483646 h 51"/>
              <a:gd name="T76" fmla="*/ 2147483646 w 99"/>
              <a:gd name="T77" fmla="*/ 2147483646 h 51"/>
              <a:gd name="T78" fmla="*/ 2147483646 w 99"/>
              <a:gd name="T79" fmla="*/ 2147483646 h 51"/>
              <a:gd name="T80" fmla="*/ 2147483646 w 99"/>
              <a:gd name="T81" fmla="*/ 2147483646 h 51"/>
              <a:gd name="T82" fmla="*/ 2147483646 w 99"/>
              <a:gd name="T83" fmla="*/ 2147483646 h 51"/>
              <a:gd name="T84" fmla="*/ 2147483646 w 99"/>
              <a:gd name="T85" fmla="*/ 2147483646 h 51"/>
              <a:gd name="T86" fmla="*/ 2147483646 w 99"/>
              <a:gd name="T87" fmla="*/ 2147483646 h 51"/>
              <a:gd name="T88" fmla="*/ 2147483646 w 99"/>
              <a:gd name="T89" fmla="*/ 2147483646 h 51"/>
              <a:gd name="T90" fmla="*/ 2147483646 w 99"/>
              <a:gd name="T91" fmla="*/ 2147483646 h 51"/>
              <a:gd name="T92" fmla="*/ 2147483646 w 99"/>
              <a:gd name="T93" fmla="*/ 2147483646 h 51"/>
              <a:gd name="T94" fmla="*/ 2147483646 w 99"/>
              <a:gd name="T95" fmla="*/ 2147483646 h 51"/>
              <a:gd name="T96" fmla="*/ 2147483646 w 99"/>
              <a:gd name="T97" fmla="*/ 2147483646 h 51"/>
              <a:gd name="T98" fmla="*/ 2147483646 w 99"/>
              <a:gd name="T99" fmla="*/ 2147483646 h 51"/>
              <a:gd name="T100" fmla="*/ 2147483646 w 99"/>
              <a:gd name="T101" fmla="*/ 2147483646 h 51"/>
              <a:gd name="T102" fmla="*/ 2147483646 w 99"/>
              <a:gd name="T103" fmla="*/ 2147483646 h 51"/>
              <a:gd name="T104" fmla="*/ 2147483646 w 99"/>
              <a:gd name="T105" fmla="*/ 2147483646 h 51"/>
              <a:gd name="T106" fmla="*/ 2147483646 w 99"/>
              <a:gd name="T107" fmla="*/ 2147483646 h 51"/>
              <a:gd name="T108" fmla="*/ 2147483646 w 99"/>
              <a:gd name="T109" fmla="*/ 2147483646 h 51"/>
              <a:gd name="T110" fmla="*/ 0 w 99"/>
              <a:gd name="T111" fmla="*/ 214748364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rgbClr val="000000"/>
            </a:solidFill>
            <a:prstDash val="solid"/>
            <a:round/>
            <a:headEnd/>
            <a:tailEnd/>
          </a:ln>
        </p:spPr>
        <p:txBody>
          <a:bodyPr/>
          <a:lstStyle/>
          <a:p>
            <a:endParaRPr lang="it-IT"/>
          </a:p>
        </p:txBody>
      </p:sp>
      <p:sp>
        <p:nvSpPr>
          <p:cNvPr id="99340" name="Freeform 12"/>
          <p:cNvSpPr>
            <a:spLocks/>
          </p:cNvSpPr>
          <p:nvPr/>
        </p:nvSpPr>
        <p:spPr bwMode="auto">
          <a:xfrm>
            <a:off x="7305675" y="3560763"/>
            <a:ext cx="801688" cy="301625"/>
          </a:xfrm>
          <a:custGeom>
            <a:avLst/>
            <a:gdLst>
              <a:gd name="T0" fmla="*/ 2147483646 w 111"/>
              <a:gd name="T1" fmla="*/ 0 h 39"/>
              <a:gd name="T2" fmla="*/ 2147483646 w 111"/>
              <a:gd name="T3" fmla="*/ 2147483646 h 39"/>
              <a:gd name="T4" fmla="*/ 2147483646 w 111"/>
              <a:gd name="T5" fmla="*/ 2147483646 h 39"/>
              <a:gd name="T6" fmla="*/ 2147483646 w 111"/>
              <a:gd name="T7" fmla="*/ 2147483646 h 39"/>
              <a:gd name="T8" fmla="*/ 2147483646 w 111"/>
              <a:gd name="T9" fmla="*/ 2147483646 h 39"/>
              <a:gd name="T10" fmla="*/ 2147483646 w 111"/>
              <a:gd name="T11" fmla="*/ 2147483646 h 39"/>
              <a:gd name="T12" fmla="*/ 2147483646 w 111"/>
              <a:gd name="T13" fmla="*/ 2147483646 h 39"/>
              <a:gd name="T14" fmla="*/ 2147483646 w 111"/>
              <a:gd name="T15" fmla="*/ 2147483646 h 39"/>
              <a:gd name="T16" fmla="*/ 2147483646 w 111"/>
              <a:gd name="T17" fmla="*/ 2147483646 h 39"/>
              <a:gd name="T18" fmla="*/ 2147483646 w 111"/>
              <a:gd name="T19" fmla="*/ 2147483646 h 39"/>
              <a:gd name="T20" fmla="*/ 2147483646 w 111"/>
              <a:gd name="T21" fmla="*/ 2147483646 h 39"/>
              <a:gd name="T22" fmla="*/ 2147483646 w 111"/>
              <a:gd name="T23" fmla="*/ 2147483646 h 39"/>
              <a:gd name="T24" fmla="*/ 2147483646 w 111"/>
              <a:gd name="T25" fmla="*/ 2147483646 h 39"/>
              <a:gd name="T26" fmla="*/ 2147483646 w 111"/>
              <a:gd name="T27" fmla="*/ 2147483646 h 39"/>
              <a:gd name="T28" fmla="*/ 2147483646 w 111"/>
              <a:gd name="T29" fmla="*/ 2147483646 h 39"/>
              <a:gd name="T30" fmla="*/ 2147483646 w 111"/>
              <a:gd name="T31" fmla="*/ 2147483646 h 39"/>
              <a:gd name="T32" fmla="*/ 2147483646 w 111"/>
              <a:gd name="T33" fmla="*/ 2147483646 h 39"/>
              <a:gd name="T34" fmla="*/ 2147483646 w 111"/>
              <a:gd name="T35" fmla="*/ 2147483646 h 39"/>
              <a:gd name="T36" fmla="*/ 2147483646 w 111"/>
              <a:gd name="T37" fmla="*/ 2147483646 h 39"/>
              <a:gd name="T38" fmla="*/ 2147483646 w 111"/>
              <a:gd name="T39" fmla="*/ 2147483646 h 39"/>
              <a:gd name="T40" fmla="*/ 2147483646 w 111"/>
              <a:gd name="T41" fmla="*/ 2147483646 h 39"/>
              <a:gd name="T42" fmla="*/ 2147483646 w 111"/>
              <a:gd name="T43" fmla="*/ 2147483646 h 39"/>
              <a:gd name="T44" fmla="*/ 0 w 111"/>
              <a:gd name="T45" fmla="*/ 2147483646 h 39"/>
              <a:gd name="T46" fmla="*/ 2147483646 w 111"/>
              <a:gd name="T47" fmla="*/ 2147483646 h 39"/>
              <a:gd name="T48" fmla="*/ 2147483646 w 111"/>
              <a:gd name="T49" fmla="*/ 2147483646 h 39"/>
              <a:gd name="T50" fmla="*/ 2147483646 w 111"/>
              <a:gd name="T51" fmla="*/ 2147483646 h 39"/>
              <a:gd name="T52" fmla="*/ 2147483646 w 111"/>
              <a:gd name="T53" fmla="*/ 2147483646 h 39"/>
              <a:gd name="T54" fmla="*/ 2147483646 w 111"/>
              <a:gd name="T55" fmla="*/ 2147483646 h 39"/>
              <a:gd name="T56" fmla="*/ 2147483646 w 111"/>
              <a:gd name="T57" fmla="*/ 2147483646 h 39"/>
              <a:gd name="T58" fmla="*/ 2147483646 w 111"/>
              <a:gd name="T59" fmla="*/ 2147483646 h 39"/>
              <a:gd name="T60" fmla="*/ 2147483646 w 111"/>
              <a:gd name="T61" fmla="*/ 2147483646 h 39"/>
              <a:gd name="T62" fmla="*/ 2147483646 w 111"/>
              <a:gd name="T63" fmla="*/ 2147483646 h 39"/>
              <a:gd name="T64" fmla="*/ 2147483646 w 111"/>
              <a:gd name="T65" fmla="*/ 2147483646 h 39"/>
              <a:gd name="T66" fmla="*/ 2147483646 w 111"/>
              <a:gd name="T67" fmla="*/ 2147483646 h 39"/>
              <a:gd name="T68" fmla="*/ 2147483646 w 111"/>
              <a:gd name="T69" fmla="*/ 2147483646 h 39"/>
              <a:gd name="T70" fmla="*/ 2147483646 w 111"/>
              <a:gd name="T71" fmla="*/ 2147483646 h 39"/>
              <a:gd name="T72" fmla="*/ 2147483646 w 111"/>
              <a:gd name="T73" fmla="*/ 2147483646 h 39"/>
              <a:gd name="T74" fmla="*/ 2147483646 w 111"/>
              <a:gd name="T75" fmla="*/ 2147483646 h 39"/>
              <a:gd name="T76" fmla="*/ 2147483646 w 111"/>
              <a:gd name="T77" fmla="*/ 2147483646 h 39"/>
              <a:gd name="T78" fmla="*/ 2147483646 w 111"/>
              <a:gd name="T79" fmla="*/ 2147483646 h 39"/>
              <a:gd name="T80" fmla="*/ 2147483646 w 111"/>
              <a:gd name="T81" fmla="*/ 2147483646 h 39"/>
              <a:gd name="T82" fmla="*/ 2147483646 w 111"/>
              <a:gd name="T83" fmla="*/ 2147483646 h 39"/>
              <a:gd name="T84" fmla="*/ 2147483646 w 111"/>
              <a:gd name="T85" fmla="*/ 2147483646 h 39"/>
              <a:gd name="T86" fmla="*/ 2147483646 w 111"/>
              <a:gd name="T87" fmla="*/ 2147483646 h 39"/>
              <a:gd name="T88" fmla="*/ 2147483646 w 111"/>
              <a:gd name="T89" fmla="*/ 2147483646 h 39"/>
              <a:gd name="T90" fmla="*/ 2147483646 w 111"/>
              <a:gd name="T91" fmla="*/ 2147483646 h 39"/>
              <a:gd name="T92" fmla="*/ 2147483646 w 111"/>
              <a:gd name="T93" fmla="*/ 2147483646 h 39"/>
              <a:gd name="T94" fmla="*/ 2147483646 w 111"/>
              <a:gd name="T95" fmla="*/ 2147483646 h 39"/>
              <a:gd name="T96" fmla="*/ 2147483646 w 111"/>
              <a:gd name="T97" fmla="*/ 2147483646 h 39"/>
              <a:gd name="T98" fmla="*/ 2147483646 w 111"/>
              <a:gd name="T99" fmla="*/ 2147483646 h 39"/>
              <a:gd name="T100" fmla="*/ 2147483646 w 111"/>
              <a:gd name="T101" fmla="*/ 2147483646 h 39"/>
              <a:gd name="T102" fmla="*/ 2147483646 w 111"/>
              <a:gd name="T103" fmla="*/ 2147483646 h 39"/>
              <a:gd name="T104" fmla="*/ 2147483646 w 111"/>
              <a:gd name="T105" fmla="*/ 2147483646 h 39"/>
              <a:gd name="T106" fmla="*/ 2147483646 w 111"/>
              <a:gd name="T107" fmla="*/ 2147483646 h 39"/>
              <a:gd name="T108" fmla="*/ 2147483646 w 111"/>
              <a:gd name="T109" fmla="*/ 2147483646 h 39"/>
              <a:gd name="T110" fmla="*/ 2147483646 w 111"/>
              <a:gd name="T111" fmla="*/ 2147483646 h 39"/>
              <a:gd name="T112" fmla="*/ 2147483646 w 111"/>
              <a:gd name="T113" fmla="*/ 2147483646 h 39"/>
              <a:gd name="T114" fmla="*/ 2147483646 w 111"/>
              <a:gd name="T115" fmla="*/ 0 h 39"/>
              <a:gd name="T116" fmla="*/ 2147483646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41" name="Freeform 13"/>
          <p:cNvSpPr>
            <a:spLocks/>
          </p:cNvSpPr>
          <p:nvPr/>
        </p:nvSpPr>
        <p:spPr bwMode="auto">
          <a:xfrm>
            <a:off x="7515225" y="3824288"/>
            <a:ext cx="374650" cy="641350"/>
          </a:xfrm>
          <a:custGeom>
            <a:avLst/>
            <a:gdLst>
              <a:gd name="T0" fmla="*/ 0 w 52"/>
              <a:gd name="T1" fmla="*/ 2147483646 h 83"/>
              <a:gd name="T2" fmla="*/ 2147483646 w 52"/>
              <a:gd name="T3" fmla="*/ 2147483646 h 83"/>
              <a:gd name="T4" fmla="*/ 0 w 52"/>
              <a:gd name="T5" fmla="*/ 2147483646 h 83"/>
              <a:gd name="T6" fmla="*/ 0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2147483646 h 83"/>
              <a:gd name="T16" fmla="*/ 2147483646 w 52"/>
              <a:gd name="T17" fmla="*/ 2147483646 h 83"/>
              <a:gd name="T18" fmla="*/ 2147483646 w 52"/>
              <a:gd name="T19" fmla="*/ 2147483646 h 83"/>
              <a:gd name="T20" fmla="*/ 2147483646 w 52"/>
              <a:gd name="T21" fmla="*/ 2147483646 h 83"/>
              <a:gd name="T22" fmla="*/ 2147483646 w 52"/>
              <a:gd name="T23" fmla="*/ 2147483646 h 83"/>
              <a:gd name="T24" fmla="*/ 2147483646 w 52"/>
              <a:gd name="T25" fmla="*/ 2147483646 h 83"/>
              <a:gd name="T26" fmla="*/ 2147483646 w 52"/>
              <a:gd name="T27" fmla="*/ 2147483646 h 83"/>
              <a:gd name="T28" fmla="*/ 2147483646 w 52"/>
              <a:gd name="T29" fmla="*/ 2147483646 h 83"/>
              <a:gd name="T30" fmla="*/ 2147483646 w 52"/>
              <a:gd name="T31" fmla="*/ 2147483646 h 83"/>
              <a:gd name="T32" fmla="*/ 2147483646 w 52"/>
              <a:gd name="T33" fmla="*/ 2147483646 h 83"/>
              <a:gd name="T34" fmla="*/ 2147483646 w 52"/>
              <a:gd name="T35" fmla="*/ 2147483646 h 83"/>
              <a:gd name="T36" fmla="*/ 2147483646 w 52"/>
              <a:gd name="T37" fmla="*/ 2147483646 h 83"/>
              <a:gd name="T38" fmla="*/ 2147483646 w 52"/>
              <a:gd name="T39" fmla="*/ 2147483646 h 83"/>
              <a:gd name="T40" fmla="*/ 2147483646 w 52"/>
              <a:gd name="T41" fmla="*/ 2147483646 h 83"/>
              <a:gd name="T42" fmla="*/ 2147483646 w 52"/>
              <a:gd name="T43" fmla="*/ 2147483646 h 83"/>
              <a:gd name="T44" fmla="*/ 2147483646 w 52"/>
              <a:gd name="T45" fmla="*/ 2147483646 h 83"/>
              <a:gd name="T46" fmla="*/ 2147483646 w 52"/>
              <a:gd name="T47" fmla="*/ 2147483646 h 83"/>
              <a:gd name="T48" fmla="*/ 2147483646 w 52"/>
              <a:gd name="T49" fmla="*/ 2147483646 h 83"/>
              <a:gd name="T50" fmla="*/ 2147483646 w 52"/>
              <a:gd name="T51" fmla="*/ 2147483646 h 83"/>
              <a:gd name="T52" fmla="*/ 2147483646 w 52"/>
              <a:gd name="T53" fmla="*/ 2147483646 h 83"/>
              <a:gd name="T54" fmla="*/ 2147483646 w 52"/>
              <a:gd name="T55" fmla="*/ 2147483646 h 83"/>
              <a:gd name="T56" fmla="*/ 2147483646 w 52"/>
              <a:gd name="T57" fmla="*/ 2147483646 h 83"/>
              <a:gd name="T58" fmla="*/ 2147483646 w 52"/>
              <a:gd name="T59" fmla="*/ 2147483646 h 83"/>
              <a:gd name="T60" fmla="*/ 2147483646 w 52"/>
              <a:gd name="T61" fmla="*/ 2147483646 h 83"/>
              <a:gd name="T62" fmla="*/ 2147483646 w 52"/>
              <a:gd name="T63" fmla="*/ 2147483646 h 83"/>
              <a:gd name="T64" fmla="*/ 2147483646 w 52"/>
              <a:gd name="T65" fmla="*/ 2147483646 h 83"/>
              <a:gd name="T66" fmla="*/ 2147483646 w 52"/>
              <a:gd name="T67" fmla="*/ 2147483646 h 83"/>
              <a:gd name="T68" fmla="*/ 2147483646 w 52"/>
              <a:gd name="T69" fmla="*/ 2147483646 h 83"/>
              <a:gd name="T70" fmla="*/ 2147483646 w 52"/>
              <a:gd name="T71" fmla="*/ 2147483646 h 83"/>
              <a:gd name="T72" fmla="*/ 2147483646 w 52"/>
              <a:gd name="T73" fmla="*/ 2147483646 h 83"/>
              <a:gd name="T74" fmla="*/ 2147483646 w 52"/>
              <a:gd name="T75" fmla="*/ 2147483646 h 83"/>
              <a:gd name="T76" fmla="*/ 2147483646 w 52"/>
              <a:gd name="T77" fmla="*/ 2147483646 h 83"/>
              <a:gd name="T78" fmla="*/ 2147483646 w 52"/>
              <a:gd name="T79" fmla="*/ 2147483646 h 83"/>
              <a:gd name="T80" fmla="*/ 2147483646 w 52"/>
              <a:gd name="T81" fmla="*/ 2147483646 h 83"/>
              <a:gd name="T82" fmla="*/ 2147483646 w 52"/>
              <a:gd name="T83" fmla="*/ 2147483646 h 83"/>
              <a:gd name="T84" fmla="*/ 2147483646 w 52"/>
              <a:gd name="T85" fmla="*/ 2147483646 h 83"/>
              <a:gd name="T86" fmla="*/ 2147483646 w 52"/>
              <a:gd name="T87" fmla="*/ 2147483646 h 83"/>
              <a:gd name="T88" fmla="*/ 2147483646 w 52"/>
              <a:gd name="T89" fmla="*/ 2147483646 h 83"/>
              <a:gd name="T90" fmla="*/ 2147483646 w 52"/>
              <a:gd name="T91" fmla="*/ 2147483646 h 83"/>
              <a:gd name="T92" fmla="*/ 2147483646 w 52"/>
              <a:gd name="T93" fmla="*/ 2147483646 h 83"/>
              <a:gd name="T94" fmla="*/ 2147483646 w 52"/>
              <a:gd name="T95" fmla="*/ 2147483646 h 83"/>
              <a:gd name="T96" fmla="*/ 2147483646 w 52"/>
              <a:gd name="T97" fmla="*/ 2147483646 h 83"/>
              <a:gd name="T98" fmla="*/ 2147483646 w 52"/>
              <a:gd name="T99" fmla="*/ 2147483646 h 83"/>
              <a:gd name="T100" fmla="*/ 2147483646 w 52"/>
              <a:gd name="T101" fmla="*/ 2147483646 h 83"/>
              <a:gd name="T102" fmla="*/ 2147483646 w 52"/>
              <a:gd name="T103" fmla="*/ 0 h 83"/>
              <a:gd name="T104" fmla="*/ 0 w 52"/>
              <a:gd name="T105" fmla="*/ 2147483646 h 83"/>
              <a:gd name="T106" fmla="*/ 0 w 52"/>
              <a:gd name="T107" fmla="*/ 2147483646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42" name="Freeform 14"/>
          <p:cNvSpPr>
            <a:spLocks/>
          </p:cNvSpPr>
          <p:nvPr/>
        </p:nvSpPr>
        <p:spPr bwMode="auto">
          <a:xfrm>
            <a:off x="7754938" y="2840038"/>
            <a:ext cx="411162" cy="487362"/>
          </a:xfrm>
          <a:custGeom>
            <a:avLst/>
            <a:gdLst>
              <a:gd name="T0" fmla="*/ 2147483646 w 57"/>
              <a:gd name="T1" fmla="*/ 2147483646 h 63"/>
              <a:gd name="T2" fmla="*/ 2147483646 w 57"/>
              <a:gd name="T3" fmla="*/ 2147483646 h 63"/>
              <a:gd name="T4" fmla="*/ 2147483646 w 57"/>
              <a:gd name="T5" fmla="*/ 2147483646 h 63"/>
              <a:gd name="T6" fmla="*/ 2147483646 w 57"/>
              <a:gd name="T7" fmla="*/ 2147483646 h 63"/>
              <a:gd name="T8" fmla="*/ 2147483646 w 57"/>
              <a:gd name="T9" fmla="*/ 2147483646 h 63"/>
              <a:gd name="T10" fmla="*/ 2147483646 w 57"/>
              <a:gd name="T11" fmla="*/ 2147483646 h 63"/>
              <a:gd name="T12" fmla="*/ 2147483646 w 57"/>
              <a:gd name="T13" fmla="*/ 2147483646 h 63"/>
              <a:gd name="T14" fmla="*/ 2147483646 w 57"/>
              <a:gd name="T15" fmla="*/ 2147483646 h 63"/>
              <a:gd name="T16" fmla="*/ 2147483646 w 57"/>
              <a:gd name="T17" fmla="*/ 2147483646 h 63"/>
              <a:gd name="T18" fmla="*/ 2147483646 w 57"/>
              <a:gd name="T19" fmla="*/ 2147483646 h 63"/>
              <a:gd name="T20" fmla="*/ 2147483646 w 57"/>
              <a:gd name="T21" fmla="*/ 2147483646 h 63"/>
              <a:gd name="T22" fmla="*/ 2147483646 w 57"/>
              <a:gd name="T23" fmla="*/ 2147483646 h 63"/>
              <a:gd name="T24" fmla="*/ 2147483646 w 57"/>
              <a:gd name="T25" fmla="*/ 2147483646 h 63"/>
              <a:gd name="T26" fmla="*/ 2147483646 w 57"/>
              <a:gd name="T27" fmla="*/ 2147483646 h 63"/>
              <a:gd name="T28" fmla="*/ 2147483646 w 57"/>
              <a:gd name="T29" fmla="*/ 2147483646 h 63"/>
              <a:gd name="T30" fmla="*/ 2147483646 w 57"/>
              <a:gd name="T31" fmla="*/ 2147483646 h 63"/>
              <a:gd name="T32" fmla="*/ 2147483646 w 57"/>
              <a:gd name="T33" fmla="*/ 2147483646 h 63"/>
              <a:gd name="T34" fmla="*/ 2147483646 w 57"/>
              <a:gd name="T35" fmla="*/ 2147483646 h 63"/>
              <a:gd name="T36" fmla="*/ 2147483646 w 57"/>
              <a:gd name="T37" fmla="*/ 2147483646 h 63"/>
              <a:gd name="T38" fmla="*/ 2147483646 w 57"/>
              <a:gd name="T39" fmla="*/ 2147483646 h 63"/>
              <a:gd name="T40" fmla="*/ 2147483646 w 57"/>
              <a:gd name="T41" fmla="*/ 2147483646 h 63"/>
              <a:gd name="T42" fmla="*/ 2147483646 w 57"/>
              <a:gd name="T43" fmla="*/ 2147483646 h 63"/>
              <a:gd name="T44" fmla="*/ 2147483646 w 57"/>
              <a:gd name="T45" fmla="*/ 2147483646 h 63"/>
              <a:gd name="T46" fmla="*/ 2147483646 w 57"/>
              <a:gd name="T47" fmla="*/ 2147483646 h 63"/>
              <a:gd name="T48" fmla="*/ 2147483646 w 57"/>
              <a:gd name="T49" fmla="*/ 2147483646 h 63"/>
              <a:gd name="T50" fmla="*/ 2147483646 w 57"/>
              <a:gd name="T51" fmla="*/ 2147483646 h 63"/>
              <a:gd name="T52" fmla="*/ 2147483646 w 57"/>
              <a:gd name="T53" fmla="*/ 2147483646 h 63"/>
              <a:gd name="T54" fmla="*/ 2147483646 w 57"/>
              <a:gd name="T55" fmla="*/ 2147483646 h 63"/>
              <a:gd name="T56" fmla="*/ 2147483646 w 57"/>
              <a:gd name="T57" fmla="*/ 2147483646 h 63"/>
              <a:gd name="T58" fmla="*/ 2147483646 w 57"/>
              <a:gd name="T59" fmla="*/ 2147483646 h 63"/>
              <a:gd name="T60" fmla="*/ 2147483646 w 57"/>
              <a:gd name="T61" fmla="*/ 2147483646 h 63"/>
              <a:gd name="T62" fmla="*/ 2147483646 w 57"/>
              <a:gd name="T63" fmla="*/ 2147483646 h 63"/>
              <a:gd name="T64" fmla="*/ 2147483646 w 57"/>
              <a:gd name="T65" fmla="*/ 2147483646 h 63"/>
              <a:gd name="T66" fmla="*/ 2147483646 w 57"/>
              <a:gd name="T67" fmla="*/ 2147483646 h 63"/>
              <a:gd name="T68" fmla="*/ 2147483646 w 57"/>
              <a:gd name="T69" fmla="*/ 2147483646 h 63"/>
              <a:gd name="T70" fmla="*/ 2147483646 w 57"/>
              <a:gd name="T71" fmla="*/ 2147483646 h 63"/>
              <a:gd name="T72" fmla="*/ 2147483646 w 57"/>
              <a:gd name="T73" fmla="*/ 2147483646 h 63"/>
              <a:gd name="T74" fmla="*/ 0 w 57"/>
              <a:gd name="T75" fmla="*/ 2147483646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rgbClr val="000000"/>
            </a:solidFill>
            <a:prstDash val="solid"/>
            <a:round/>
            <a:headEnd/>
            <a:tailEnd/>
          </a:ln>
        </p:spPr>
        <p:txBody>
          <a:bodyPr/>
          <a:lstStyle/>
          <a:p>
            <a:endParaRPr lang="it-IT"/>
          </a:p>
        </p:txBody>
      </p:sp>
      <p:sp>
        <p:nvSpPr>
          <p:cNvPr id="99343" name="Freeform 15"/>
          <p:cNvSpPr>
            <a:spLocks/>
          </p:cNvSpPr>
          <p:nvPr/>
        </p:nvSpPr>
        <p:spPr bwMode="auto">
          <a:xfrm>
            <a:off x="7869238" y="3459163"/>
            <a:ext cx="860425" cy="395287"/>
          </a:xfrm>
          <a:custGeom>
            <a:avLst/>
            <a:gdLst>
              <a:gd name="T0" fmla="*/ 2147483646 w 119"/>
              <a:gd name="T1" fmla="*/ 2147483646 h 51"/>
              <a:gd name="T2" fmla="*/ 2147483646 w 119"/>
              <a:gd name="T3" fmla="*/ 2147483646 h 51"/>
              <a:gd name="T4" fmla="*/ 2147483646 w 119"/>
              <a:gd name="T5" fmla="*/ 2147483646 h 51"/>
              <a:gd name="T6" fmla="*/ 2147483646 w 119"/>
              <a:gd name="T7" fmla="*/ 2147483646 h 51"/>
              <a:gd name="T8" fmla="*/ 2147483646 w 119"/>
              <a:gd name="T9" fmla="*/ 2147483646 h 51"/>
              <a:gd name="T10" fmla="*/ 2147483646 w 119"/>
              <a:gd name="T11" fmla="*/ 2147483646 h 51"/>
              <a:gd name="T12" fmla="*/ 2147483646 w 119"/>
              <a:gd name="T13" fmla="*/ 2147483646 h 51"/>
              <a:gd name="T14" fmla="*/ 2147483646 w 119"/>
              <a:gd name="T15" fmla="*/ 2147483646 h 51"/>
              <a:gd name="T16" fmla="*/ 2147483646 w 119"/>
              <a:gd name="T17" fmla="*/ 2147483646 h 51"/>
              <a:gd name="T18" fmla="*/ 2147483646 w 119"/>
              <a:gd name="T19" fmla="*/ 2147483646 h 51"/>
              <a:gd name="T20" fmla="*/ 2147483646 w 119"/>
              <a:gd name="T21" fmla="*/ 2147483646 h 51"/>
              <a:gd name="T22" fmla="*/ 2147483646 w 119"/>
              <a:gd name="T23" fmla="*/ 2147483646 h 51"/>
              <a:gd name="T24" fmla="*/ 2147483646 w 119"/>
              <a:gd name="T25" fmla="*/ 2147483646 h 51"/>
              <a:gd name="T26" fmla="*/ 2147483646 w 119"/>
              <a:gd name="T27" fmla="*/ 2147483646 h 51"/>
              <a:gd name="T28" fmla="*/ 2147483646 w 119"/>
              <a:gd name="T29" fmla="*/ 2147483646 h 51"/>
              <a:gd name="T30" fmla="*/ 2147483646 w 119"/>
              <a:gd name="T31" fmla="*/ 2147483646 h 51"/>
              <a:gd name="T32" fmla="*/ 2147483646 w 119"/>
              <a:gd name="T33" fmla="*/ 2147483646 h 51"/>
              <a:gd name="T34" fmla="*/ 2147483646 w 119"/>
              <a:gd name="T35" fmla="*/ 2147483646 h 51"/>
              <a:gd name="T36" fmla="*/ 2147483646 w 119"/>
              <a:gd name="T37" fmla="*/ 2147483646 h 51"/>
              <a:gd name="T38" fmla="*/ 2147483646 w 119"/>
              <a:gd name="T39" fmla="*/ 2147483646 h 51"/>
              <a:gd name="T40" fmla="*/ 2147483646 w 119"/>
              <a:gd name="T41" fmla="*/ 2147483646 h 51"/>
              <a:gd name="T42" fmla="*/ 2147483646 w 119"/>
              <a:gd name="T43" fmla="*/ 2147483646 h 51"/>
              <a:gd name="T44" fmla="*/ 2147483646 w 119"/>
              <a:gd name="T45" fmla="*/ 2147483646 h 51"/>
              <a:gd name="T46" fmla="*/ 2147483646 w 119"/>
              <a:gd name="T47" fmla="*/ 2147483646 h 51"/>
              <a:gd name="T48" fmla="*/ 2147483646 w 119"/>
              <a:gd name="T49" fmla="*/ 2147483646 h 51"/>
              <a:gd name="T50" fmla="*/ 2147483646 w 119"/>
              <a:gd name="T51" fmla="*/ 2147483646 h 51"/>
              <a:gd name="T52" fmla="*/ 2147483646 w 119"/>
              <a:gd name="T53" fmla="*/ 2147483646 h 51"/>
              <a:gd name="T54" fmla="*/ 2147483646 w 119"/>
              <a:gd name="T55" fmla="*/ 2147483646 h 51"/>
              <a:gd name="T56" fmla="*/ 2147483646 w 119"/>
              <a:gd name="T57" fmla="*/ 2147483646 h 51"/>
              <a:gd name="T58" fmla="*/ 2147483646 w 119"/>
              <a:gd name="T59" fmla="*/ 2147483646 h 51"/>
              <a:gd name="T60" fmla="*/ 2147483646 w 119"/>
              <a:gd name="T61" fmla="*/ 2147483646 h 51"/>
              <a:gd name="T62" fmla="*/ 2147483646 w 119"/>
              <a:gd name="T63" fmla="*/ 2147483646 h 51"/>
              <a:gd name="T64" fmla="*/ 2147483646 w 119"/>
              <a:gd name="T65" fmla="*/ 2147483646 h 51"/>
              <a:gd name="T66" fmla="*/ 2147483646 w 119"/>
              <a:gd name="T67" fmla="*/ 2147483646 h 51"/>
              <a:gd name="T68" fmla="*/ 2147483646 w 119"/>
              <a:gd name="T69" fmla="*/ 2147483646 h 51"/>
              <a:gd name="T70" fmla="*/ 2147483646 w 119"/>
              <a:gd name="T71" fmla="*/ 2147483646 h 51"/>
              <a:gd name="T72" fmla="*/ 2147483646 w 119"/>
              <a:gd name="T73" fmla="*/ 2147483646 h 51"/>
              <a:gd name="T74" fmla="*/ 2147483646 w 119"/>
              <a:gd name="T75" fmla="*/ 2147483646 h 51"/>
              <a:gd name="T76" fmla="*/ 2147483646 w 119"/>
              <a:gd name="T77" fmla="*/ 2147483646 h 51"/>
              <a:gd name="T78" fmla="*/ 2147483646 w 119"/>
              <a:gd name="T79" fmla="*/ 2147483646 h 51"/>
              <a:gd name="T80" fmla="*/ 2147483646 w 119"/>
              <a:gd name="T81" fmla="*/ 2147483646 h 51"/>
              <a:gd name="T82" fmla="*/ 2147483646 w 119"/>
              <a:gd name="T83" fmla="*/ 2147483646 h 51"/>
              <a:gd name="T84" fmla="*/ 2147483646 w 119"/>
              <a:gd name="T85" fmla="*/ 2147483646 h 51"/>
              <a:gd name="T86" fmla="*/ 2147483646 w 119"/>
              <a:gd name="T87" fmla="*/ 2147483646 h 51"/>
              <a:gd name="T88" fmla="*/ 2147483646 w 119"/>
              <a:gd name="T89" fmla="*/ 2147483646 h 51"/>
              <a:gd name="T90" fmla="*/ 2147483646 w 119"/>
              <a:gd name="T91" fmla="*/ 2147483646 h 51"/>
              <a:gd name="T92" fmla="*/ 2147483646 w 119"/>
              <a:gd name="T93" fmla="*/ 2147483646 h 51"/>
              <a:gd name="T94" fmla="*/ 2147483646 w 119"/>
              <a:gd name="T95" fmla="*/ 2147483646 h 51"/>
              <a:gd name="T96" fmla="*/ 2147483646 w 119"/>
              <a:gd name="T97" fmla="*/ 2147483646 h 51"/>
              <a:gd name="T98" fmla="*/ 0 w 119"/>
              <a:gd name="T99" fmla="*/ 2147483646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44" name="Freeform 16"/>
          <p:cNvSpPr>
            <a:spLocks/>
          </p:cNvSpPr>
          <p:nvPr/>
        </p:nvSpPr>
        <p:spPr bwMode="auto">
          <a:xfrm>
            <a:off x="7616825" y="4311650"/>
            <a:ext cx="889000" cy="719138"/>
          </a:xfrm>
          <a:custGeom>
            <a:avLst/>
            <a:gdLst>
              <a:gd name="T0" fmla="*/ 0 w 123"/>
              <a:gd name="T1" fmla="*/ 2147483646 h 93"/>
              <a:gd name="T2" fmla="*/ 0 w 123"/>
              <a:gd name="T3" fmla="*/ 2147483646 h 93"/>
              <a:gd name="T4" fmla="*/ 2147483646 w 123"/>
              <a:gd name="T5" fmla="*/ 2147483646 h 93"/>
              <a:gd name="T6" fmla="*/ 2147483646 w 123"/>
              <a:gd name="T7" fmla="*/ 2147483646 h 93"/>
              <a:gd name="T8" fmla="*/ 2147483646 w 123"/>
              <a:gd name="T9" fmla="*/ 2147483646 h 93"/>
              <a:gd name="T10" fmla="*/ 2147483646 w 123"/>
              <a:gd name="T11" fmla="*/ 2147483646 h 93"/>
              <a:gd name="T12" fmla="*/ 2147483646 w 123"/>
              <a:gd name="T13" fmla="*/ 2147483646 h 93"/>
              <a:gd name="T14" fmla="*/ 2147483646 w 123"/>
              <a:gd name="T15" fmla="*/ 2147483646 h 93"/>
              <a:gd name="T16" fmla="*/ 2147483646 w 123"/>
              <a:gd name="T17" fmla="*/ 2147483646 h 93"/>
              <a:gd name="T18" fmla="*/ 2147483646 w 123"/>
              <a:gd name="T19" fmla="*/ 2147483646 h 93"/>
              <a:gd name="T20" fmla="*/ 2147483646 w 123"/>
              <a:gd name="T21" fmla="*/ 2147483646 h 93"/>
              <a:gd name="T22" fmla="*/ 2147483646 w 123"/>
              <a:gd name="T23" fmla="*/ 2147483646 h 93"/>
              <a:gd name="T24" fmla="*/ 2147483646 w 123"/>
              <a:gd name="T25" fmla="*/ 2147483646 h 93"/>
              <a:gd name="T26" fmla="*/ 2147483646 w 123"/>
              <a:gd name="T27" fmla="*/ 2147483646 h 93"/>
              <a:gd name="T28" fmla="*/ 2147483646 w 123"/>
              <a:gd name="T29" fmla="*/ 2147483646 h 93"/>
              <a:gd name="T30" fmla="*/ 2147483646 w 123"/>
              <a:gd name="T31" fmla="*/ 2147483646 h 93"/>
              <a:gd name="T32" fmla="*/ 2147483646 w 123"/>
              <a:gd name="T33" fmla="*/ 2147483646 h 93"/>
              <a:gd name="T34" fmla="*/ 2147483646 w 123"/>
              <a:gd name="T35" fmla="*/ 2147483646 h 93"/>
              <a:gd name="T36" fmla="*/ 2147483646 w 123"/>
              <a:gd name="T37" fmla="*/ 2147483646 h 93"/>
              <a:gd name="T38" fmla="*/ 2147483646 w 123"/>
              <a:gd name="T39" fmla="*/ 2147483646 h 93"/>
              <a:gd name="T40" fmla="*/ 2147483646 w 123"/>
              <a:gd name="T41" fmla="*/ 2147483646 h 93"/>
              <a:gd name="T42" fmla="*/ 2147483646 w 123"/>
              <a:gd name="T43" fmla="*/ 2147483646 h 93"/>
              <a:gd name="T44" fmla="*/ 2147483646 w 123"/>
              <a:gd name="T45" fmla="*/ 2147483646 h 93"/>
              <a:gd name="T46" fmla="*/ 2147483646 w 123"/>
              <a:gd name="T47" fmla="*/ 2147483646 h 93"/>
              <a:gd name="T48" fmla="*/ 2147483646 w 123"/>
              <a:gd name="T49" fmla="*/ 2147483646 h 93"/>
              <a:gd name="T50" fmla="*/ 2147483646 w 123"/>
              <a:gd name="T51" fmla="*/ 2147483646 h 93"/>
              <a:gd name="T52" fmla="*/ 2147483646 w 123"/>
              <a:gd name="T53" fmla="*/ 2147483646 h 93"/>
              <a:gd name="T54" fmla="*/ 2147483646 w 123"/>
              <a:gd name="T55" fmla="*/ 2147483646 h 93"/>
              <a:gd name="T56" fmla="*/ 2147483646 w 123"/>
              <a:gd name="T57" fmla="*/ 2147483646 h 93"/>
              <a:gd name="T58" fmla="*/ 2147483646 w 123"/>
              <a:gd name="T59" fmla="*/ 2147483646 h 93"/>
              <a:gd name="T60" fmla="*/ 2147483646 w 123"/>
              <a:gd name="T61" fmla="*/ 2147483646 h 93"/>
              <a:gd name="T62" fmla="*/ 2147483646 w 123"/>
              <a:gd name="T63" fmla="*/ 2147483646 h 93"/>
              <a:gd name="T64" fmla="*/ 2147483646 w 123"/>
              <a:gd name="T65" fmla="*/ 2147483646 h 93"/>
              <a:gd name="T66" fmla="*/ 2147483646 w 123"/>
              <a:gd name="T67" fmla="*/ 2147483646 h 93"/>
              <a:gd name="T68" fmla="*/ 2147483646 w 123"/>
              <a:gd name="T69" fmla="*/ 2147483646 h 93"/>
              <a:gd name="T70" fmla="*/ 2147483646 w 123"/>
              <a:gd name="T71" fmla="*/ 2147483646 h 93"/>
              <a:gd name="T72" fmla="*/ 2147483646 w 123"/>
              <a:gd name="T73" fmla="*/ 2147483646 h 93"/>
              <a:gd name="T74" fmla="*/ 2147483646 w 123"/>
              <a:gd name="T75" fmla="*/ 2147483646 h 93"/>
              <a:gd name="T76" fmla="*/ 2147483646 w 123"/>
              <a:gd name="T77" fmla="*/ 2147483646 h 93"/>
              <a:gd name="T78" fmla="*/ 2147483646 w 123"/>
              <a:gd name="T79" fmla="*/ 2147483646 h 93"/>
              <a:gd name="T80" fmla="*/ 2147483646 w 123"/>
              <a:gd name="T81" fmla="*/ 2147483646 h 93"/>
              <a:gd name="T82" fmla="*/ 2147483646 w 123"/>
              <a:gd name="T83" fmla="*/ 2147483646 h 93"/>
              <a:gd name="T84" fmla="*/ 2147483646 w 123"/>
              <a:gd name="T85" fmla="*/ 2147483646 h 93"/>
              <a:gd name="T86" fmla="*/ 2147483646 w 123"/>
              <a:gd name="T87" fmla="*/ 2147483646 h 93"/>
              <a:gd name="T88" fmla="*/ 2147483646 w 123"/>
              <a:gd name="T89" fmla="*/ 2147483646 h 93"/>
              <a:gd name="T90" fmla="*/ 2147483646 w 123"/>
              <a:gd name="T91" fmla="*/ 2147483646 h 93"/>
              <a:gd name="T92" fmla="*/ 2147483646 w 123"/>
              <a:gd name="T93" fmla="*/ 2147483646 h 93"/>
              <a:gd name="T94" fmla="*/ 2147483646 w 123"/>
              <a:gd name="T95" fmla="*/ 2147483646 h 93"/>
              <a:gd name="T96" fmla="*/ 2147483646 w 123"/>
              <a:gd name="T97" fmla="*/ 2147483646 h 93"/>
              <a:gd name="T98" fmla="*/ 2147483646 w 123"/>
              <a:gd name="T99" fmla="*/ 2147483646 h 93"/>
              <a:gd name="T100" fmla="*/ 2147483646 w 123"/>
              <a:gd name="T101" fmla="*/ 2147483646 h 93"/>
              <a:gd name="T102" fmla="*/ 2147483646 w 123"/>
              <a:gd name="T103" fmla="*/ 2147483646 h 93"/>
              <a:gd name="T104" fmla="*/ 2147483646 w 123"/>
              <a:gd name="T105" fmla="*/ 2147483646 h 93"/>
              <a:gd name="T106" fmla="*/ 2147483646 w 123"/>
              <a:gd name="T107" fmla="*/ 2147483646 h 93"/>
              <a:gd name="T108" fmla="*/ 2147483646 w 123"/>
              <a:gd name="T109" fmla="*/ 2147483646 h 93"/>
              <a:gd name="T110" fmla="*/ 2147483646 w 123"/>
              <a:gd name="T111" fmla="*/ 2147483646 h 93"/>
              <a:gd name="T112" fmla="*/ 2147483646 w 123"/>
              <a:gd name="T113" fmla="*/ 2147483646 h 93"/>
              <a:gd name="T114" fmla="*/ 2147483646 w 123"/>
              <a:gd name="T115" fmla="*/ 2147483646 h 93"/>
              <a:gd name="T116" fmla="*/ 2147483646 w 123"/>
              <a:gd name="T117" fmla="*/ 2147483646 h 93"/>
              <a:gd name="T118" fmla="*/ 2147483646 w 123"/>
              <a:gd name="T119" fmla="*/ 2147483646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45" name="Freeform 17"/>
          <p:cNvSpPr>
            <a:spLocks/>
          </p:cNvSpPr>
          <p:nvPr/>
        </p:nvSpPr>
        <p:spPr bwMode="auto">
          <a:xfrm>
            <a:off x="8013700" y="3009900"/>
            <a:ext cx="441325" cy="465138"/>
          </a:xfrm>
          <a:custGeom>
            <a:avLst/>
            <a:gdLst>
              <a:gd name="T0" fmla="*/ 2147483646 w 61"/>
              <a:gd name="T1" fmla="*/ 0 h 60"/>
              <a:gd name="T2" fmla="*/ 2147483646 w 61"/>
              <a:gd name="T3" fmla="*/ 2147483646 h 60"/>
              <a:gd name="T4" fmla="*/ 2147483646 w 61"/>
              <a:gd name="T5" fmla="*/ 2147483646 h 60"/>
              <a:gd name="T6" fmla="*/ 2147483646 w 61"/>
              <a:gd name="T7" fmla="*/ 2147483646 h 60"/>
              <a:gd name="T8" fmla="*/ 2147483646 w 61"/>
              <a:gd name="T9" fmla="*/ 2147483646 h 60"/>
              <a:gd name="T10" fmla="*/ 2147483646 w 61"/>
              <a:gd name="T11" fmla="*/ 2147483646 h 60"/>
              <a:gd name="T12" fmla="*/ 2147483646 w 61"/>
              <a:gd name="T13" fmla="*/ 2147483646 h 60"/>
              <a:gd name="T14" fmla="*/ 2147483646 w 61"/>
              <a:gd name="T15" fmla="*/ 2147483646 h 60"/>
              <a:gd name="T16" fmla="*/ 2147483646 w 61"/>
              <a:gd name="T17" fmla="*/ 2147483646 h 60"/>
              <a:gd name="T18" fmla="*/ 2147483646 w 61"/>
              <a:gd name="T19" fmla="*/ 2147483646 h 60"/>
              <a:gd name="T20" fmla="*/ 2147483646 w 61"/>
              <a:gd name="T21" fmla="*/ 2147483646 h 60"/>
              <a:gd name="T22" fmla="*/ 2147483646 w 61"/>
              <a:gd name="T23" fmla="*/ 2147483646 h 60"/>
              <a:gd name="T24" fmla="*/ 2147483646 w 61"/>
              <a:gd name="T25" fmla="*/ 2147483646 h 60"/>
              <a:gd name="T26" fmla="*/ 2147483646 w 61"/>
              <a:gd name="T27" fmla="*/ 2147483646 h 60"/>
              <a:gd name="T28" fmla="*/ 2147483646 w 61"/>
              <a:gd name="T29" fmla="*/ 2147483646 h 60"/>
              <a:gd name="T30" fmla="*/ 0 w 61"/>
              <a:gd name="T31" fmla="*/ 2147483646 h 60"/>
              <a:gd name="T32" fmla="*/ 0 w 61"/>
              <a:gd name="T33" fmla="*/ 2147483646 h 60"/>
              <a:gd name="T34" fmla="*/ 2147483646 w 61"/>
              <a:gd name="T35" fmla="*/ 2147483646 h 60"/>
              <a:gd name="T36" fmla="*/ 2147483646 w 61"/>
              <a:gd name="T37" fmla="*/ 2147483646 h 60"/>
              <a:gd name="T38" fmla="*/ 2147483646 w 61"/>
              <a:gd name="T39" fmla="*/ 2147483646 h 60"/>
              <a:gd name="T40" fmla="*/ 2147483646 w 61"/>
              <a:gd name="T41" fmla="*/ 2147483646 h 60"/>
              <a:gd name="T42" fmla="*/ 2147483646 w 61"/>
              <a:gd name="T43" fmla="*/ 2147483646 h 60"/>
              <a:gd name="T44" fmla="*/ 2147483646 w 61"/>
              <a:gd name="T45" fmla="*/ 2147483646 h 60"/>
              <a:gd name="T46" fmla="*/ 2147483646 w 61"/>
              <a:gd name="T47" fmla="*/ 2147483646 h 60"/>
              <a:gd name="T48" fmla="*/ 2147483646 w 61"/>
              <a:gd name="T49" fmla="*/ 2147483646 h 60"/>
              <a:gd name="T50" fmla="*/ 2147483646 w 61"/>
              <a:gd name="T51" fmla="*/ 2147483646 h 60"/>
              <a:gd name="T52" fmla="*/ 2147483646 w 61"/>
              <a:gd name="T53" fmla="*/ 2147483646 h 60"/>
              <a:gd name="T54" fmla="*/ 2147483646 w 61"/>
              <a:gd name="T55" fmla="*/ 2147483646 h 60"/>
              <a:gd name="T56" fmla="*/ 2147483646 w 61"/>
              <a:gd name="T57" fmla="*/ 2147483646 h 60"/>
              <a:gd name="T58" fmla="*/ 2147483646 w 61"/>
              <a:gd name="T59" fmla="*/ 2147483646 h 60"/>
              <a:gd name="T60" fmla="*/ 2147483646 w 61"/>
              <a:gd name="T61" fmla="*/ 2147483646 h 60"/>
              <a:gd name="T62" fmla="*/ 2147483646 w 61"/>
              <a:gd name="T63" fmla="*/ 2147483646 h 60"/>
              <a:gd name="T64" fmla="*/ 2147483646 w 61"/>
              <a:gd name="T65" fmla="*/ 2147483646 h 60"/>
              <a:gd name="T66" fmla="*/ 2147483646 w 61"/>
              <a:gd name="T67" fmla="*/ 2147483646 h 60"/>
              <a:gd name="T68" fmla="*/ 2147483646 w 61"/>
              <a:gd name="T69" fmla="*/ 2147483646 h 60"/>
              <a:gd name="T70" fmla="*/ 2147483646 w 61"/>
              <a:gd name="T71" fmla="*/ 2147483646 h 60"/>
              <a:gd name="T72" fmla="*/ 2147483646 w 61"/>
              <a:gd name="T73" fmla="*/ 2147483646 h 60"/>
              <a:gd name="T74" fmla="*/ 2147483646 w 61"/>
              <a:gd name="T75" fmla="*/ 2147483646 h 60"/>
              <a:gd name="T76" fmla="*/ 2147483646 w 61"/>
              <a:gd name="T77" fmla="*/ 2147483646 h 60"/>
              <a:gd name="T78" fmla="*/ 2147483646 w 61"/>
              <a:gd name="T79" fmla="*/ 2147483646 h 60"/>
              <a:gd name="T80" fmla="*/ 2147483646 w 61"/>
              <a:gd name="T81" fmla="*/ 2147483646 h 60"/>
              <a:gd name="T82" fmla="*/ 2147483646 w 61"/>
              <a:gd name="T83" fmla="*/ 2147483646 h 60"/>
              <a:gd name="T84" fmla="*/ 2147483646 w 61"/>
              <a:gd name="T85" fmla="*/ 2147483646 h 60"/>
              <a:gd name="T86" fmla="*/ 2147483646 w 61"/>
              <a:gd name="T87" fmla="*/ 2147483646 h 60"/>
              <a:gd name="T88" fmla="*/ 2147483646 w 61"/>
              <a:gd name="T89" fmla="*/ 2147483646 h 60"/>
              <a:gd name="T90" fmla="*/ 2147483646 w 61"/>
              <a:gd name="T91" fmla="*/ 2147483646 h 60"/>
              <a:gd name="T92" fmla="*/ 2147483646 w 61"/>
              <a:gd name="T93" fmla="*/ 2147483646 h 60"/>
              <a:gd name="T94" fmla="*/ 2147483646 w 61"/>
              <a:gd name="T95" fmla="*/ 2147483646 h 60"/>
              <a:gd name="T96" fmla="*/ 2147483646 w 61"/>
              <a:gd name="T97" fmla="*/ 2147483646 h 60"/>
              <a:gd name="T98" fmla="*/ 2147483646 w 61"/>
              <a:gd name="T99" fmla="*/ 2147483646 h 60"/>
              <a:gd name="T100" fmla="*/ 2147483646 w 61"/>
              <a:gd name="T101" fmla="*/ 2147483646 h 60"/>
              <a:gd name="T102" fmla="*/ 2147483646 w 61"/>
              <a:gd name="T103" fmla="*/ 2147483646 h 60"/>
              <a:gd name="T104" fmla="*/ 2147483646 w 61"/>
              <a:gd name="T105" fmla="*/ 2147483646 h 60"/>
              <a:gd name="T106" fmla="*/ 2147483646 w 61"/>
              <a:gd name="T107" fmla="*/ 2147483646 h 60"/>
              <a:gd name="T108" fmla="*/ 214748364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rgbClr val="000000"/>
            </a:solidFill>
            <a:prstDash val="solid"/>
            <a:round/>
            <a:headEnd/>
            <a:tailEnd/>
          </a:ln>
        </p:spPr>
        <p:txBody>
          <a:bodyPr/>
          <a:lstStyle/>
          <a:p>
            <a:endParaRPr lang="it-IT"/>
          </a:p>
        </p:txBody>
      </p:sp>
      <p:sp>
        <p:nvSpPr>
          <p:cNvPr id="99346" name="Freeform 18"/>
          <p:cNvSpPr>
            <a:spLocks/>
          </p:cNvSpPr>
          <p:nvPr/>
        </p:nvSpPr>
        <p:spPr bwMode="auto">
          <a:xfrm>
            <a:off x="6870700" y="3660775"/>
            <a:ext cx="484188" cy="479425"/>
          </a:xfrm>
          <a:custGeom>
            <a:avLst/>
            <a:gdLst>
              <a:gd name="T0" fmla="*/ 0 w 67"/>
              <a:gd name="T1" fmla="*/ 2147483646 h 62"/>
              <a:gd name="T2" fmla="*/ 2147483646 w 67"/>
              <a:gd name="T3" fmla="*/ 0 h 62"/>
              <a:gd name="T4" fmla="*/ 2147483646 w 67"/>
              <a:gd name="T5" fmla="*/ 2147483646 h 62"/>
              <a:gd name="T6" fmla="*/ 2147483646 w 67"/>
              <a:gd name="T7" fmla="*/ 2147483646 h 62"/>
              <a:gd name="T8" fmla="*/ 2147483646 w 67"/>
              <a:gd name="T9" fmla="*/ 2147483646 h 62"/>
              <a:gd name="T10" fmla="*/ 2147483646 w 67"/>
              <a:gd name="T11" fmla="*/ 2147483646 h 62"/>
              <a:gd name="T12" fmla="*/ 2147483646 w 67"/>
              <a:gd name="T13" fmla="*/ 2147483646 h 62"/>
              <a:gd name="T14" fmla="*/ 2147483646 w 67"/>
              <a:gd name="T15" fmla="*/ 2147483646 h 62"/>
              <a:gd name="T16" fmla="*/ 2147483646 w 67"/>
              <a:gd name="T17" fmla="*/ 2147483646 h 62"/>
              <a:gd name="T18" fmla="*/ 2147483646 w 67"/>
              <a:gd name="T19" fmla="*/ 2147483646 h 62"/>
              <a:gd name="T20" fmla="*/ 2147483646 w 67"/>
              <a:gd name="T21" fmla="*/ 2147483646 h 62"/>
              <a:gd name="T22" fmla="*/ 2147483646 w 67"/>
              <a:gd name="T23" fmla="*/ 2147483646 h 62"/>
              <a:gd name="T24" fmla="*/ 2147483646 w 67"/>
              <a:gd name="T25" fmla="*/ 2147483646 h 62"/>
              <a:gd name="T26" fmla="*/ 2147483646 w 67"/>
              <a:gd name="T27" fmla="*/ 2147483646 h 62"/>
              <a:gd name="T28" fmla="*/ 2147483646 w 67"/>
              <a:gd name="T29" fmla="*/ 2147483646 h 62"/>
              <a:gd name="T30" fmla="*/ 2147483646 w 67"/>
              <a:gd name="T31" fmla="*/ 2147483646 h 62"/>
              <a:gd name="T32" fmla="*/ 2147483646 w 67"/>
              <a:gd name="T33" fmla="*/ 2147483646 h 62"/>
              <a:gd name="T34" fmla="*/ 2147483646 w 67"/>
              <a:gd name="T35" fmla="*/ 2147483646 h 62"/>
              <a:gd name="T36" fmla="*/ 2147483646 w 67"/>
              <a:gd name="T37" fmla="*/ 2147483646 h 62"/>
              <a:gd name="T38" fmla="*/ 2147483646 w 67"/>
              <a:gd name="T39" fmla="*/ 2147483646 h 62"/>
              <a:gd name="T40" fmla="*/ 2147483646 w 67"/>
              <a:gd name="T41" fmla="*/ 2147483646 h 62"/>
              <a:gd name="T42" fmla="*/ 2147483646 w 67"/>
              <a:gd name="T43" fmla="*/ 2147483646 h 62"/>
              <a:gd name="T44" fmla="*/ 2147483646 w 67"/>
              <a:gd name="T45" fmla="*/ 2147483646 h 62"/>
              <a:gd name="T46" fmla="*/ 2147483646 w 67"/>
              <a:gd name="T47" fmla="*/ 2147483646 h 62"/>
              <a:gd name="T48" fmla="*/ 2147483646 w 67"/>
              <a:gd name="T49" fmla="*/ 2147483646 h 62"/>
              <a:gd name="T50" fmla="*/ 2147483646 w 67"/>
              <a:gd name="T51" fmla="*/ 2147483646 h 62"/>
              <a:gd name="T52" fmla="*/ 2147483646 w 67"/>
              <a:gd name="T53" fmla="*/ 2147483646 h 62"/>
              <a:gd name="T54" fmla="*/ 2147483646 w 67"/>
              <a:gd name="T55" fmla="*/ 2147483646 h 62"/>
              <a:gd name="T56" fmla="*/ 2147483646 w 67"/>
              <a:gd name="T57" fmla="*/ 2147483646 h 62"/>
              <a:gd name="T58" fmla="*/ 2147483646 w 67"/>
              <a:gd name="T59" fmla="*/ 2147483646 h 62"/>
              <a:gd name="T60" fmla="*/ 2147483646 w 67"/>
              <a:gd name="T61" fmla="*/ 2147483646 h 62"/>
              <a:gd name="T62" fmla="*/ 2147483646 w 67"/>
              <a:gd name="T63" fmla="*/ 2147483646 h 62"/>
              <a:gd name="T64" fmla="*/ 2147483646 w 67"/>
              <a:gd name="T65" fmla="*/ 2147483646 h 62"/>
              <a:gd name="T66" fmla="*/ 2147483646 w 67"/>
              <a:gd name="T67" fmla="*/ 2147483646 h 62"/>
              <a:gd name="T68" fmla="*/ 2147483646 w 67"/>
              <a:gd name="T69" fmla="*/ 2147483646 h 62"/>
              <a:gd name="T70" fmla="*/ 2147483646 w 67"/>
              <a:gd name="T71" fmla="*/ 2147483646 h 62"/>
              <a:gd name="T72" fmla="*/ 2147483646 w 67"/>
              <a:gd name="T73" fmla="*/ 2147483646 h 62"/>
              <a:gd name="T74" fmla="*/ 2147483646 w 67"/>
              <a:gd name="T75" fmla="*/ 2147483646 h 62"/>
              <a:gd name="T76" fmla="*/ 2147483646 w 67"/>
              <a:gd name="T77" fmla="*/ 2147483646 h 62"/>
              <a:gd name="T78" fmla="*/ 2147483646 w 67"/>
              <a:gd name="T79" fmla="*/ 2147483646 h 62"/>
              <a:gd name="T80" fmla="*/ 2147483646 w 67"/>
              <a:gd name="T81" fmla="*/ 2147483646 h 62"/>
              <a:gd name="T82" fmla="*/ 2147483646 w 67"/>
              <a:gd name="T83" fmla="*/ 2147483646 h 62"/>
              <a:gd name="T84" fmla="*/ 2147483646 w 67"/>
              <a:gd name="T85" fmla="*/ 2147483646 h 62"/>
              <a:gd name="T86" fmla="*/ 2147483646 w 67"/>
              <a:gd name="T87" fmla="*/ 2147483646 h 62"/>
              <a:gd name="T88" fmla="*/ 2147483646 w 67"/>
              <a:gd name="T89" fmla="*/ 2147483646 h 62"/>
              <a:gd name="T90" fmla="*/ 2147483646 w 67"/>
              <a:gd name="T91" fmla="*/ 2147483646 h 62"/>
              <a:gd name="T92" fmla="*/ 2147483646 w 67"/>
              <a:gd name="T93" fmla="*/ 2147483646 h 62"/>
              <a:gd name="T94" fmla="*/ 2147483646 w 67"/>
              <a:gd name="T95" fmla="*/ 2147483646 h 62"/>
              <a:gd name="T96" fmla="*/ 0 w 67"/>
              <a:gd name="T97" fmla="*/ 2147483646 h 62"/>
              <a:gd name="T98" fmla="*/ 0 w 67"/>
              <a:gd name="T99" fmla="*/ 2147483646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47" name="Freeform 19"/>
          <p:cNvSpPr>
            <a:spLocks/>
          </p:cNvSpPr>
          <p:nvPr/>
        </p:nvSpPr>
        <p:spPr bwMode="auto">
          <a:xfrm>
            <a:off x="4129088" y="2562225"/>
            <a:ext cx="781050" cy="1423988"/>
          </a:xfrm>
          <a:custGeom>
            <a:avLst/>
            <a:gdLst>
              <a:gd name="T0" fmla="*/ 2147483646 w 108"/>
              <a:gd name="T1" fmla="*/ 2147483646 h 184"/>
              <a:gd name="T2" fmla="*/ 2147483646 w 108"/>
              <a:gd name="T3" fmla="*/ 2147483646 h 184"/>
              <a:gd name="T4" fmla="*/ 2147483646 w 108"/>
              <a:gd name="T5" fmla="*/ 2147483646 h 184"/>
              <a:gd name="T6" fmla="*/ 2147483646 w 108"/>
              <a:gd name="T7" fmla="*/ 2147483646 h 184"/>
              <a:gd name="T8" fmla="*/ 2147483646 w 108"/>
              <a:gd name="T9" fmla="*/ 2147483646 h 184"/>
              <a:gd name="T10" fmla="*/ 2147483646 w 108"/>
              <a:gd name="T11" fmla="*/ 2147483646 h 184"/>
              <a:gd name="T12" fmla="*/ 2147483646 w 108"/>
              <a:gd name="T13" fmla="*/ 2147483646 h 184"/>
              <a:gd name="T14" fmla="*/ 2147483646 w 108"/>
              <a:gd name="T15" fmla="*/ 2147483646 h 184"/>
              <a:gd name="T16" fmla="*/ 2147483646 w 108"/>
              <a:gd name="T17" fmla="*/ 2147483646 h 184"/>
              <a:gd name="T18" fmla="*/ 2147483646 w 108"/>
              <a:gd name="T19" fmla="*/ 2147483646 h 184"/>
              <a:gd name="T20" fmla="*/ 2147483646 w 108"/>
              <a:gd name="T21" fmla="*/ 2147483646 h 184"/>
              <a:gd name="T22" fmla="*/ 2147483646 w 108"/>
              <a:gd name="T23" fmla="*/ 2147483646 h 184"/>
              <a:gd name="T24" fmla="*/ 2147483646 w 108"/>
              <a:gd name="T25" fmla="*/ 2147483646 h 184"/>
              <a:gd name="T26" fmla="*/ 2147483646 w 108"/>
              <a:gd name="T27" fmla="*/ 2147483646 h 184"/>
              <a:gd name="T28" fmla="*/ 2147483646 w 108"/>
              <a:gd name="T29" fmla="*/ 2147483646 h 184"/>
              <a:gd name="T30" fmla="*/ 2147483646 w 108"/>
              <a:gd name="T31" fmla="*/ 2147483646 h 184"/>
              <a:gd name="T32" fmla="*/ 2147483646 w 108"/>
              <a:gd name="T33" fmla="*/ 2147483646 h 184"/>
              <a:gd name="T34" fmla="*/ 2147483646 w 108"/>
              <a:gd name="T35" fmla="*/ 2147483646 h 184"/>
              <a:gd name="T36" fmla="*/ 2147483646 w 108"/>
              <a:gd name="T37" fmla="*/ 2147483646 h 184"/>
              <a:gd name="T38" fmla="*/ 2147483646 w 108"/>
              <a:gd name="T39" fmla="*/ 2147483646 h 184"/>
              <a:gd name="T40" fmla="*/ 2147483646 w 108"/>
              <a:gd name="T41" fmla="*/ 2147483646 h 184"/>
              <a:gd name="T42" fmla="*/ 2147483646 w 108"/>
              <a:gd name="T43" fmla="*/ 2147483646 h 184"/>
              <a:gd name="T44" fmla="*/ 2147483646 w 108"/>
              <a:gd name="T45" fmla="*/ 2147483646 h 184"/>
              <a:gd name="T46" fmla="*/ 2147483646 w 108"/>
              <a:gd name="T47" fmla="*/ 2147483646 h 184"/>
              <a:gd name="T48" fmla="*/ 2147483646 w 108"/>
              <a:gd name="T49" fmla="*/ 2147483646 h 184"/>
              <a:gd name="T50" fmla="*/ 2147483646 w 108"/>
              <a:gd name="T51" fmla="*/ 2147483646 h 184"/>
              <a:gd name="T52" fmla="*/ 2147483646 w 108"/>
              <a:gd name="T53" fmla="*/ 2147483646 h 184"/>
              <a:gd name="T54" fmla="*/ 2147483646 w 108"/>
              <a:gd name="T55" fmla="*/ 2147483646 h 184"/>
              <a:gd name="T56" fmla="*/ 2147483646 w 108"/>
              <a:gd name="T57" fmla="*/ 2147483646 h 184"/>
              <a:gd name="T58" fmla="*/ 2147483646 w 108"/>
              <a:gd name="T59" fmla="*/ 2147483646 h 184"/>
              <a:gd name="T60" fmla="*/ 2147483646 w 108"/>
              <a:gd name="T61" fmla="*/ 2147483646 h 184"/>
              <a:gd name="T62" fmla="*/ 0 w 108"/>
              <a:gd name="T63" fmla="*/ 2147483646 h 184"/>
              <a:gd name="T64" fmla="*/ 0 w 108"/>
              <a:gd name="T65" fmla="*/ 2147483646 h 184"/>
              <a:gd name="T66" fmla="*/ 2147483646 w 108"/>
              <a:gd name="T67" fmla="*/ 2147483646 h 184"/>
              <a:gd name="T68" fmla="*/ 2147483646 w 108"/>
              <a:gd name="T69" fmla="*/ 2147483646 h 184"/>
              <a:gd name="T70" fmla="*/ 2147483646 w 108"/>
              <a:gd name="T71" fmla="*/ 2147483646 h 184"/>
              <a:gd name="T72" fmla="*/ 2147483646 w 108"/>
              <a:gd name="T73" fmla="*/ 2147483646 h 184"/>
              <a:gd name="T74" fmla="*/ 2147483646 w 108"/>
              <a:gd name="T75" fmla="*/ 2147483646 h 184"/>
              <a:gd name="T76" fmla="*/ 2147483646 w 108"/>
              <a:gd name="T77" fmla="*/ 2147483646 h 184"/>
              <a:gd name="T78" fmla="*/ 2147483646 w 108"/>
              <a:gd name="T79" fmla="*/ 2147483646 h 184"/>
              <a:gd name="T80" fmla="*/ 2147483646 w 108"/>
              <a:gd name="T81" fmla="*/ 2147483646 h 184"/>
              <a:gd name="T82" fmla="*/ 2147483646 w 108"/>
              <a:gd name="T83" fmla="*/ 2147483646 h 184"/>
              <a:gd name="T84" fmla="*/ 2147483646 w 108"/>
              <a:gd name="T85" fmla="*/ 2147483646 h 184"/>
              <a:gd name="T86" fmla="*/ 2147483646 w 108"/>
              <a:gd name="T87" fmla="*/ 2147483646 h 184"/>
              <a:gd name="T88" fmla="*/ 2147483646 w 108"/>
              <a:gd name="T89" fmla="*/ 2147483646 h 184"/>
              <a:gd name="T90" fmla="*/ 2147483646 w 108"/>
              <a:gd name="T91" fmla="*/ 2147483646 h 184"/>
              <a:gd name="T92" fmla="*/ 2147483646 w 108"/>
              <a:gd name="T93" fmla="*/ 2147483646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48" name="Freeform 20"/>
          <p:cNvSpPr>
            <a:spLocks/>
          </p:cNvSpPr>
          <p:nvPr/>
        </p:nvSpPr>
        <p:spPr bwMode="auto">
          <a:xfrm>
            <a:off x="5349875" y="2452688"/>
            <a:ext cx="682625" cy="604837"/>
          </a:xfrm>
          <a:custGeom>
            <a:avLst/>
            <a:gdLst>
              <a:gd name="T0" fmla="*/ 2147483646 w 94"/>
              <a:gd name="T1" fmla="*/ 2147483646 h 78"/>
              <a:gd name="T2" fmla="*/ 2147483646 w 94"/>
              <a:gd name="T3" fmla="*/ 2147483646 h 78"/>
              <a:gd name="T4" fmla="*/ 2147483646 w 94"/>
              <a:gd name="T5" fmla="*/ 2147483646 h 78"/>
              <a:gd name="T6" fmla="*/ 2147483646 w 94"/>
              <a:gd name="T7" fmla="*/ 0 h 78"/>
              <a:gd name="T8" fmla="*/ 2147483646 w 94"/>
              <a:gd name="T9" fmla="*/ 2147483646 h 78"/>
              <a:gd name="T10" fmla="*/ 2147483646 w 94"/>
              <a:gd name="T11" fmla="*/ 2147483646 h 78"/>
              <a:gd name="T12" fmla="*/ 2147483646 w 94"/>
              <a:gd name="T13" fmla="*/ 2147483646 h 78"/>
              <a:gd name="T14" fmla="*/ 0 w 94"/>
              <a:gd name="T15" fmla="*/ 2147483646 h 78"/>
              <a:gd name="T16" fmla="*/ 2147483646 w 94"/>
              <a:gd name="T17" fmla="*/ 2147483646 h 78"/>
              <a:gd name="T18" fmla="*/ 2147483646 w 94"/>
              <a:gd name="T19" fmla="*/ 2147483646 h 78"/>
              <a:gd name="T20" fmla="*/ 2147483646 w 94"/>
              <a:gd name="T21" fmla="*/ 2147483646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49" name="Freeform 21"/>
          <p:cNvSpPr>
            <a:spLocks/>
          </p:cNvSpPr>
          <p:nvPr/>
        </p:nvSpPr>
        <p:spPr bwMode="auto">
          <a:xfrm>
            <a:off x="5461000" y="3003550"/>
            <a:ext cx="715963" cy="595313"/>
          </a:xfrm>
          <a:custGeom>
            <a:avLst/>
            <a:gdLst>
              <a:gd name="T0" fmla="*/ 0 w 99"/>
              <a:gd name="T1" fmla="*/ 2147483646 h 77"/>
              <a:gd name="T2" fmla="*/ 2147483646 w 99"/>
              <a:gd name="T3" fmla="*/ 0 h 77"/>
              <a:gd name="T4" fmla="*/ 2147483646 w 99"/>
              <a:gd name="T5" fmla="*/ 2147483646 h 77"/>
              <a:gd name="T6" fmla="*/ 2147483646 w 99"/>
              <a:gd name="T7" fmla="*/ 2147483646 h 77"/>
              <a:gd name="T8" fmla="*/ 2147483646 w 99"/>
              <a:gd name="T9" fmla="*/ 2147483646 h 77"/>
              <a:gd name="T10" fmla="*/ 2147483646 w 99"/>
              <a:gd name="T11" fmla="*/ 2147483646 h 77"/>
              <a:gd name="T12" fmla="*/ 2147483646 w 99"/>
              <a:gd name="T13" fmla="*/ 2147483646 h 77"/>
              <a:gd name="T14" fmla="*/ 0 w 99"/>
              <a:gd name="T15" fmla="*/ 2147483646 h 77"/>
              <a:gd name="T16" fmla="*/ 0 w 99"/>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50" name="Freeform 22"/>
          <p:cNvSpPr>
            <a:spLocks/>
          </p:cNvSpPr>
          <p:nvPr/>
        </p:nvSpPr>
        <p:spPr bwMode="auto">
          <a:xfrm>
            <a:off x="5367338" y="3521075"/>
            <a:ext cx="684212" cy="758825"/>
          </a:xfrm>
          <a:custGeom>
            <a:avLst/>
            <a:gdLst>
              <a:gd name="T0" fmla="*/ 2147483646 w 95"/>
              <a:gd name="T1" fmla="*/ 0 h 98"/>
              <a:gd name="T2" fmla="*/ 0 w 95"/>
              <a:gd name="T3" fmla="*/ 2147483646 h 98"/>
              <a:gd name="T4" fmla="*/ 0 w 95"/>
              <a:gd name="T5" fmla="*/ 2147483646 h 98"/>
              <a:gd name="T6" fmla="*/ 2147483646 w 95"/>
              <a:gd name="T7" fmla="*/ 2147483646 h 98"/>
              <a:gd name="T8" fmla="*/ 2147483646 w 95"/>
              <a:gd name="T9" fmla="*/ 2147483646 h 98"/>
              <a:gd name="T10" fmla="*/ 2147483646 w 95"/>
              <a:gd name="T11" fmla="*/ 2147483646 h 98"/>
              <a:gd name="T12" fmla="*/ 2147483646 w 95"/>
              <a:gd name="T13" fmla="*/ 2147483646 h 98"/>
              <a:gd name="T14" fmla="*/ 2147483646 w 95"/>
              <a:gd name="T15" fmla="*/ 2147483646 h 98"/>
              <a:gd name="T16" fmla="*/ 2147483646 w 95"/>
              <a:gd name="T17" fmla="*/ 2147483646 h 98"/>
              <a:gd name="T18" fmla="*/ 2147483646 w 95"/>
              <a:gd name="T19" fmla="*/ 2147483646 h 98"/>
              <a:gd name="T20" fmla="*/ 2147483646 w 95"/>
              <a:gd name="T21" fmla="*/ 2147483646 h 98"/>
              <a:gd name="T22" fmla="*/ 2147483646 w 95"/>
              <a:gd name="T23" fmla="*/ 2147483646 h 98"/>
              <a:gd name="T24" fmla="*/ 2147483646 w 95"/>
              <a:gd name="T25" fmla="*/ 2147483646 h 98"/>
              <a:gd name="T26" fmla="*/ 2147483646 w 95"/>
              <a:gd name="T27" fmla="*/ 2147483646 h 98"/>
              <a:gd name="T28" fmla="*/ 2147483646 w 95"/>
              <a:gd name="T29" fmla="*/ 2147483646 h 98"/>
              <a:gd name="T30" fmla="*/ 2147483646 w 95"/>
              <a:gd name="T31" fmla="*/ 2147483646 h 98"/>
              <a:gd name="T32" fmla="*/ 2147483646 w 95"/>
              <a:gd name="T33" fmla="*/ 0 h 98"/>
              <a:gd name="T34" fmla="*/ 214748364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51" name="Freeform 23"/>
          <p:cNvSpPr>
            <a:spLocks/>
          </p:cNvSpPr>
          <p:nvPr/>
        </p:nvSpPr>
        <p:spPr bwMode="auto">
          <a:xfrm>
            <a:off x="5626100" y="3660775"/>
            <a:ext cx="1368425" cy="1425575"/>
          </a:xfrm>
          <a:custGeom>
            <a:avLst/>
            <a:gdLst>
              <a:gd name="T0" fmla="*/ 2147483646 w 189"/>
              <a:gd name="T1" fmla="*/ 2147483646 h 184"/>
              <a:gd name="T2" fmla="*/ 2147483646 w 189"/>
              <a:gd name="T3" fmla="*/ 2147483646 h 184"/>
              <a:gd name="T4" fmla="*/ 2147483646 w 189"/>
              <a:gd name="T5" fmla="*/ 2147483646 h 184"/>
              <a:gd name="T6" fmla="*/ 2147483646 w 189"/>
              <a:gd name="T7" fmla="*/ 2147483646 h 184"/>
              <a:gd name="T8" fmla="*/ 2147483646 w 189"/>
              <a:gd name="T9" fmla="*/ 2147483646 h 184"/>
              <a:gd name="T10" fmla="*/ 2147483646 w 189"/>
              <a:gd name="T11" fmla="*/ 2147483646 h 184"/>
              <a:gd name="T12" fmla="*/ 2147483646 w 189"/>
              <a:gd name="T13" fmla="*/ 2147483646 h 184"/>
              <a:gd name="T14" fmla="*/ 2147483646 w 189"/>
              <a:gd name="T15" fmla="*/ 2147483646 h 184"/>
              <a:gd name="T16" fmla="*/ 2147483646 w 189"/>
              <a:gd name="T17" fmla="*/ 2147483646 h 184"/>
              <a:gd name="T18" fmla="*/ 2147483646 w 189"/>
              <a:gd name="T19" fmla="*/ 2147483646 h 184"/>
              <a:gd name="T20" fmla="*/ 2147483646 w 189"/>
              <a:gd name="T21" fmla="*/ 2147483646 h 184"/>
              <a:gd name="T22" fmla="*/ 2147483646 w 189"/>
              <a:gd name="T23" fmla="*/ 2147483646 h 184"/>
              <a:gd name="T24" fmla="*/ 2147483646 w 189"/>
              <a:gd name="T25" fmla="*/ 2147483646 h 184"/>
              <a:gd name="T26" fmla="*/ 2147483646 w 189"/>
              <a:gd name="T27" fmla="*/ 2147483646 h 184"/>
              <a:gd name="T28" fmla="*/ 2147483646 w 189"/>
              <a:gd name="T29" fmla="*/ 2147483646 h 184"/>
              <a:gd name="T30" fmla="*/ 2147483646 w 189"/>
              <a:gd name="T31" fmla="*/ 0 h 184"/>
              <a:gd name="T32" fmla="*/ 0 w 189"/>
              <a:gd name="T33" fmla="*/ 2147483646 h 184"/>
              <a:gd name="T34" fmla="*/ 2147483646 w 189"/>
              <a:gd name="T35" fmla="*/ 2147483646 h 184"/>
              <a:gd name="T36" fmla="*/ 2147483646 w 189"/>
              <a:gd name="T37" fmla="*/ 2147483646 h 184"/>
              <a:gd name="T38" fmla="*/ 2147483646 w 189"/>
              <a:gd name="T39" fmla="*/ 2147483646 h 184"/>
              <a:gd name="T40" fmla="*/ 2147483646 w 189"/>
              <a:gd name="T41" fmla="*/ 2147483646 h 184"/>
              <a:gd name="T42" fmla="*/ 2147483646 w 189"/>
              <a:gd name="T43" fmla="*/ 2147483646 h 184"/>
              <a:gd name="T44" fmla="*/ 2147483646 w 189"/>
              <a:gd name="T45" fmla="*/ 2147483646 h 184"/>
              <a:gd name="T46" fmla="*/ 2147483646 w 189"/>
              <a:gd name="T47" fmla="*/ 2147483646 h 184"/>
              <a:gd name="T48" fmla="*/ 2147483646 w 189"/>
              <a:gd name="T49" fmla="*/ 2147483646 h 184"/>
              <a:gd name="T50" fmla="*/ 2147483646 w 189"/>
              <a:gd name="T51" fmla="*/ 2147483646 h 184"/>
              <a:gd name="T52" fmla="*/ 2147483646 w 189"/>
              <a:gd name="T53" fmla="*/ 2147483646 h 184"/>
              <a:gd name="T54" fmla="*/ 2147483646 w 189"/>
              <a:gd name="T55" fmla="*/ 2147483646 h 184"/>
              <a:gd name="T56" fmla="*/ 2147483646 w 189"/>
              <a:gd name="T57" fmla="*/ 2147483646 h 184"/>
              <a:gd name="T58" fmla="*/ 2147483646 w 189"/>
              <a:gd name="T59" fmla="*/ 2147483646 h 184"/>
              <a:gd name="T60" fmla="*/ 2147483646 w 189"/>
              <a:gd name="T61" fmla="*/ 2147483646 h 184"/>
              <a:gd name="T62" fmla="*/ 2147483646 w 189"/>
              <a:gd name="T63" fmla="*/ 2147483646 h 184"/>
              <a:gd name="T64" fmla="*/ 2147483646 w 189"/>
              <a:gd name="T65" fmla="*/ 2147483646 h 184"/>
              <a:gd name="T66" fmla="*/ 2147483646 w 189"/>
              <a:gd name="T67" fmla="*/ 2147483646 h 184"/>
              <a:gd name="T68" fmla="*/ 2147483646 w 189"/>
              <a:gd name="T69" fmla="*/ 2147483646 h 184"/>
              <a:gd name="T70" fmla="*/ 2147483646 w 189"/>
              <a:gd name="T71" fmla="*/ 2147483646 h 184"/>
              <a:gd name="T72" fmla="*/ 2147483646 w 189"/>
              <a:gd name="T73" fmla="*/ 2147483646 h 184"/>
              <a:gd name="T74" fmla="*/ 2147483646 w 189"/>
              <a:gd name="T75" fmla="*/ 2147483646 h 184"/>
              <a:gd name="T76" fmla="*/ 2147483646 w 189"/>
              <a:gd name="T77" fmla="*/ 2147483646 h 184"/>
              <a:gd name="T78" fmla="*/ 2147483646 w 189"/>
              <a:gd name="T79" fmla="*/ 2147483646 h 184"/>
              <a:gd name="T80" fmla="*/ 2147483646 w 189"/>
              <a:gd name="T81" fmla="*/ 2147483646 h 184"/>
              <a:gd name="T82" fmla="*/ 2147483646 w 189"/>
              <a:gd name="T83" fmla="*/ 2147483646 h 184"/>
              <a:gd name="T84" fmla="*/ 2147483646 w 189"/>
              <a:gd name="T85" fmla="*/ 2147483646 h 184"/>
              <a:gd name="T86" fmla="*/ 2147483646 w 189"/>
              <a:gd name="T87" fmla="*/ 2147483646 h 184"/>
              <a:gd name="T88" fmla="*/ 2147483646 w 189"/>
              <a:gd name="T89" fmla="*/ 2147483646 h 184"/>
              <a:gd name="T90" fmla="*/ 2147483646 w 189"/>
              <a:gd name="T91" fmla="*/ 2147483646 h 184"/>
              <a:gd name="T92" fmla="*/ 2147483646 w 189"/>
              <a:gd name="T93" fmla="*/ 2147483646 h 184"/>
              <a:gd name="T94" fmla="*/ 2147483646 w 189"/>
              <a:gd name="T95" fmla="*/ 2147483646 h 184"/>
              <a:gd name="T96" fmla="*/ 2147483646 w 189"/>
              <a:gd name="T97" fmla="*/ 2147483646 h 184"/>
              <a:gd name="T98" fmla="*/ 2147483646 w 189"/>
              <a:gd name="T99" fmla="*/ 2147483646 h 184"/>
              <a:gd name="T100" fmla="*/ 2147483646 w 189"/>
              <a:gd name="T101" fmla="*/ 2147483646 h 184"/>
              <a:gd name="T102" fmla="*/ 2147483646 w 189"/>
              <a:gd name="T103" fmla="*/ 2147483646 h 184"/>
              <a:gd name="T104" fmla="*/ 2147483646 w 189"/>
              <a:gd name="T105" fmla="*/ 2147483646 h 184"/>
              <a:gd name="T106" fmla="*/ 2147483646 w 189"/>
              <a:gd name="T107" fmla="*/ 2147483646 h 184"/>
              <a:gd name="T108" fmla="*/ 2147483646 w 189"/>
              <a:gd name="T109" fmla="*/ 2147483646 h 184"/>
              <a:gd name="T110" fmla="*/ 2147483646 w 189"/>
              <a:gd name="T111" fmla="*/ 2147483646 h 184"/>
              <a:gd name="T112" fmla="*/ 2147483646 w 189"/>
              <a:gd name="T113" fmla="*/ 2147483646 h 184"/>
              <a:gd name="T114" fmla="*/ 2147483646 w 189"/>
              <a:gd name="T115" fmla="*/ 2147483646 h 184"/>
              <a:gd name="T116" fmla="*/ 2147483646 w 189"/>
              <a:gd name="T117" fmla="*/ 2147483646 h 184"/>
              <a:gd name="T118" fmla="*/ 2147483646 w 189"/>
              <a:gd name="T119" fmla="*/ 2147483646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52" name="Freeform 24"/>
          <p:cNvSpPr>
            <a:spLocks/>
          </p:cNvSpPr>
          <p:nvPr/>
        </p:nvSpPr>
        <p:spPr bwMode="auto">
          <a:xfrm>
            <a:off x="8194675" y="2306638"/>
            <a:ext cx="736600" cy="603250"/>
          </a:xfrm>
          <a:custGeom>
            <a:avLst/>
            <a:gdLst>
              <a:gd name="T0" fmla="*/ 2147483646 w 102"/>
              <a:gd name="T1" fmla="*/ 2147483646 h 78"/>
              <a:gd name="T2" fmla="*/ 2147483646 w 102"/>
              <a:gd name="T3" fmla="*/ 2147483646 h 78"/>
              <a:gd name="T4" fmla="*/ 2147483646 w 102"/>
              <a:gd name="T5" fmla="*/ 2147483646 h 78"/>
              <a:gd name="T6" fmla="*/ 2147483646 w 102"/>
              <a:gd name="T7" fmla="*/ 2147483646 h 78"/>
              <a:gd name="T8" fmla="*/ 2147483646 w 102"/>
              <a:gd name="T9" fmla="*/ 2147483646 h 78"/>
              <a:gd name="T10" fmla="*/ 2147483646 w 102"/>
              <a:gd name="T11" fmla="*/ 2147483646 h 78"/>
              <a:gd name="T12" fmla="*/ 2147483646 w 102"/>
              <a:gd name="T13" fmla="*/ 2147483646 h 78"/>
              <a:gd name="T14" fmla="*/ 2147483646 w 102"/>
              <a:gd name="T15" fmla="*/ 2147483646 h 78"/>
              <a:gd name="T16" fmla="*/ 2147483646 w 102"/>
              <a:gd name="T17" fmla="*/ 2147483646 h 78"/>
              <a:gd name="T18" fmla="*/ 2147483646 w 102"/>
              <a:gd name="T19" fmla="*/ 2147483646 h 78"/>
              <a:gd name="T20" fmla="*/ 2147483646 w 102"/>
              <a:gd name="T21" fmla="*/ 2147483646 h 78"/>
              <a:gd name="T22" fmla="*/ 2147483646 w 102"/>
              <a:gd name="T23" fmla="*/ 2147483646 h 78"/>
              <a:gd name="T24" fmla="*/ 2147483646 w 102"/>
              <a:gd name="T25" fmla="*/ 2147483646 h 78"/>
              <a:gd name="T26" fmla="*/ 2147483646 w 102"/>
              <a:gd name="T27" fmla="*/ 2147483646 h 78"/>
              <a:gd name="T28" fmla="*/ 2147483646 w 102"/>
              <a:gd name="T29" fmla="*/ 2147483646 h 78"/>
              <a:gd name="T30" fmla="*/ 2147483646 w 102"/>
              <a:gd name="T31" fmla="*/ 2147483646 h 78"/>
              <a:gd name="T32" fmla="*/ 2147483646 w 102"/>
              <a:gd name="T33" fmla="*/ 2147483646 h 78"/>
              <a:gd name="T34" fmla="*/ 2147483646 w 102"/>
              <a:gd name="T35" fmla="*/ 2147483646 h 78"/>
              <a:gd name="T36" fmla="*/ 2147483646 w 102"/>
              <a:gd name="T37" fmla="*/ 2147483646 h 78"/>
              <a:gd name="T38" fmla="*/ 2147483646 w 102"/>
              <a:gd name="T39" fmla="*/ 2147483646 h 78"/>
              <a:gd name="T40" fmla="*/ 2147483646 w 102"/>
              <a:gd name="T41" fmla="*/ 2147483646 h 78"/>
              <a:gd name="T42" fmla="*/ 2147483646 w 102"/>
              <a:gd name="T43" fmla="*/ 2147483646 h 78"/>
              <a:gd name="T44" fmla="*/ 2147483646 w 102"/>
              <a:gd name="T45" fmla="*/ 2147483646 h 78"/>
              <a:gd name="T46" fmla="*/ 2147483646 w 102"/>
              <a:gd name="T47" fmla="*/ 2147483646 h 78"/>
              <a:gd name="T48" fmla="*/ 2147483646 w 102"/>
              <a:gd name="T49" fmla="*/ 2147483646 h 78"/>
              <a:gd name="T50" fmla="*/ 2147483646 w 102"/>
              <a:gd name="T51" fmla="*/ 2147483646 h 78"/>
              <a:gd name="T52" fmla="*/ 2147483646 w 102"/>
              <a:gd name="T53" fmla="*/ 0 h 78"/>
              <a:gd name="T54" fmla="*/ 2147483646 w 102"/>
              <a:gd name="T55" fmla="*/ 2147483646 h 78"/>
              <a:gd name="T56" fmla="*/ 2147483646 w 102"/>
              <a:gd name="T57" fmla="*/ 2147483646 h 78"/>
              <a:gd name="T58" fmla="*/ 2147483646 w 102"/>
              <a:gd name="T59" fmla="*/ 2147483646 h 78"/>
              <a:gd name="T60" fmla="*/ 2147483646 w 102"/>
              <a:gd name="T61" fmla="*/ 2147483646 h 78"/>
              <a:gd name="T62" fmla="*/ 2147483646 w 102"/>
              <a:gd name="T63" fmla="*/ 2147483646 h 78"/>
              <a:gd name="T64" fmla="*/ 2147483646 w 102"/>
              <a:gd name="T65" fmla="*/ 2147483646 h 78"/>
              <a:gd name="T66" fmla="*/ 2147483646 w 102"/>
              <a:gd name="T67" fmla="*/ 2147483646 h 78"/>
              <a:gd name="T68" fmla="*/ 2147483646 w 102"/>
              <a:gd name="T69" fmla="*/ 2147483646 h 78"/>
              <a:gd name="T70" fmla="*/ 2147483646 w 102"/>
              <a:gd name="T71" fmla="*/ 2147483646 h 78"/>
              <a:gd name="T72" fmla="*/ 2147483646 w 102"/>
              <a:gd name="T73" fmla="*/ 2147483646 h 78"/>
              <a:gd name="T74" fmla="*/ 2147483646 w 102"/>
              <a:gd name="T75" fmla="*/ 2147483646 h 78"/>
              <a:gd name="T76" fmla="*/ 2147483646 w 102"/>
              <a:gd name="T77" fmla="*/ 2147483646 h 78"/>
              <a:gd name="T78" fmla="*/ 2147483646 w 102"/>
              <a:gd name="T79" fmla="*/ 2147483646 h 78"/>
              <a:gd name="T80" fmla="*/ 2147483646 w 102"/>
              <a:gd name="T81" fmla="*/ 2147483646 h 78"/>
              <a:gd name="T82" fmla="*/ 2147483646 w 102"/>
              <a:gd name="T83" fmla="*/ 2147483646 h 78"/>
              <a:gd name="T84" fmla="*/ 2147483646 w 102"/>
              <a:gd name="T85" fmla="*/ 2147483646 h 78"/>
              <a:gd name="T86" fmla="*/ 2147483646 w 102"/>
              <a:gd name="T87" fmla="*/ 2147483646 h 78"/>
              <a:gd name="T88" fmla="*/ 2147483646 w 102"/>
              <a:gd name="T89" fmla="*/ 2147483646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53" name="Freeform 25"/>
          <p:cNvSpPr>
            <a:spLocks/>
          </p:cNvSpPr>
          <p:nvPr/>
        </p:nvSpPr>
        <p:spPr bwMode="auto">
          <a:xfrm>
            <a:off x="8686800" y="2266950"/>
            <a:ext cx="165100" cy="325438"/>
          </a:xfrm>
          <a:custGeom>
            <a:avLst/>
            <a:gdLst>
              <a:gd name="T0" fmla="*/ 0 w 23"/>
              <a:gd name="T1" fmla="*/ 2147483646 h 42"/>
              <a:gd name="T2" fmla="*/ 2147483646 w 23"/>
              <a:gd name="T3" fmla="*/ 2147483646 h 42"/>
              <a:gd name="T4" fmla="*/ 0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2147483646 w 23"/>
              <a:gd name="T21" fmla="*/ 2147483646 h 42"/>
              <a:gd name="T22" fmla="*/ 2147483646 w 23"/>
              <a:gd name="T23" fmla="*/ 2147483646 h 42"/>
              <a:gd name="T24" fmla="*/ 2147483646 w 23"/>
              <a:gd name="T25" fmla="*/ 2147483646 h 42"/>
              <a:gd name="T26" fmla="*/ 2147483646 w 23"/>
              <a:gd name="T27" fmla="*/ 2147483646 h 42"/>
              <a:gd name="T28" fmla="*/ 2147483646 w 23"/>
              <a:gd name="T29" fmla="*/ 2147483646 h 42"/>
              <a:gd name="T30" fmla="*/ 2147483646 w 23"/>
              <a:gd name="T31" fmla="*/ 2147483646 h 42"/>
              <a:gd name="T32" fmla="*/ 2147483646 w 23"/>
              <a:gd name="T33" fmla="*/ 2147483646 h 42"/>
              <a:gd name="T34" fmla="*/ 2147483646 w 23"/>
              <a:gd name="T35" fmla="*/ 2147483646 h 42"/>
              <a:gd name="T36" fmla="*/ 2147483646 w 23"/>
              <a:gd name="T37" fmla="*/ 2147483646 h 42"/>
              <a:gd name="T38" fmla="*/ 2147483646 w 23"/>
              <a:gd name="T39" fmla="*/ 2147483646 h 42"/>
              <a:gd name="T40" fmla="*/ 2147483646 w 23"/>
              <a:gd name="T41" fmla="*/ 2147483646 h 42"/>
              <a:gd name="T42" fmla="*/ 2147483646 w 23"/>
              <a:gd name="T43" fmla="*/ 2147483646 h 42"/>
              <a:gd name="T44" fmla="*/ 2147483646 w 23"/>
              <a:gd name="T45" fmla="*/ 2147483646 h 42"/>
              <a:gd name="T46" fmla="*/ 2147483646 w 23"/>
              <a:gd name="T47" fmla="*/ 2147483646 h 42"/>
              <a:gd name="T48" fmla="*/ 2147483646 w 23"/>
              <a:gd name="T49" fmla="*/ 2147483646 h 42"/>
              <a:gd name="T50" fmla="*/ 2147483646 w 23"/>
              <a:gd name="T51" fmla="*/ 2147483646 h 42"/>
              <a:gd name="T52" fmla="*/ 2147483646 w 23"/>
              <a:gd name="T53" fmla="*/ 2147483646 h 42"/>
              <a:gd name="T54" fmla="*/ 2147483646 w 23"/>
              <a:gd name="T55" fmla="*/ 2147483646 h 42"/>
              <a:gd name="T56" fmla="*/ 2147483646 w 23"/>
              <a:gd name="T57" fmla="*/ 2147483646 h 42"/>
              <a:gd name="T58" fmla="*/ 2147483646 w 23"/>
              <a:gd name="T59" fmla="*/ 2147483646 h 42"/>
              <a:gd name="T60" fmla="*/ 2147483646 w 23"/>
              <a:gd name="T61" fmla="*/ 2147483646 h 42"/>
              <a:gd name="T62" fmla="*/ 2147483646 w 23"/>
              <a:gd name="T63" fmla="*/ 2147483646 h 42"/>
              <a:gd name="T64" fmla="*/ 2147483646 w 23"/>
              <a:gd name="T65" fmla="*/ 2147483646 h 42"/>
              <a:gd name="T66" fmla="*/ 2147483646 w 23"/>
              <a:gd name="T67" fmla="*/ 2147483646 h 42"/>
              <a:gd name="T68" fmla="*/ 2147483646 w 23"/>
              <a:gd name="T69" fmla="*/ 2147483646 h 42"/>
              <a:gd name="T70" fmla="*/ 2147483646 w 23"/>
              <a:gd name="T71" fmla="*/ 2147483646 h 42"/>
              <a:gd name="T72" fmla="*/ 2147483646 w 23"/>
              <a:gd name="T73" fmla="*/ 2147483646 h 42"/>
              <a:gd name="T74" fmla="*/ 2147483646 w 23"/>
              <a:gd name="T75" fmla="*/ 2147483646 h 42"/>
              <a:gd name="T76" fmla="*/ 2147483646 w 23"/>
              <a:gd name="T77" fmla="*/ 2147483646 h 42"/>
              <a:gd name="T78" fmla="*/ 2147483646 w 23"/>
              <a:gd name="T79" fmla="*/ 2147483646 h 42"/>
              <a:gd name="T80" fmla="*/ 2147483646 w 23"/>
              <a:gd name="T81" fmla="*/ 0 h 42"/>
              <a:gd name="T82" fmla="*/ 0 w 23"/>
              <a:gd name="T83" fmla="*/ 2147483646 h 42"/>
              <a:gd name="T84" fmla="*/ 0 w 23"/>
              <a:gd name="T85" fmla="*/ 2147483646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chemeClr val="bg1"/>
          </a:solidFill>
          <a:ln w="12700" cmpd="sng">
            <a:solidFill>
              <a:srgbClr val="000000"/>
            </a:solidFill>
            <a:prstDash val="solid"/>
            <a:round/>
            <a:headEnd/>
            <a:tailEnd/>
          </a:ln>
        </p:spPr>
        <p:txBody>
          <a:bodyPr/>
          <a:lstStyle/>
          <a:p>
            <a:endParaRPr lang="it-IT"/>
          </a:p>
        </p:txBody>
      </p:sp>
      <p:grpSp>
        <p:nvGrpSpPr>
          <p:cNvPr id="99354" name="Group 26"/>
          <p:cNvGrpSpPr>
            <a:grpSpLocks/>
          </p:cNvGrpSpPr>
          <p:nvPr/>
        </p:nvGrpSpPr>
        <p:grpSpPr bwMode="auto">
          <a:xfrm>
            <a:off x="3052763" y="3886200"/>
            <a:ext cx="1785937" cy="1390650"/>
            <a:chOff x="768" y="2832"/>
            <a:chExt cx="1203" cy="876"/>
          </a:xfrm>
        </p:grpSpPr>
        <p:sp>
          <p:nvSpPr>
            <p:cNvPr id="99398" name="Freeform 27"/>
            <p:cNvSpPr>
              <a:spLocks/>
            </p:cNvSpPr>
            <p:nvPr/>
          </p:nvSpPr>
          <p:spPr bwMode="auto">
            <a:xfrm>
              <a:off x="1056" y="2832"/>
              <a:ext cx="915" cy="780"/>
            </a:xfrm>
            <a:custGeom>
              <a:avLst/>
              <a:gdLst>
                <a:gd name="T0" fmla="*/ 2147483646 w 188"/>
                <a:gd name="T1" fmla="*/ 2147483646 h 160"/>
                <a:gd name="T2" fmla="*/ 2147483646 w 188"/>
                <a:gd name="T3" fmla="*/ 2147483646 h 160"/>
                <a:gd name="T4" fmla="*/ 2147483646 w 188"/>
                <a:gd name="T5" fmla="*/ 2147483646 h 160"/>
                <a:gd name="T6" fmla="*/ 2147483646 w 188"/>
                <a:gd name="T7" fmla="*/ 2147483646 h 160"/>
                <a:gd name="T8" fmla="*/ 2147483646 w 188"/>
                <a:gd name="T9" fmla="*/ 2147483646 h 160"/>
                <a:gd name="T10" fmla="*/ 2147483646 w 188"/>
                <a:gd name="T11" fmla="*/ 2147483646 h 160"/>
                <a:gd name="T12" fmla="*/ 2147483646 w 188"/>
                <a:gd name="T13" fmla="*/ 2147483646 h 160"/>
                <a:gd name="T14" fmla="*/ 2147483646 w 188"/>
                <a:gd name="T15" fmla="*/ 2147483646 h 160"/>
                <a:gd name="T16" fmla="*/ 2147483646 w 188"/>
                <a:gd name="T17" fmla="*/ 2147483646 h 160"/>
                <a:gd name="T18" fmla="*/ 2147483646 w 188"/>
                <a:gd name="T19" fmla="*/ 2147483646 h 160"/>
                <a:gd name="T20" fmla="*/ 2147483646 w 188"/>
                <a:gd name="T21" fmla="*/ 2147483646 h 160"/>
                <a:gd name="T22" fmla="*/ 2147483646 w 188"/>
                <a:gd name="T23" fmla="*/ 2147483646 h 160"/>
                <a:gd name="T24" fmla="*/ 2147483646 w 188"/>
                <a:gd name="T25" fmla="*/ 2147483646 h 160"/>
                <a:gd name="T26" fmla="*/ 2147483646 w 188"/>
                <a:gd name="T27" fmla="*/ 2147483646 h 160"/>
                <a:gd name="T28" fmla="*/ 2147483646 w 188"/>
                <a:gd name="T29" fmla="*/ 2147483646 h 160"/>
                <a:gd name="T30" fmla="*/ 2147483646 w 188"/>
                <a:gd name="T31" fmla="*/ 2147483646 h 160"/>
                <a:gd name="T32" fmla="*/ 2147483646 w 188"/>
                <a:gd name="T33" fmla="*/ 2147483646 h 160"/>
                <a:gd name="T34" fmla="*/ 2147483646 w 188"/>
                <a:gd name="T35" fmla="*/ 2147483646 h 160"/>
                <a:gd name="T36" fmla="*/ 2147483646 w 188"/>
                <a:gd name="T37" fmla="*/ 2147483646 h 160"/>
                <a:gd name="T38" fmla="*/ 2147483646 w 188"/>
                <a:gd name="T39" fmla="*/ 2147483646 h 160"/>
                <a:gd name="T40" fmla="*/ 2147483646 w 188"/>
                <a:gd name="T41" fmla="*/ 2147483646 h 160"/>
                <a:gd name="T42" fmla="*/ 2147483646 w 188"/>
                <a:gd name="T43" fmla="*/ 2147483646 h 160"/>
                <a:gd name="T44" fmla="*/ 2147483646 w 188"/>
                <a:gd name="T45" fmla="*/ 2147483646 h 160"/>
                <a:gd name="T46" fmla="*/ 2147483646 w 188"/>
                <a:gd name="T47" fmla="*/ 2147483646 h 160"/>
                <a:gd name="T48" fmla="*/ 2147483646 w 188"/>
                <a:gd name="T49" fmla="*/ 2147483646 h 160"/>
                <a:gd name="T50" fmla="*/ 2147483646 w 188"/>
                <a:gd name="T51" fmla="*/ 2147483646 h 160"/>
                <a:gd name="T52" fmla="*/ 2147483646 w 188"/>
                <a:gd name="T53" fmla="*/ 2147483646 h 160"/>
                <a:gd name="T54" fmla="*/ 2147483646 w 188"/>
                <a:gd name="T55" fmla="*/ 2147483646 h 160"/>
                <a:gd name="T56" fmla="*/ 2147483646 w 188"/>
                <a:gd name="T57" fmla="*/ 2147483646 h 160"/>
                <a:gd name="T58" fmla="*/ 2147483646 w 188"/>
                <a:gd name="T59" fmla="*/ 2147483646 h 160"/>
                <a:gd name="T60" fmla="*/ 2147483646 w 188"/>
                <a:gd name="T61" fmla="*/ 2147483646 h 160"/>
                <a:gd name="T62" fmla="*/ 2147483646 w 188"/>
                <a:gd name="T63" fmla="*/ 2147483646 h 160"/>
                <a:gd name="T64" fmla="*/ 2147483646 w 188"/>
                <a:gd name="T65" fmla="*/ 2147483646 h 160"/>
                <a:gd name="T66" fmla="*/ 2147483646 w 188"/>
                <a:gd name="T67" fmla="*/ 2147483646 h 160"/>
                <a:gd name="T68" fmla="*/ 2147483646 w 188"/>
                <a:gd name="T69" fmla="*/ 2147483646 h 160"/>
                <a:gd name="T70" fmla="*/ 2147483646 w 188"/>
                <a:gd name="T71" fmla="*/ 2147483646 h 160"/>
                <a:gd name="T72" fmla="*/ 2147483646 w 188"/>
                <a:gd name="T73" fmla="*/ 2147483646 h 160"/>
                <a:gd name="T74" fmla="*/ 2147483646 w 188"/>
                <a:gd name="T75" fmla="*/ 2147483646 h 160"/>
                <a:gd name="T76" fmla="*/ 2147483646 w 188"/>
                <a:gd name="T77" fmla="*/ 2147483646 h 160"/>
                <a:gd name="T78" fmla="*/ 2147483646 w 188"/>
                <a:gd name="T79" fmla="*/ 2147483646 h 160"/>
                <a:gd name="T80" fmla="*/ 2147483646 w 188"/>
                <a:gd name="T81" fmla="*/ 2147483646 h 160"/>
                <a:gd name="T82" fmla="*/ 2147483646 w 188"/>
                <a:gd name="T83" fmla="*/ 2147483646 h 160"/>
                <a:gd name="T84" fmla="*/ 2147483646 w 188"/>
                <a:gd name="T85" fmla="*/ 2147483646 h 160"/>
                <a:gd name="T86" fmla="*/ 2147483646 w 188"/>
                <a:gd name="T87" fmla="*/ 2147483646 h 160"/>
                <a:gd name="T88" fmla="*/ 2147483646 w 188"/>
                <a:gd name="T89" fmla="*/ 2147483646 h 160"/>
                <a:gd name="T90" fmla="*/ 2147483646 w 188"/>
                <a:gd name="T91" fmla="*/ 2147483646 h 160"/>
                <a:gd name="T92" fmla="*/ 2147483646 w 188"/>
                <a:gd name="T93" fmla="*/ 0 h 160"/>
                <a:gd name="T94" fmla="*/ 2147483646 w 188"/>
                <a:gd name="T95" fmla="*/ 2147483646 h 160"/>
                <a:gd name="T96" fmla="*/ 2147483646 w 188"/>
                <a:gd name="T97" fmla="*/ 2147483646 h 160"/>
                <a:gd name="T98" fmla="*/ 2147483646 w 188"/>
                <a:gd name="T99" fmla="*/ 2147483646 h 160"/>
                <a:gd name="T100" fmla="*/ 2147483646 w 188"/>
                <a:gd name="T101" fmla="*/ 214748364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99" name="Freeform 28"/>
            <p:cNvSpPr>
              <a:spLocks/>
            </p:cNvSpPr>
            <p:nvPr/>
          </p:nvSpPr>
          <p:spPr bwMode="auto">
            <a:xfrm>
              <a:off x="1021" y="3608"/>
              <a:ext cx="20" cy="14"/>
            </a:xfrm>
            <a:custGeom>
              <a:avLst/>
              <a:gdLst>
                <a:gd name="T0" fmla="*/ 2147483646 w 4"/>
                <a:gd name="T1" fmla="*/ 2147483646 h 3"/>
                <a:gd name="T2" fmla="*/ 2147483646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2147483646 h 3"/>
                <a:gd name="T14" fmla="*/ 2147483646 w 4"/>
                <a:gd name="T15" fmla="*/ 0 h 3"/>
                <a:gd name="T16" fmla="*/ 2147483646 w 4"/>
                <a:gd name="T17" fmla="*/ 0 h 3"/>
                <a:gd name="T18" fmla="*/ 0 w 4"/>
                <a:gd name="T19" fmla="*/ 2147483646 h 3"/>
                <a:gd name="T20" fmla="*/ 0 w 4"/>
                <a:gd name="T21" fmla="*/ 2147483646 h 3"/>
                <a:gd name="T22" fmla="*/ 0 w 4"/>
                <a:gd name="T23" fmla="*/ 2147483646 h 3"/>
                <a:gd name="T24" fmla="*/ 0 w 4"/>
                <a:gd name="T25" fmla="*/ 2147483646 h 3"/>
                <a:gd name="T26" fmla="*/ 0 w 4"/>
                <a:gd name="T27" fmla="*/ 2147483646 h 3"/>
                <a:gd name="T28" fmla="*/ 0 w 4"/>
                <a:gd name="T29" fmla="*/ 2147483646 h 3"/>
                <a:gd name="T30" fmla="*/ 0 w 4"/>
                <a:gd name="T31" fmla="*/ 2147483646 h 3"/>
                <a:gd name="T32" fmla="*/ 0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2147483646 w 4"/>
                <a:gd name="T45" fmla="*/ 2147483646 h 3"/>
                <a:gd name="T46" fmla="*/ 2147483646 w 4"/>
                <a:gd name="T47" fmla="*/ 2147483646 h 3"/>
                <a:gd name="T48" fmla="*/ 2147483646 w 4"/>
                <a:gd name="T49" fmla="*/ 2147483646 h 3"/>
                <a:gd name="T50" fmla="*/ 2147483646 w 4"/>
                <a:gd name="T51" fmla="*/ 2147483646 h 3"/>
                <a:gd name="T52" fmla="*/ 2147483646 w 4"/>
                <a:gd name="T53" fmla="*/ 2147483646 h 3"/>
                <a:gd name="T54" fmla="*/ 2147483646 w 4"/>
                <a:gd name="T55" fmla="*/ 2147483646 h 3"/>
                <a:gd name="T56" fmla="*/ 2147483646 w 4"/>
                <a:gd name="T57" fmla="*/ 2147483646 h 3"/>
                <a:gd name="T58" fmla="*/ 2147483646 w 4"/>
                <a:gd name="T59" fmla="*/ 2147483646 h 3"/>
                <a:gd name="T60" fmla="*/ 2147483646 w 4"/>
                <a:gd name="T61" fmla="*/ 2147483646 h 3"/>
                <a:gd name="T62" fmla="*/ 2147483646 w 4"/>
                <a:gd name="T63" fmla="*/ 2147483646 h 3"/>
                <a:gd name="T64" fmla="*/ 2147483646 w 4"/>
                <a:gd name="T65" fmla="*/ 0 h 3"/>
                <a:gd name="T66" fmla="*/ 2147483646 w 4"/>
                <a:gd name="T67" fmla="*/ 0 h 3"/>
                <a:gd name="T68" fmla="*/ 2147483646 w 4"/>
                <a:gd name="T69" fmla="*/ 0 h 3"/>
                <a:gd name="T70" fmla="*/ 2147483646 w 4"/>
                <a:gd name="T71" fmla="*/ 0 h 3"/>
                <a:gd name="T72" fmla="*/ 2147483646 w 4"/>
                <a:gd name="T73" fmla="*/ 2147483646 h 3"/>
                <a:gd name="T74" fmla="*/ 2147483646 w 4"/>
                <a:gd name="T75" fmla="*/ 2147483646 h 3"/>
                <a:gd name="T76" fmla="*/ 2147483646 w 4"/>
                <a:gd name="T77" fmla="*/ 2147483646 h 3"/>
                <a:gd name="T78" fmla="*/ 2147483646 w 4"/>
                <a:gd name="T79" fmla="*/ 2147483646 h 3"/>
                <a:gd name="T80" fmla="*/ 2147483646 w 4"/>
                <a:gd name="T81" fmla="*/ 2147483646 h 3"/>
                <a:gd name="T82" fmla="*/ 2147483646 w 4"/>
                <a:gd name="T83" fmla="*/ 2147483646 h 3"/>
                <a:gd name="T84" fmla="*/ 2147483646 w 4"/>
                <a:gd name="T85" fmla="*/ 2147483646 h 3"/>
                <a:gd name="T86" fmla="*/ 2147483646 w 4"/>
                <a:gd name="T87" fmla="*/ 2147483646 h 3"/>
                <a:gd name="T88" fmla="*/ 2147483646 w 4"/>
                <a:gd name="T89" fmla="*/ 2147483646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it-IT"/>
            </a:p>
          </p:txBody>
        </p:sp>
        <p:sp>
          <p:nvSpPr>
            <p:cNvPr id="99400" name="Freeform 29"/>
            <p:cNvSpPr>
              <a:spLocks/>
            </p:cNvSpPr>
            <p:nvPr/>
          </p:nvSpPr>
          <p:spPr bwMode="auto">
            <a:xfrm>
              <a:off x="978" y="3610"/>
              <a:ext cx="43" cy="30"/>
            </a:xfrm>
            <a:custGeom>
              <a:avLst/>
              <a:gdLst>
                <a:gd name="T0" fmla="*/ 2147483646 w 9"/>
                <a:gd name="T1" fmla="*/ 0 h 6"/>
                <a:gd name="T2" fmla="*/ 2147483646 w 9"/>
                <a:gd name="T3" fmla="*/ 0 h 6"/>
                <a:gd name="T4" fmla="*/ 2147483646 w 9"/>
                <a:gd name="T5" fmla="*/ 2147483646 h 6"/>
                <a:gd name="T6" fmla="*/ 2147483646 w 9"/>
                <a:gd name="T7" fmla="*/ 2147483646 h 6"/>
                <a:gd name="T8" fmla="*/ 2147483646 w 9"/>
                <a:gd name="T9" fmla="*/ 2147483646 h 6"/>
                <a:gd name="T10" fmla="*/ 2147483646 w 9"/>
                <a:gd name="T11" fmla="*/ 2147483646 h 6"/>
                <a:gd name="T12" fmla="*/ 2147483646 w 9"/>
                <a:gd name="T13" fmla="*/ 2147483646 h 6"/>
                <a:gd name="T14" fmla="*/ 2147483646 w 9"/>
                <a:gd name="T15" fmla="*/ 2147483646 h 6"/>
                <a:gd name="T16" fmla="*/ 2147483646 w 9"/>
                <a:gd name="T17" fmla="*/ 2147483646 h 6"/>
                <a:gd name="T18" fmla="*/ 2147483646 w 9"/>
                <a:gd name="T19" fmla="*/ 2147483646 h 6"/>
                <a:gd name="T20" fmla="*/ 2147483646 w 9"/>
                <a:gd name="T21" fmla="*/ 2147483646 h 6"/>
                <a:gd name="T22" fmla="*/ 0 w 9"/>
                <a:gd name="T23" fmla="*/ 2147483646 h 6"/>
                <a:gd name="T24" fmla="*/ 0 w 9"/>
                <a:gd name="T25" fmla="*/ 2147483646 h 6"/>
                <a:gd name="T26" fmla="*/ 0 w 9"/>
                <a:gd name="T27" fmla="*/ 2147483646 h 6"/>
                <a:gd name="T28" fmla="*/ 0 w 9"/>
                <a:gd name="T29" fmla="*/ 2147483646 h 6"/>
                <a:gd name="T30" fmla="*/ 0 w 9"/>
                <a:gd name="T31" fmla="*/ 2147483646 h 6"/>
                <a:gd name="T32" fmla="*/ 0 w 9"/>
                <a:gd name="T33" fmla="*/ 2147483646 h 6"/>
                <a:gd name="T34" fmla="*/ 0 w 9"/>
                <a:gd name="T35" fmla="*/ 2147483646 h 6"/>
                <a:gd name="T36" fmla="*/ 0 w 9"/>
                <a:gd name="T37" fmla="*/ 2147483646 h 6"/>
                <a:gd name="T38" fmla="*/ 2147483646 w 9"/>
                <a:gd name="T39" fmla="*/ 2147483646 h 6"/>
                <a:gd name="T40" fmla="*/ 2147483646 w 9"/>
                <a:gd name="T41" fmla="*/ 2147483646 h 6"/>
                <a:gd name="T42" fmla="*/ 2147483646 w 9"/>
                <a:gd name="T43" fmla="*/ 2147483646 h 6"/>
                <a:gd name="T44" fmla="*/ 2147483646 w 9"/>
                <a:gd name="T45" fmla="*/ 2147483646 h 6"/>
                <a:gd name="T46" fmla="*/ 2147483646 w 9"/>
                <a:gd name="T47" fmla="*/ 2147483646 h 6"/>
                <a:gd name="T48" fmla="*/ 2147483646 w 9"/>
                <a:gd name="T49" fmla="*/ 2147483646 h 6"/>
                <a:gd name="T50" fmla="*/ 2147483646 w 9"/>
                <a:gd name="T51" fmla="*/ 2147483646 h 6"/>
                <a:gd name="T52" fmla="*/ 2147483646 w 9"/>
                <a:gd name="T53" fmla="*/ 2147483646 h 6"/>
                <a:gd name="T54" fmla="*/ 2147483646 w 9"/>
                <a:gd name="T55" fmla="*/ 2147483646 h 6"/>
                <a:gd name="T56" fmla="*/ 2147483646 w 9"/>
                <a:gd name="T57" fmla="*/ 0 h 6"/>
                <a:gd name="T58" fmla="*/ 2147483646 w 9"/>
                <a:gd name="T59" fmla="*/ 0 h 6"/>
                <a:gd name="T60" fmla="*/ 2147483646 w 9"/>
                <a:gd name="T61" fmla="*/ 0 h 6"/>
                <a:gd name="T62" fmla="*/ 2147483646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401" name="Freeform 30"/>
            <p:cNvSpPr>
              <a:spLocks/>
            </p:cNvSpPr>
            <p:nvPr/>
          </p:nvSpPr>
          <p:spPr bwMode="auto">
            <a:xfrm>
              <a:off x="934" y="3632"/>
              <a:ext cx="44" cy="34"/>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2147483646 h 7"/>
                <a:gd name="T12" fmla="*/ 2147483646 w 9"/>
                <a:gd name="T13" fmla="*/ 2147483646 h 7"/>
                <a:gd name="T14" fmla="*/ 0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it-IT"/>
            </a:p>
          </p:txBody>
        </p:sp>
        <p:sp>
          <p:nvSpPr>
            <p:cNvPr id="99402" name="Freeform 31"/>
            <p:cNvSpPr>
              <a:spLocks/>
            </p:cNvSpPr>
            <p:nvPr/>
          </p:nvSpPr>
          <p:spPr bwMode="auto">
            <a:xfrm>
              <a:off x="934" y="3637"/>
              <a:ext cx="39" cy="29"/>
            </a:xfrm>
            <a:custGeom>
              <a:avLst/>
              <a:gdLst>
                <a:gd name="T0" fmla="*/ 2147483646 w 8"/>
                <a:gd name="T1" fmla="*/ 2147483646 h 6"/>
                <a:gd name="T2" fmla="*/ 2147483646 w 8"/>
                <a:gd name="T3" fmla="*/ 2147483646 h 6"/>
                <a:gd name="T4" fmla="*/ 2147483646 w 8"/>
                <a:gd name="T5" fmla="*/ 2147483646 h 6"/>
                <a:gd name="T6" fmla="*/ 2147483646 w 8"/>
                <a:gd name="T7" fmla="*/ 0 h 6"/>
                <a:gd name="T8" fmla="*/ 2147483646 w 8"/>
                <a:gd name="T9" fmla="*/ 0 h 6"/>
                <a:gd name="T10" fmla="*/ 2147483646 w 8"/>
                <a:gd name="T11" fmla="*/ 0 h 6"/>
                <a:gd name="T12" fmla="*/ 2147483646 w 8"/>
                <a:gd name="T13" fmla="*/ 0 h 6"/>
                <a:gd name="T14" fmla="*/ 2147483646 w 8"/>
                <a:gd name="T15" fmla="*/ 0 h 6"/>
                <a:gd name="T16" fmla="*/ 2147483646 w 8"/>
                <a:gd name="T17" fmla="*/ 0 h 6"/>
                <a:gd name="T18" fmla="*/ 2147483646 w 8"/>
                <a:gd name="T19" fmla="*/ 0 h 6"/>
                <a:gd name="T20" fmla="*/ 2147483646 w 8"/>
                <a:gd name="T21" fmla="*/ 0 h 6"/>
                <a:gd name="T22" fmla="*/ 2147483646 w 8"/>
                <a:gd name="T23" fmla="*/ 0 h 6"/>
                <a:gd name="T24" fmla="*/ 2147483646 w 8"/>
                <a:gd name="T25" fmla="*/ 0 h 6"/>
                <a:gd name="T26" fmla="*/ 2147483646 w 8"/>
                <a:gd name="T27" fmla="*/ 2147483646 h 6"/>
                <a:gd name="T28" fmla="*/ 2147483646 w 8"/>
                <a:gd name="T29" fmla="*/ 2147483646 h 6"/>
                <a:gd name="T30" fmla="*/ 2147483646 w 8"/>
                <a:gd name="T31" fmla="*/ 2147483646 h 6"/>
                <a:gd name="T32" fmla="*/ 2147483646 w 8"/>
                <a:gd name="T33" fmla="*/ 2147483646 h 6"/>
                <a:gd name="T34" fmla="*/ 2147483646 w 8"/>
                <a:gd name="T35" fmla="*/ 2147483646 h 6"/>
                <a:gd name="T36" fmla="*/ 2147483646 w 8"/>
                <a:gd name="T37" fmla="*/ 2147483646 h 6"/>
                <a:gd name="T38" fmla="*/ 2147483646 w 8"/>
                <a:gd name="T39" fmla="*/ 2147483646 h 6"/>
                <a:gd name="T40" fmla="*/ 2147483646 w 8"/>
                <a:gd name="T41" fmla="*/ 2147483646 h 6"/>
                <a:gd name="T42" fmla="*/ 2147483646 w 8"/>
                <a:gd name="T43" fmla="*/ 2147483646 h 6"/>
                <a:gd name="T44" fmla="*/ 2147483646 w 8"/>
                <a:gd name="T45" fmla="*/ 2147483646 h 6"/>
                <a:gd name="T46" fmla="*/ 2147483646 w 8"/>
                <a:gd name="T47" fmla="*/ 2147483646 h 6"/>
                <a:gd name="T48" fmla="*/ 2147483646 w 8"/>
                <a:gd name="T49" fmla="*/ 2147483646 h 6"/>
                <a:gd name="T50" fmla="*/ 2147483646 w 8"/>
                <a:gd name="T51" fmla="*/ 2147483646 h 6"/>
                <a:gd name="T52" fmla="*/ 2147483646 w 8"/>
                <a:gd name="T53" fmla="*/ 2147483646 h 6"/>
                <a:gd name="T54" fmla="*/ 2147483646 w 8"/>
                <a:gd name="T55" fmla="*/ 2147483646 h 6"/>
                <a:gd name="T56" fmla="*/ 2147483646 w 8"/>
                <a:gd name="T57" fmla="*/ 2147483646 h 6"/>
                <a:gd name="T58" fmla="*/ 2147483646 w 8"/>
                <a:gd name="T59" fmla="*/ 2147483646 h 6"/>
                <a:gd name="T60" fmla="*/ 0 w 8"/>
                <a:gd name="T61" fmla="*/ 2147483646 h 6"/>
                <a:gd name="T62" fmla="*/ 0 w 8"/>
                <a:gd name="T63" fmla="*/ 2147483646 h 6"/>
                <a:gd name="T64" fmla="*/ 0 w 8"/>
                <a:gd name="T65" fmla="*/ 2147483646 h 6"/>
                <a:gd name="T66" fmla="*/ 2147483646 w 8"/>
                <a:gd name="T67" fmla="*/ 2147483646 h 6"/>
                <a:gd name="T68" fmla="*/ 2147483646 w 8"/>
                <a:gd name="T69" fmla="*/ 2147483646 h 6"/>
                <a:gd name="T70" fmla="*/ 2147483646 w 8"/>
                <a:gd name="T71" fmla="*/ 2147483646 h 6"/>
                <a:gd name="T72" fmla="*/ 2147483646 w 8"/>
                <a:gd name="T73" fmla="*/ 2147483646 h 6"/>
                <a:gd name="T74" fmla="*/ 2147483646 w 8"/>
                <a:gd name="T75" fmla="*/ 2147483646 h 6"/>
                <a:gd name="T76" fmla="*/ 2147483646 w 8"/>
                <a:gd name="T77" fmla="*/ 2147483646 h 6"/>
                <a:gd name="T78" fmla="*/ 2147483646 w 8"/>
                <a:gd name="T79" fmla="*/ 2147483646 h 6"/>
                <a:gd name="T80" fmla="*/ 2147483646 w 8"/>
                <a:gd name="T81" fmla="*/ 2147483646 h 6"/>
                <a:gd name="T82" fmla="*/ 2147483646 w 8"/>
                <a:gd name="T83" fmla="*/ 2147483646 h 6"/>
                <a:gd name="T84" fmla="*/ 2147483646 w 8"/>
                <a:gd name="T85" fmla="*/ 2147483646 h 6"/>
                <a:gd name="T86" fmla="*/ 2147483646 w 8"/>
                <a:gd name="T87" fmla="*/ 2147483646 h 6"/>
                <a:gd name="T88" fmla="*/ 2147483646 w 8"/>
                <a:gd name="T89" fmla="*/ 2147483646 h 6"/>
                <a:gd name="T90" fmla="*/ 2147483646 w 8"/>
                <a:gd name="T91" fmla="*/ 2147483646 h 6"/>
                <a:gd name="T92" fmla="*/ 2147483646 w 8"/>
                <a:gd name="T93" fmla="*/ 2147483646 h 6"/>
                <a:gd name="T94" fmla="*/ 2147483646 w 8"/>
                <a:gd name="T95" fmla="*/ 2147483646 h 6"/>
                <a:gd name="T96" fmla="*/ 2147483646 w 8"/>
                <a:gd name="T97" fmla="*/ 2147483646 h 6"/>
                <a:gd name="T98" fmla="*/ 2147483646 w 8"/>
                <a:gd name="T99" fmla="*/ 2147483646 h 6"/>
                <a:gd name="T100" fmla="*/ 2147483646 w 8"/>
                <a:gd name="T101" fmla="*/ 2147483646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403" name="Freeform 32"/>
            <p:cNvSpPr>
              <a:spLocks/>
            </p:cNvSpPr>
            <p:nvPr/>
          </p:nvSpPr>
          <p:spPr bwMode="auto">
            <a:xfrm>
              <a:off x="909" y="3676"/>
              <a:ext cx="5" cy="5"/>
            </a:xfrm>
            <a:custGeom>
              <a:avLst/>
              <a:gdLst>
                <a:gd name="T0" fmla="*/ 2147483646 w 1"/>
                <a:gd name="T1" fmla="*/ 0 h 1"/>
                <a:gd name="T2" fmla="*/ 0 w 1"/>
                <a:gd name="T3" fmla="*/ 0 h 1"/>
                <a:gd name="T4" fmla="*/ 0 w 1"/>
                <a:gd name="T5" fmla="*/ 2147483646 h 1"/>
                <a:gd name="T6" fmla="*/ 214748364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it-IT"/>
            </a:p>
          </p:txBody>
        </p:sp>
        <p:sp>
          <p:nvSpPr>
            <p:cNvPr id="99404" name="Freeform 33"/>
            <p:cNvSpPr>
              <a:spLocks/>
            </p:cNvSpPr>
            <p:nvPr/>
          </p:nvSpPr>
          <p:spPr bwMode="auto">
            <a:xfrm>
              <a:off x="909" y="3676"/>
              <a:ext cx="5" cy="5"/>
            </a:xfrm>
            <a:custGeom>
              <a:avLst/>
              <a:gdLst>
                <a:gd name="T0" fmla="*/ 2147483646 w 1"/>
                <a:gd name="T1" fmla="*/ 0 h 1"/>
                <a:gd name="T2" fmla="*/ 2147483646 w 1"/>
                <a:gd name="T3" fmla="*/ 0 h 1"/>
                <a:gd name="T4" fmla="*/ 2147483646 w 1"/>
                <a:gd name="T5" fmla="*/ 0 h 1"/>
                <a:gd name="T6" fmla="*/ 2147483646 w 1"/>
                <a:gd name="T7" fmla="*/ 0 h 1"/>
                <a:gd name="T8" fmla="*/ 0 w 1"/>
                <a:gd name="T9" fmla="*/ 0 h 1"/>
                <a:gd name="T10" fmla="*/ 0 w 1"/>
                <a:gd name="T11" fmla="*/ 0 h 1"/>
                <a:gd name="T12" fmla="*/ 0 w 1"/>
                <a:gd name="T13" fmla="*/ 0 h 1"/>
                <a:gd name="T14" fmla="*/ 0 w 1"/>
                <a:gd name="T15" fmla="*/ 0 h 1"/>
                <a:gd name="T16" fmla="*/ 0 w 1"/>
                <a:gd name="T17" fmla="*/ 2147483646 h 1"/>
                <a:gd name="T18" fmla="*/ 0 w 1"/>
                <a:gd name="T19" fmla="*/ 2147483646 h 1"/>
                <a:gd name="T20" fmla="*/ 0 w 1"/>
                <a:gd name="T21" fmla="*/ 2147483646 h 1"/>
                <a:gd name="T22" fmla="*/ 0 w 1"/>
                <a:gd name="T23" fmla="*/ 2147483646 h 1"/>
                <a:gd name="T24" fmla="*/ 0 w 1"/>
                <a:gd name="T25" fmla="*/ 2147483646 h 1"/>
                <a:gd name="T26" fmla="*/ 2147483646 w 1"/>
                <a:gd name="T27" fmla="*/ 2147483646 h 1"/>
                <a:gd name="T28" fmla="*/ 2147483646 w 1"/>
                <a:gd name="T29" fmla="*/ 0 h 1"/>
                <a:gd name="T30" fmla="*/ 2147483646 w 1"/>
                <a:gd name="T31" fmla="*/ 0 h 1"/>
                <a:gd name="T32" fmla="*/ 2147483646 w 1"/>
                <a:gd name="T33" fmla="*/ 0 h 1"/>
                <a:gd name="T34" fmla="*/ 2147483646 w 1"/>
                <a:gd name="T35" fmla="*/ 0 h 1"/>
                <a:gd name="T36" fmla="*/ 214748364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405" name="Freeform 34"/>
            <p:cNvSpPr>
              <a:spLocks/>
            </p:cNvSpPr>
            <p:nvPr/>
          </p:nvSpPr>
          <p:spPr bwMode="auto">
            <a:xfrm>
              <a:off x="870" y="3682"/>
              <a:ext cx="14" cy="14"/>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0 w 3"/>
                <a:gd name="T13" fmla="*/ 2147483646 h 3"/>
                <a:gd name="T14" fmla="*/ 2147483646 w 3"/>
                <a:gd name="T15" fmla="*/ 2147483646 h 3"/>
                <a:gd name="T16" fmla="*/ 2147483646 w 3"/>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it-IT"/>
            </a:p>
          </p:txBody>
        </p:sp>
        <p:sp>
          <p:nvSpPr>
            <p:cNvPr id="99406" name="Freeform 35"/>
            <p:cNvSpPr>
              <a:spLocks/>
            </p:cNvSpPr>
            <p:nvPr/>
          </p:nvSpPr>
          <p:spPr bwMode="auto">
            <a:xfrm>
              <a:off x="875" y="3684"/>
              <a:ext cx="14" cy="9"/>
            </a:xfrm>
            <a:custGeom>
              <a:avLst/>
              <a:gdLst>
                <a:gd name="T0" fmla="*/ 2147483646 w 3"/>
                <a:gd name="T1" fmla="*/ 0 h 2"/>
                <a:gd name="T2" fmla="*/ 2147483646 w 3"/>
                <a:gd name="T3" fmla="*/ 0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0 h 2"/>
                <a:gd name="T22" fmla="*/ 2147483646 w 3"/>
                <a:gd name="T23" fmla="*/ 0 h 2"/>
                <a:gd name="T24" fmla="*/ 2147483646 w 3"/>
                <a:gd name="T25" fmla="*/ 2147483646 h 2"/>
                <a:gd name="T26" fmla="*/ 2147483646 w 3"/>
                <a:gd name="T27" fmla="*/ 2147483646 h 2"/>
                <a:gd name="T28" fmla="*/ 2147483646 w 3"/>
                <a:gd name="T29" fmla="*/ 2147483646 h 2"/>
                <a:gd name="T30" fmla="*/ 2147483646 w 3"/>
                <a:gd name="T31" fmla="*/ 2147483646 h 2"/>
                <a:gd name="T32" fmla="*/ 2147483646 w 3"/>
                <a:gd name="T33" fmla="*/ 2147483646 h 2"/>
                <a:gd name="T34" fmla="*/ 2147483646 w 3"/>
                <a:gd name="T35" fmla="*/ 2147483646 h 2"/>
                <a:gd name="T36" fmla="*/ 2147483646 w 3"/>
                <a:gd name="T37" fmla="*/ 2147483646 h 2"/>
                <a:gd name="T38" fmla="*/ 2147483646 w 3"/>
                <a:gd name="T39" fmla="*/ 2147483646 h 2"/>
                <a:gd name="T40" fmla="*/ 2147483646 w 3"/>
                <a:gd name="T41" fmla="*/ 2147483646 h 2"/>
                <a:gd name="T42" fmla="*/ 2147483646 w 3"/>
                <a:gd name="T43" fmla="*/ 2147483646 h 2"/>
                <a:gd name="T44" fmla="*/ 2147483646 w 3"/>
                <a:gd name="T45" fmla="*/ 2147483646 h 2"/>
                <a:gd name="T46" fmla="*/ 2147483646 w 3"/>
                <a:gd name="T47" fmla="*/ 2147483646 h 2"/>
                <a:gd name="T48" fmla="*/ 0 w 3"/>
                <a:gd name="T49" fmla="*/ 2147483646 h 2"/>
                <a:gd name="T50" fmla="*/ 0 w 3"/>
                <a:gd name="T51" fmla="*/ 2147483646 h 2"/>
                <a:gd name="T52" fmla="*/ 0 w 3"/>
                <a:gd name="T53" fmla="*/ 2147483646 h 2"/>
                <a:gd name="T54" fmla="*/ 2147483646 w 3"/>
                <a:gd name="T55" fmla="*/ 2147483646 h 2"/>
                <a:gd name="T56" fmla="*/ 2147483646 w 3"/>
                <a:gd name="T57" fmla="*/ 2147483646 h 2"/>
                <a:gd name="T58" fmla="*/ 2147483646 w 3"/>
                <a:gd name="T59" fmla="*/ 2147483646 h 2"/>
                <a:gd name="T60" fmla="*/ 2147483646 w 3"/>
                <a:gd name="T61" fmla="*/ 0 h 2"/>
                <a:gd name="T62" fmla="*/ 2147483646 w 3"/>
                <a:gd name="T63" fmla="*/ 0 h 2"/>
                <a:gd name="T64" fmla="*/ 2147483646 w 3"/>
                <a:gd name="T65" fmla="*/ 0 h 2"/>
                <a:gd name="T66" fmla="*/ 2147483646 w 3"/>
                <a:gd name="T67" fmla="*/ 0 h 2"/>
                <a:gd name="T68" fmla="*/ 2147483646 w 3"/>
                <a:gd name="T69" fmla="*/ 0 h 2"/>
                <a:gd name="T70" fmla="*/ 2147483646 w 3"/>
                <a:gd name="T71" fmla="*/ 0 h 2"/>
                <a:gd name="T72" fmla="*/ 2147483646 w 3"/>
                <a:gd name="T73" fmla="*/ 0 h 2"/>
                <a:gd name="T74" fmla="*/ 2147483646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407" name="Freeform 36"/>
            <p:cNvSpPr>
              <a:spLocks/>
            </p:cNvSpPr>
            <p:nvPr/>
          </p:nvSpPr>
          <p:spPr bwMode="auto">
            <a:xfrm>
              <a:off x="833" y="3690"/>
              <a:ext cx="19" cy="10"/>
            </a:xfrm>
            <a:custGeom>
              <a:avLst/>
              <a:gdLst>
                <a:gd name="T0" fmla="*/ 2147483646 w 4"/>
                <a:gd name="T1" fmla="*/ 2147483646 h 2"/>
                <a:gd name="T2" fmla="*/ 2147483646 w 4"/>
                <a:gd name="T3" fmla="*/ 0 h 2"/>
                <a:gd name="T4" fmla="*/ 2147483646 w 4"/>
                <a:gd name="T5" fmla="*/ 0 h 2"/>
                <a:gd name="T6" fmla="*/ 2147483646 w 4"/>
                <a:gd name="T7" fmla="*/ 2147483646 h 2"/>
                <a:gd name="T8" fmla="*/ 2147483646 w 4"/>
                <a:gd name="T9" fmla="*/ 2147483646 h 2"/>
                <a:gd name="T10" fmla="*/ 2147483646 w 4"/>
                <a:gd name="T11" fmla="*/ 2147483646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it-IT"/>
            </a:p>
          </p:txBody>
        </p:sp>
        <p:sp>
          <p:nvSpPr>
            <p:cNvPr id="99408" name="Freeform 37"/>
            <p:cNvSpPr>
              <a:spLocks/>
            </p:cNvSpPr>
            <p:nvPr/>
          </p:nvSpPr>
          <p:spPr bwMode="auto">
            <a:xfrm>
              <a:off x="838" y="3690"/>
              <a:ext cx="14" cy="10"/>
            </a:xfrm>
            <a:custGeom>
              <a:avLst/>
              <a:gdLst>
                <a:gd name="T0" fmla="*/ 2147483646 w 3"/>
                <a:gd name="T1" fmla="*/ 2147483646 h 2"/>
                <a:gd name="T2" fmla="*/ 2147483646 w 3"/>
                <a:gd name="T3" fmla="*/ 2147483646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2147483646 h 2"/>
                <a:gd name="T22" fmla="*/ 2147483646 w 3"/>
                <a:gd name="T23" fmla="*/ 2147483646 h 2"/>
                <a:gd name="T24" fmla="*/ 2147483646 w 3"/>
                <a:gd name="T25" fmla="*/ 2147483646 h 2"/>
                <a:gd name="T26" fmla="*/ 2147483646 w 3"/>
                <a:gd name="T27" fmla="*/ 2147483646 h 2"/>
                <a:gd name="T28" fmla="*/ 2147483646 w 3"/>
                <a:gd name="T29" fmla="*/ 2147483646 h 2"/>
                <a:gd name="T30" fmla="*/ 2147483646 w 3"/>
                <a:gd name="T31" fmla="*/ 2147483646 h 2"/>
                <a:gd name="T32" fmla="*/ 0 w 3"/>
                <a:gd name="T33" fmla="*/ 2147483646 h 2"/>
                <a:gd name="T34" fmla="*/ 0 w 3"/>
                <a:gd name="T35" fmla="*/ 2147483646 h 2"/>
                <a:gd name="T36" fmla="*/ 0 w 3"/>
                <a:gd name="T37" fmla="*/ 2147483646 h 2"/>
                <a:gd name="T38" fmla="*/ 0 w 3"/>
                <a:gd name="T39" fmla="*/ 2147483646 h 2"/>
                <a:gd name="T40" fmla="*/ 0 w 3"/>
                <a:gd name="T41" fmla="*/ 2147483646 h 2"/>
                <a:gd name="T42" fmla="*/ 0 w 3"/>
                <a:gd name="T43" fmla="*/ 2147483646 h 2"/>
                <a:gd name="T44" fmla="*/ 2147483646 w 3"/>
                <a:gd name="T45" fmla="*/ 2147483646 h 2"/>
                <a:gd name="T46" fmla="*/ 2147483646 w 3"/>
                <a:gd name="T47" fmla="*/ 2147483646 h 2"/>
                <a:gd name="T48" fmla="*/ 2147483646 w 3"/>
                <a:gd name="T49" fmla="*/ 2147483646 h 2"/>
                <a:gd name="T50" fmla="*/ 2147483646 w 3"/>
                <a:gd name="T51" fmla="*/ 2147483646 h 2"/>
                <a:gd name="T52" fmla="*/ 2147483646 w 3"/>
                <a:gd name="T53" fmla="*/ 2147483646 h 2"/>
                <a:gd name="T54" fmla="*/ 2147483646 w 3"/>
                <a:gd name="T55" fmla="*/ 2147483646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409" name="Freeform 38"/>
            <p:cNvSpPr>
              <a:spLocks/>
            </p:cNvSpPr>
            <p:nvPr/>
          </p:nvSpPr>
          <p:spPr bwMode="auto">
            <a:xfrm>
              <a:off x="814" y="3691"/>
              <a:ext cx="10" cy="15"/>
            </a:xfrm>
            <a:custGeom>
              <a:avLst/>
              <a:gdLst>
                <a:gd name="T0" fmla="*/ 2147483646 w 2"/>
                <a:gd name="T1" fmla="*/ 2147483646 h 3"/>
                <a:gd name="T2" fmla="*/ 0 w 2"/>
                <a:gd name="T3" fmla="*/ 0 h 3"/>
                <a:gd name="T4" fmla="*/ 0 w 2"/>
                <a:gd name="T5" fmla="*/ 0 h 3"/>
                <a:gd name="T6" fmla="*/ 2147483646 w 2"/>
                <a:gd name="T7" fmla="*/ 2147483646 h 3"/>
                <a:gd name="T8" fmla="*/ 0 w 2"/>
                <a:gd name="T9" fmla="*/ 2147483646 h 3"/>
                <a:gd name="T10" fmla="*/ 0 w 2"/>
                <a:gd name="T11" fmla="*/ 2147483646 h 3"/>
                <a:gd name="T12" fmla="*/ 0 w 2"/>
                <a:gd name="T13" fmla="*/ 2147483646 h 3"/>
                <a:gd name="T14" fmla="*/ 2147483646 w 2"/>
                <a:gd name="T15" fmla="*/ 2147483646 h 3"/>
                <a:gd name="T16" fmla="*/ 2147483646 w 2"/>
                <a:gd name="T17" fmla="*/ 2147483646 h 3"/>
                <a:gd name="T18" fmla="*/ 2147483646 w 2"/>
                <a:gd name="T19" fmla="*/ 2147483646 h 3"/>
                <a:gd name="T20" fmla="*/ 2147483646 w 2"/>
                <a:gd name="T21" fmla="*/ 2147483646 h 3"/>
                <a:gd name="T22" fmla="*/ 2147483646 w 2"/>
                <a:gd name="T23" fmla="*/ 0 h 3"/>
                <a:gd name="T24" fmla="*/ 2147483646 w 2"/>
                <a:gd name="T25" fmla="*/ 0 h 3"/>
                <a:gd name="T26" fmla="*/ 2147483646 w 2"/>
                <a:gd name="T27" fmla="*/ 2147483646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it-IT"/>
            </a:p>
          </p:txBody>
        </p:sp>
        <p:sp>
          <p:nvSpPr>
            <p:cNvPr id="99410" name="Freeform 39"/>
            <p:cNvSpPr>
              <a:spLocks/>
            </p:cNvSpPr>
            <p:nvPr/>
          </p:nvSpPr>
          <p:spPr bwMode="auto">
            <a:xfrm>
              <a:off x="814" y="3691"/>
              <a:ext cx="10" cy="15"/>
            </a:xfrm>
            <a:custGeom>
              <a:avLst/>
              <a:gdLst>
                <a:gd name="T0" fmla="*/ 2147483646 w 2"/>
                <a:gd name="T1" fmla="*/ 2147483646 h 3"/>
                <a:gd name="T2" fmla="*/ 2147483646 w 2"/>
                <a:gd name="T3" fmla="*/ 0 h 3"/>
                <a:gd name="T4" fmla="*/ 2147483646 w 2"/>
                <a:gd name="T5" fmla="*/ 0 h 3"/>
                <a:gd name="T6" fmla="*/ 2147483646 w 2"/>
                <a:gd name="T7" fmla="*/ 0 h 3"/>
                <a:gd name="T8" fmla="*/ 0 w 2"/>
                <a:gd name="T9" fmla="*/ 0 h 3"/>
                <a:gd name="T10" fmla="*/ 0 w 2"/>
                <a:gd name="T11" fmla="*/ 0 h 3"/>
                <a:gd name="T12" fmla="*/ 0 w 2"/>
                <a:gd name="T13" fmla="*/ 2147483646 h 3"/>
                <a:gd name="T14" fmla="*/ 2147483646 w 2"/>
                <a:gd name="T15" fmla="*/ 2147483646 h 3"/>
                <a:gd name="T16" fmla="*/ 2147483646 w 2"/>
                <a:gd name="T17" fmla="*/ 2147483646 h 3"/>
                <a:gd name="T18" fmla="*/ 2147483646 w 2"/>
                <a:gd name="T19" fmla="*/ 2147483646 h 3"/>
                <a:gd name="T20" fmla="*/ 0 w 2"/>
                <a:gd name="T21" fmla="*/ 2147483646 h 3"/>
                <a:gd name="T22" fmla="*/ 0 w 2"/>
                <a:gd name="T23" fmla="*/ 2147483646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2147483646 w 2"/>
                <a:gd name="T35" fmla="*/ 2147483646 h 3"/>
                <a:gd name="T36" fmla="*/ 2147483646 w 2"/>
                <a:gd name="T37" fmla="*/ 2147483646 h 3"/>
                <a:gd name="T38" fmla="*/ 2147483646 w 2"/>
                <a:gd name="T39" fmla="*/ 2147483646 h 3"/>
                <a:gd name="T40" fmla="*/ 2147483646 w 2"/>
                <a:gd name="T41" fmla="*/ 2147483646 h 3"/>
                <a:gd name="T42" fmla="*/ 2147483646 w 2"/>
                <a:gd name="T43" fmla="*/ 2147483646 h 3"/>
                <a:gd name="T44" fmla="*/ 2147483646 w 2"/>
                <a:gd name="T45" fmla="*/ 2147483646 h 3"/>
                <a:gd name="T46" fmla="*/ 2147483646 w 2"/>
                <a:gd name="T47" fmla="*/ 2147483646 h 3"/>
                <a:gd name="T48" fmla="*/ 2147483646 w 2"/>
                <a:gd name="T49" fmla="*/ 2147483646 h 3"/>
                <a:gd name="T50" fmla="*/ 2147483646 w 2"/>
                <a:gd name="T51" fmla="*/ 2147483646 h 3"/>
                <a:gd name="T52" fmla="*/ 2147483646 w 2"/>
                <a:gd name="T53" fmla="*/ 2147483646 h 3"/>
                <a:gd name="T54" fmla="*/ 2147483646 w 2"/>
                <a:gd name="T55" fmla="*/ 0 h 3"/>
                <a:gd name="T56" fmla="*/ 2147483646 w 2"/>
                <a:gd name="T57" fmla="*/ 0 h 3"/>
                <a:gd name="T58" fmla="*/ 2147483646 w 2"/>
                <a:gd name="T59" fmla="*/ 0 h 3"/>
                <a:gd name="T60" fmla="*/ 2147483646 w 2"/>
                <a:gd name="T61" fmla="*/ 0 h 3"/>
                <a:gd name="T62" fmla="*/ 2147483646 w 2"/>
                <a:gd name="T63" fmla="*/ 0 h 3"/>
                <a:gd name="T64" fmla="*/ 2147483646 w 2"/>
                <a:gd name="T65" fmla="*/ 2147483646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411" name="Freeform 40"/>
            <p:cNvSpPr>
              <a:spLocks/>
            </p:cNvSpPr>
            <p:nvPr/>
          </p:nvSpPr>
          <p:spPr bwMode="auto">
            <a:xfrm>
              <a:off x="795" y="3693"/>
              <a:ext cx="15" cy="15"/>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2147483646 h 3"/>
                <a:gd name="T18" fmla="*/ 2147483646 w 3"/>
                <a:gd name="T19" fmla="*/ 2147483646 h 3"/>
                <a:gd name="T20" fmla="*/ 2147483646 w 3"/>
                <a:gd name="T21" fmla="*/ 2147483646 h 3"/>
                <a:gd name="T22" fmla="*/ 2147483646 w 3"/>
                <a:gd name="T23" fmla="*/ 2147483646 h 3"/>
                <a:gd name="T24" fmla="*/ 2147483646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6 h 3"/>
                <a:gd name="T42" fmla="*/ 0 w 3"/>
                <a:gd name="T43" fmla="*/ 2147483646 h 3"/>
                <a:gd name="T44" fmla="*/ 0 w 3"/>
                <a:gd name="T45" fmla="*/ 2147483646 h 3"/>
                <a:gd name="T46" fmla="*/ 0 w 3"/>
                <a:gd name="T47" fmla="*/ 2147483646 h 3"/>
                <a:gd name="T48" fmla="*/ 2147483646 w 3"/>
                <a:gd name="T49" fmla="*/ 2147483646 h 3"/>
                <a:gd name="T50" fmla="*/ 2147483646 w 3"/>
                <a:gd name="T51" fmla="*/ 2147483646 h 3"/>
                <a:gd name="T52" fmla="*/ 2147483646 w 3"/>
                <a:gd name="T53" fmla="*/ 2147483646 h 3"/>
                <a:gd name="T54" fmla="*/ 2147483646 w 3"/>
                <a:gd name="T55" fmla="*/ 2147483646 h 3"/>
                <a:gd name="T56" fmla="*/ 2147483646 w 3"/>
                <a:gd name="T57" fmla="*/ 2147483646 h 3"/>
                <a:gd name="T58" fmla="*/ 2147483646 w 3"/>
                <a:gd name="T59" fmla="*/ 2147483646 h 3"/>
                <a:gd name="T60" fmla="*/ 2147483646 w 3"/>
                <a:gd name="T61" fmla="*/ 2147483646 h 3"/>
                <a:gd name="T62" fmla="*/ 2147483646 w 3"/>
                <a:gd name="T63" fmla="*/ 2147483646 h 3"/>
                <a:gd name="T64" fmla="*/ 2147483646 w 3"/>
                <a:gd name="T65" fmla="*/ 2147483646 h 3"/>
                <a:gd name="T66" fmla="*/ 2147483646 w 3"/>
                <a:gd name="T67" fmla="*/ 2147483646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412" name="Freeform 41"/>
            <p:cNvSpPr>
              <a:spLocks/>
            </p:cNvSpPr>
            <p:nvPr/>
          </p:nvSpPr>
          <p:spPr bwMode="auto">
            <a:xfrm>
              <a:off x="768" y="3683"/>
              <a:ext cx="19" cy="10"/>
            </a:xfrm>
            <a:custGeom>
              <a:avLst/>
              <a:gdLst>
                <a:gd name="T0" fmla="*/ 0 w 4"/>
                <a:gd name="T1" fmla="*/ 2147483646 h 2"/>
                <a:gd name="T2" fmla="*/ 0 w 4"/>
                <a:gd name="T3" fmla="*/ 2147483646 h 2"/>
                <a:gd name="T4" fmla="*/ 2147483646 w 4"/>
                <a:gd name="T5" fmla="*/ 0 h 2"/>
                <a:gd name="T6" fmla="*/ 2147483646 w 4"/>
                <a:gd name="T7" fmla="*/ 0 h 2"/>
                <a:gd name="T8" fmla="*/ 2147483646 w 4"/>
                <a:gd name="T9" fmla="*/ 0 h 2"/>
                <a:gd name="T10" fmla="*/ 2147483646 w 4"/>
                <a:gd name="T11" fmla="*/ 0 h 2"/>
                <a:gd name="T12" fmla="*/ 2147483646 w 4"/>
                <a:gd name="T13" fmla="*/ 0 h 2"/>
                <a:gd name="T14" fmla="*/ 2147483646 w 4"/>
                <a:gd name="T15" fmla="*/ 0 h 2"/>
                <a:gd name="T16" fmla="*/ 2147483646 w 4"/>
                <a:gd name="T17" fmla="*/ 2147483646 h 2"/>
                <a:gd name="T18" fmla="*/ 2147483646 w 4"/>
                <a:gd name="T19" fmla="*/ 2147483646 h 2"/>
                <a:gd name="T20" fmla="*/ 2147483646 w 4"/>
                <a:gd name="T21" fmla="*/ 2147483646 h 2"/>
                <a:gd name="T22" fmla="*/ 2147483646 w 4"/>
                <a:gd name="T23" fmla="*/ 2147483646 h 2"/>
                <a:gd name="T24" fmla="*/ 2147483646 w 4"/>
                <a:gd name="T25" fmla="*/ 2147483646 h 2"/>
                <a:gd name="T26" fmla="*/ 2147483646 w 4"/>
                <a:gd name="T27" fmla="*/ 2147483646 h 2"/>
                <a:gd name="T28" fmla="*/ 2147483646 w 4"/>
                <a:gd name="T29" fmla="*/ 2147483646 h 2"/>
                <a:gd name="T30" fmla="*/ 2147483646 w 4"/>
                <a:gd name="T31" fmla="*/ 2147483646 h 2"/>
                <a:gd name="T32" fmla="*/ 2147483646 w 4"/>
                <a:gd name="T33" fmla="*/ 2147483646 h 2"/>
                <a:gd name="T34" fmla="*/ 2147483646 w 4"/>
                <a:gd name="T35" fmla="*/ 2147483646 h 2"/>
                <a:gd name="T36" fmla="*/ 2147483646 w 4"/>
                <a:gd name="T37" fmla="*/ 2147483646 h 2"/>
                <a:gd name="T38" fmla="*/ 2147483646 w 4"/>
                <a:gd name="T39" fmla="*/ 2147483646 h 2"/>
                <a:gd name="T40" fmla="*/ 2147483646 w 4"/>
                <a:gd name="T41" fmla="*/ 2147483646 h 2"/>
                <a:gd name="T42" fmla="*/ 2147483646 w 4"/>
                <a:gd name="T43" fmla="*/ 2147483646 h 2"/>
                <a:gd name="T44" fmla="*/ 2147483646 w 4"/>
                <a:gd name="T45" fmla="*/ 2147483646 h 2"/>
                <a:gd name="T46" fmla="*/ 2147483646 w 4"/>
                <a:gd name="T47" fmla="*/ 2147483646 h 2"/>
                <a:gd name="T48" fmla="*/ 2147483646 w 4"/>
                <a:gd name="T49" fmla="*/ 2147483646 h 2"/>
                <a:gd name="T50" fmla="*/ 2147483646 w 4"/>
                <a:gd name="T51" fmla="*/ 2147483646 h 2"/>
                <a:gd name="T52" fmla="*/ 2147483646 w 4"/>
                <a:gd name="T53" fmla="*/ 2147483646 h 2"/>
                <a:gd name="T54" fmla="*/ 2147483646 w 4"/>
                <a:gd name="T55" fmla="*/ 2147483646 h 2"/>
                <a:gd name="T56" fmla="*/ 2147483646 w 4"/>
                <a:gd name="T57" fmla="*/ 2147483646 h 2"/>
                <a:gd name="T58" fmla="*/ 2147483646 w 4"/>
                <a:gd name="T59" fmla="*/ 2147483646 h 2"/>
                <a:gd name="T60" fmla="*/ 2147483646 w 4"/>
                <a:gd name="T61" fmla="*/ 2147483646 h 2"/>
                <a:gd name="T62" fmla="*/ 2147483646 w 4"/>
                <a:gd name="T63" fmla="*/ 2147483646 h 2"/>
                <a:gd name="T64" fmla="*/ 2147483646 w 4"/>
                <a:gd name="T65" fmla="*/ 2147483646 h 2"/>
                <a:gd name="T66" fmla="*/ 2147483646 w 4"/>
                <a:gd name="T67" fmla="*/ 2147483646 h 2"/>
                <a:gd name="T68" fmla="*/ 2147483646 w 4"/>
                <a:gd name="T69" fmla="*/ 2147483646 h 2"/>
                <a:gd name="T70" fmla="*/ 2147483646 w 4"/>
                <a:gd name="T71" fmla="*/ 2147483646 h 2"/>
                <a:gd name="T72" fmla="*/ 2147483646 w 4"/>
                <a:gd name="T73" fmla="*/ 2147483646 h 2"/>
                <a:gd name="T74" fmla="*/ 2147483646 w 4"/>
                <a:gd name="T75" fmla="*/ 2147483646 h 2"/>
                <a:gd name="T76" fmla="*/ 2147483646 w 4"/>
                <a:gd name="T77" fmla="*/ 2147483646 h 2"/>
                <a:gd name="T78" fmla="*/ 2147483646 w 4"/>
                <a:gd name="T79" fmla="*/ 2147483646 h 2"/>
                <a:gd name="T80" fmla="*/ 2147483646 w 4"/>
                <a:gd name="T81" fmla="*/ 2147483646 h 2"/>
                <a:gd name="T82" fmla="*/ 2147483646 w 4"/>
                <a:gd name="T83" fmla="*/ 2147483646 h 2"/>
                <a:gd name="T84" fmla="*/ 2147483646 w 4"/>
                <a:gd name="T85" fmla="*/ 2147483646 h 2"/>
                <a:gd name="T86" fmla="*/ 2147483646 w 4"/>
                <a:gd name="T87" fmla="*/ 2147483646 h 2"/>
                <a:gd name="T88" fmla="*/ 2147483646 w 4"/>
                <a:gd name="T89" fmla="*/ 2147483646 h 2"/>
                <a:gd name="T90" fmla="*/ 2147483646 w 4"/>
                <a:gd name="T91" fmla="*/ 2147483646 h 2"/>
                <a:gd name="T92" fmla="*/ 2147483646 w 4"/>
                <a:gd name="T93" fmla="*/ 2147483646 h 2"/>
                <a:gd name="T94" fmla="*/ 0 w 4"/>
                <a:gd name="T95" fmla="*/ 2147483646 h 2"/>
                <a:gd name="T96" fmla="*/ 0 w 4"/>
                <a:gd name="T97" fmla="*/ 2147483646 h 2"/>
                <a:gd name="T98" fmla="*/ 0 w 4"/>
                <a:gd name="T99" fmla="*/ 2147483646 h 2"/>
                <a:gd name="T100" fmla="*/ 0 w 4"/>
                <a:gd name="T101" fmla="*/ 2147483646 h 2"/>
                <a:gd name="T102" fmla="*/ 0 w 4"/>
                <a:gd name="T103" fmla="*/ 2147483646 h 2"/>
                <a:gd name="T104" fmla="*/ 0 w 4"/>
                <a:gd name="T105" fmla="*/ 2147483646 h 2"/>
                <a:gd name="T106" fmla="*/ 0 w 4"/>
                <a:gd name="T107" fmla="*/ 2147483646 h 2"/>
                <a:gd name="T108" fmla="*/ 0 w 4"/>
                <a:gd name="T109" fmla="*/ 2147483646 h 2"/>
                <a:gd name="T110" fmla="*/ 0 w 4"/>
                <a:gd name="T111" fmla="*/ 2147483646 h 2"/>
                <a:gd name="T112" fmla="*/ 0 w 4"/>
                <a:gd name="T113" fmla="*/ 2147483646 h 2"/>
                <a:gd name="T114" fmla="*/ 0 w 4"/>
                <a:gd name="T115" fmla="*/ 2147483646 h 2"/>
                <a:gd name="T116" fmla="*/ 0 w 4"/>
                <a:gd name="T117" fmla="*/ 2147483646 h 2"/>
                <a:gd name="T118" fmla="*/ 0 w 4"/>
                <a:gd name="T119" fmla="*/ 2147483646 h 2"/>
                <a:gd name="T120" fmla="*/ 0 w 4"/>
                <a:gd name="T121" fmla="*/ 2147483646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rgbClr val="000000"/>
              </a:solidFill>
              <a:prstDash val="solid"/>
              <a:round/>
              <a:headEnd/>
              <a:tailEnd/>
            </a:ln>
          </p:spPr>
          <p:txBody>
            <a:bodyPr/>
            <a:lstStyle/>
            <a:p>
              <a:endParaRPr lang="it-IT"/>
            </a:p>
          </p:txBody>
        </p:sp>
      </p:grpSp>
      <p:sp>
        <p:nvSpPr>
          <p:cNvPr id="99355" name="Freeform 42"/>
          <p:cNvSpPr>
            <a:spLocks/>
          </p:cNvSpPr>
          <p:nvPr/>
        </p:nvSpPr>
        <p:spPr bwMode="auto">
          <a:xfrm>
            <a:off x="4981575" y="2794000"/>
            <a:ext cx="552450" cy="727075"/>
          </a:xfrm>
          <a:custGeom>
            <a:avLst/>
            <a:gdLst>
              <a:gd name="T0" fmla="*/ 2147483646 w 76"/>
              <a:gd name="T1" fmla="*/ 2147483646 h 94"/>
              <a:gd name="T2" fmla="*/ 2147483646 w 76"/>
              <a:gd name="T3" fmla="*/ 2147483646 h 94"/>
              <a:gd name="T4" fmla="*/ 2147483646 w 76"/>
              <a:gd name="T5" fmla="*/ 2147483646 h 94"/>
              <a:gd name="T6" fmla="*/ 2147483646 w 76"/>
              <a:gd name="T7" fmla="*/ 2147483646 h 94"/>
              <a:gd name="T8" fmla="*/ 2147483646 w 76"/>
              <a:gd name="T9" fmla="*/ 0 h 94"/>
              <a:gd name="T10" fmla="*/ 0 w 76"/>
              <a:gd name="T11" fmla="*/ 2147483646 h 94"/>
              <a:gd name="T12" fmla="*/ 0 w 76"/>
              <a:gd name="T13" fmla="*/ 2147483646 h 94"/>
              <a:gd name="T14" fmla="*/ 2147483646 w 76"/>
              <a:gd name="T15" fmla="*/ 2147483646 h 94"/>
              <a:gd name="T16" fmla="*/ 2147483646 w 76"/>
              <a:gd name="T17" fmla="*/ 214748364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56" name="Freeform 43"/>
          <p:cNvSpPr>
            <a:spLocks/>
          </p:cNvSpPr>
          <p:nvPr/>
        </p:nvSpPr>
        <p:spPr bwMode="auto">
          <a:xfrm>
            <a:off x="4368800" y="1709738"/>
            <a:ext cx="649288" cy="511175"/>
          </a:xfrm>
          <a:custGeom>
            <a:avLst/>
            <a:gdLst>
              <a:gd name="T0" fmla="*/ 2147483646 w 90"/>
              <a:gd name="T1" fmla="*/ 2147483646 h 66"/>
              <a:gd name="T2" fmla="*/ 0 w 90"/>
              <a:gd name="T3" fmla="*/ 2147483646 h 66"/>
              <a:gd name="T4" fmla="*/ 2147483646 w 90"/>
              <a:gd name="T5" fmla="*/ 2147483646 h 66"/>
              <a:gd name="T6" fmla="*/ 2147483646 w 90"/>
              <a:gd name="T7" fmla="*/ 2147483646 h 66"/>
              <a:gd name="T8" fmla="*/ 2147483646 w 90"/>
              <a:gd name="T9" fmla="*/ 2147483646 h 66"/>
              <a:gd name="T10" fmla="*/ 2147483646 w 90"/>
              <a:gd name="T11" fmla="*/ 2147483646 h 66"/>
              <a:gd name="T12" fmla="*/ 2147483646 w 90"/>
              <a:gd name="T13" fmla="*/ 2147483646 h 66"/>
              <a:gd name="T14" fmla="*/ 2147483646 w 90"/>
              <a:gd name="T15" fmla="*/ 2147483646 h 66"/>
              <a:gd name="T16" fmla="*/ 2147483646 w 90"/>
              <a:gd name="T17" fmla="*/ 2147483646 h 66"/>
              <a:gd name="T18" fmla="*/ 2147483646 w 90"/>
              <a:gd name="T19" fmla="*/ 2147483646 h 66"/>
              <a:gd name="T20" fmla="*/ 2147483646 w 90"/>
              <a:gd name="T21" fmla="*/ 2147483646 h 66"/>
              <a:gd name="T22" fmla="*/ 2147483646 w 90"/>
              <a:gd name="T23" fmla="*/ 2147483646 h 66"/>
              <a:gd name="T24" fmla="*/ 2147483646 w 90"/>
              <a:gd name="T25" fmla="*/ 2147483646 h 66"/>
              <a:gd name="T26" fmla="*/ 2147483646 w 90"/>
              <a:gd name="T27" fmla="*/ 2147483646 h 66"/>
              <a:gd name="T28" fmla="*/ 2147483646 w 90"/>
              <a:gd name="T29" fmla="*/ 2147483646 h 66"/>
              <a:gd name="T30" fmla="*/ 2147483646 w 90"/>
              <a:gd name="T31" fmla="*/ 2147483646 h 66"/>
              <a:gd name="T32" fmla="*/ 2147483646 w 90"/>
              <a:gd name="T33" fmla="*/ 2147483646 h 66"/>
              <a:gd name="T34" fmla="*/ 2147483646 w 90"/>
              <a:gd name="T35" fmla="*/ 2147483646 h 66"/>
              <a:gd name="T36" fmla="*/ 2147483646 w 90"/>
              <a:gd name="T37" fmla="*/ 2147483646 h 66"/>
              <a:gd name="T38" fmla="*/ 2147483646 w 90"/>
              <a:gd name="T39" fmla="*/ 2147483646 h 66"/>
              <a:gd name="T40" fmla="*/ 2147483646 w 90"/>
              <a:gd name="T41" fmla="*/ 2147483646 h 66"/>
              <a:gd name="T42" fmla="*/ 2147483646 w 90"/>
              <a:gd name="T43" fmla="*/ 2147483646 h 66"/>
              <a:gd name="T44" fmla="*/ 2147483646 w 90"/>
              <a:gd name="T45" fmla="*/ 2147483646 h 66"/>
              <a:gd name="T46" fmla="*/ 2147483646 w 90"/>
              <a:gd name="T47" fmla="*/ 2147483646 h 66"/>
              <a:gd name="T48" fmla="*/ 2147483646 w 90"/>
              <a:gd name="T49" fmla="*/ 2147483646 h 66"/>
              <a:gd name="T50" fmla="*/ 2147483646 w 90"/>
              <a:gd name="T51" fmla="*/ 2147483646 h 66"/>
              <a:gd name="T52" fmla="*/ 2147483646 w 90"/>
              <a:gd name="T53" fmla="*/ 2147483646 h 66"/>
              <a:gd name="T54" fmla="*/ 2147483646 w 90"/>
              <a:gd name="T55" fmla="*/ 2147483646 h 66"/>
              <a:gd name="T56" fmla="*/ 2147483646 w 90"/>
              <a:gd name="T57" fmla="*/ 2147483646 h 66"/>
              <a:gd name="T58" fmla="*/ 2147483646 w 90"/>
              <a:gd name="T59" fmla="*/ 2147483646 h 66"/>
              <a:gd name="T60" fmla="*/ 2147483646 w 90"/>
              <a:gd name="T61" fmla="*/ 2147483646 h 66"/>
              <a:gd name="T62" fmla="*/ 2147483646 w 90"/>
              <a:gd name="T63" fmla="*/ 2147483646 h 66"/>
              <a:gd name="T64" fmla="*/ 2147483646 w 90"/>
              <a:gd name="T65" fmla="*/ 2147483646 h 66"/>
              <a:gd name="T66" fmla="*/ 2147483646 w 90"/>
              <a:gd name="T67" fmla="*/ 2147483646 h 66"/>
              <a:gd name="T68" fmla="*/ 2147483646 w 90"/>
              <a:gd name="T69" fmla="*/ 2147483646 h 66"/>
              <a:gd name="T70" fmla="*/ 2147483646 w 90"/>
              <a:gd name="T71" fmla="*/ 2147483646 h 66"/>
              <a:gd name="T72" fmla="*/ 2147483646 w 90"/>
              <a:gd name="T73" fmla="*/ 0 h 66"/>
              <a:gd name="T74" fmla="*/ 2147483646 w 90"/>
              <a:gd name="T75" fmla="*/ 2147483646 h 66"/>
              <a:gd name="T76" fmla="*/ 2147483646 w 90"/>
              <a:gd name="T77" fmla="*/ 2147483646 h 66"/>
              <a:gd name="T78" fmla="*/ 2147483646 w 90"/>
              <a:gd name="T79" fmla="*/ 2147483646 h 66"/>
              <a:gd name="T80" fmla="*/ 2147483646 w 90"/>
              <a:gd name="T81" fmla="*/ 2147483646 h 66"/>
              <a:gd name="T82" fmla="*/ 2147483646 w 90"/>
              <a:gd name="T83" fmla="*/ 2147483646 h 66"/>
              <a:gd name="T84" fmla="*/ 2147483646 w 90"/>
              <a:gd name="T85" fmla="*/ 2147483646 h 66"/>
              <a:gd name="T86" fmla="*/ 2147483646 w 90"/>
              <a:gd name="T87" fmla="*/ 2147483646 h 66"/>
              <a:gd name="T88" fmla="*/ 2147483646 w 90"/>
              <a:gd name="T89" fmla="*/ 2147483646 h 66"/>
              <a:gd name="T90" fmla="*/ 2147483646 w 90"/>
              <a:gd name="T91" fmla="*/ 2147483646 h 66"/>
              <a:gd name="T92" fmla="*/ 2147483646 w 90"/>
              <a:gd name="T93" fmla="*/ 2147483646 h 66"/>
              <a:gd name="T94" fmla="*/ 2147483646 w 90"/>
              <a:gd name="T95" fmla="*/ 2147483646 h 66"/>
              <a:gd name="T96" fmla="*/ 2147483646 w 90"/>
              <a:gd name="T97" fmla="*/ 2147483646 h 66"/>
              <a:gd name="T98" fmla="*/ 2147483646 w 90"/>
              <a:gd name="T99" fmla="*/ 2147483646 h 66"/>
              <a:gd name="T100" fmla="*/ 2147483646 w 90"/>
              <a:gd name="T101" fmla="*/ 2147483646 h 66"/>
              <a:gd name="T102" fmla="*/ 2147483646 w 90"/>
              <a:gd name="T103" fmla="*/ 2147483646 h 66"/>
              <a:gd name="T104" fmla="*/ 2147483646 w 90"/>
              <a:gd name="T105" fmla="*/ 2147483646 h 66"/>
              <a:gd name="T106" fmla="*/ 2147483646 w 90"/>
              <a:gd name="T107" fmla="*/ 2147483646 h 66"/>
              <a:gd name="T108" fmla="*/ 2147483646 w 90"/>
              <a:gd name="T109" fmla="*/ 2147483646 h 66"/>
              <a:gd name="T110" fmla="*/ 2147483646 w 90"/>
              <a:gd name="T111" fmla="*/ 2147483646 h 66"/>
              <a:gd name="T112" fmla="*/ 2147483646 w 90"/>
              <a:gd name="T113" fmla="*/ 2147483646 h 66"/>
              <a:gd name="T114" fmla="*/ 2147483646 w 90"/>
              <a:gd name="T115" fmla="*/ 2147483646 h 66"/>
              <a:gd name="T116" fmla="*/ 2147483646 w 90"/>
              <a:gd name="T117" fmla="*/ 2147483646 h 66"/>
              <a:gd name="T118" fmla="*/ 2147483646 w 90"/>
              <a:gd name="T119" fmla="*/ 2147483646 h 66"/>
              <a:gd name="T120" fmla="*/ 2147483646 w 90"/>
              <a:gd name="T121" fmla="*/ 2147483646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57" name="Freeform 44"/>
          <p:cNvSpPr>
            <a:spLocks/>
          </p:cNvSpPr>
          <p:nvPr/>
        </p:nvSpPr>
        <p:spPr bwMode="auto">
          <a:xfrm>
            <a:off x="4194175" y="2035175"/>
            <a:ext cx="782638" cy="696913"/>
          </a:xfrm>
          <a:custGeom>
            <a:avLst/>
            <a:gdLst>
              <a:gd name="T0" fmla="*/ 0 w 108"/>
              <a:gd name="T1" fmla="*/ 2147483646 h 90"/>
              <a:gd name="T2" fmla="*/ 0 w 108"/>
              <a:gd name="T3" fmla="*/ 2147483646 h 90"/>
              <a:gd name="T4" fmla="*/ 2147483646 w 108"/>
              <a:gd name="T5" fmla="*/ 2147483646 h 90"/>
              <a:gd name="T6" fmla="*/ 2147483646 w 108"/>
              <a:gd name="T7" fmla="*/ 2147483646 h 90"/>
              <a:gd name="T8" fmla="*/ 2147483646 w 108"/>
              <a:gd name="T9" fmla="*/ 2147483646 h 90"/>
              <a:gd name="T10" fmla="*/ 2147483646 w 108"/>
              <a:gd name="T11" fmla="*/ 2147483646 h 90"/>
              <a:gd name="T12" fmla="*/ 2147483646 w 108"/>
              <a:gd name="T13" fmla="*/ 2147483646 h 90"/>
              <a:gd name="T14" fmla="*/ 2147483646 w 108"/>
              <a:gd name="T15" fmla="*/ 2147483646 h 90"/>
              <a:gd name="T16" fmla="*/ 2147483646 w 108"/>
              <a:gd name="T17" fmla="*/ 2147483646 h 90"/>
              <a:gd name="T18" fmla="*/ 2147483646 w 108"/>
              <a:gd name="T19" fmla="*/ 2147483646 h 90"/>
              <a:gd name="T20" fmla="*/ 2147483646 w 108"/>
              <a:gd name="T21" fmla="*/ 2147483646 h 90"/>
              <a:gd name="T22" fmla="*/ 2147483646 w 108"/>
              <a:gd name="T23" fmla="*/ 0 h 90"/>
              <a:gd name="T24" fmla="*/ 2147483646 w 108"/>
              <a:gd name="T25" fmla="*/ 0 h 90"/>
              <a:gd name="T26" fmla="*/ 2147483646 w 108"/>
              <a:gd name="T27" fmla="*/ 2147483646 h 90"/>
              <a:gd name="T28" fmla="*/ 2147483646 w 108"/>
              <a:gd name="T29" fmla="*/ 2147483646 h 90"/>
              <a:gd name="T30" fmla="*/ 2147483646 w 108"/>
              <a:gd name="T31" fmla="*/ 2147483646 h 90"/>
              <a:gd name="T32" fmla="*/ 2147483646 w 108"/>
              <a:gd name="T33" fmla="*/ 2147483646 h 90"/>
              <a:gd name="T34" fmla="*/ 2147483646 w 108"/>
              <a:gd name="T35" fmla="*/ 2147483646 h 90"/>
              <a:gd name="T36" fmla="*/ 2147483646 w 108"/>
              <a:gd name="T37" fmla="*/ 2147483646 h 90"/>
              <a:gd name="T38" fmla="*/ 2147483646 w 108"/>
              <a:gd name="T39" fmla="*/ 2147483646 h 90"/>
              <a:gd name="T40" fmla="*/ 2147483646 w 108"/>
              <a:gd name="T41" fmla="*/ 2147483646 h 90"/>
              <a:gd name="T42" fmla="*/ 2147483646 w 108"/>
              <a:gd name="T43" fmla="*/ 2147483646 h 90"/>
              <a:gd name="T44" fmla="*/ 2147483646 w 108"/>
              <a:gd name="T45" fmla="*/ 2147483646 h 90"/>
              <a:gd name="T46" fmla="*/ 2147483646 w 108"/>
              <a:gd name="T47" fmla="*/ 2147483646 h 90"/>
              <a:gd name="T48" fmla="*/ 2147483646 w 108"/>
              <a:gd name="T49" fmla="*/ 2147483646 h 90"/>
              <a:gd name="T50" fmla="*/ 2147483646 w 108"/>
              <a:gd name="T51" fmla="*/ 2147483646 h 90"/>
              <a:gd name="T52" fmla="*/ 2147483646 w 108"/>
              <a:gd name="T53" fmla="*/ 2147483646 h 90"/>
              <a:gd name="T54" fmla="*/ 2147483646 w 108"/>
              <a:gd name="T55" fmla="*/ 2147483646 h 90"/>
              <a:gd name="T56" fmla="*/ 2147483646 w 108"/>
              <a:gd name="T57" fmla="*/ 2147483646 h 90"/>
              <a:gd name="T58" fmla="*/ 2147483646 w 108"/>
              <a:gd name="T59" fmla="*/ 2147483646 h 90"/>
              <a:gd name="T60" fmla="*/ 2147483646 w 108"/>
              <a:gd name="T61" fmla="*/ 2147483646 h 90"/>
              <a:gd name="T62" fmla="*/ 2147483646 w 108"/>
              <a:gd name="T63" fmla="*/ 2147483646 h 90"/>
              <a:gd name="T64" fmla="*/ 2147483646 w 108"/>
              <a:gd name="T65" fmla="*/ 2147483646 h 90"/>
              <a:gd name="T66" fmla="*/ 2147483646 w 108"/>
              <a:gd name="T67" fmla="*/ 2147483646 h 90"/>
              <a:gd name="T68" fmla="*/ 2147483646 w 108"/>
              <a:gd name="T69" fmla="*/ 2147483646 h 90"/>
              <a:gd name="T70" fmla="*/ 2147483646 w 108"/>
              <a:gd name="T71" fmla="*/ 2147483646 h 90"/>
              <a:gd name="T72" fmla="*/ 2147483646 w 108"/>
              <a:gd name="T73" fmla="*/ 2147483646 h 90"/>
              <a:gd name="T74" fmla="*/ 2147483646 w 108"/>
              <a:gd name="T75" fmla="*/ 2147483646 h 90"/>
              <a:gd name="T76" fmla="*/ 2147483646 w 108"/>
              <a:gd name="T77" fmla="*/ 2147483646 h 90"/>
              <a:gd name="T78" fmla="*/ 2147483646 w 108"/>
              <a:gd name="T79" fmla="*/ 2147483646 h 90"/>
              <a:gd name="T80" fmla="*/ 2147483646 w 108"/>
              <a:gd name="T81" fmla="*/ 2147483646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58" name="Freeform 45"/>
          <p:cNvSpPr>
            <a:spLocks/>
          </p:cNvSpPr>
          <p:nvPr/>
        </p:nvSpPr>
        <p:spPr bwMode="auto">
          <a:xfrm>
            <a:off x="4830763" y="1833563"/>
            <a:ext cx="585787" cy="1006475"/>
          </a:xfrm>
          <a:custGeom>
            <a:avLst/>
            <a:gdLst>
              <a:gd name="T0" fmla="*/ 2147483646 w 81"/>
              <a:gd name="T1" fmla="*/ 2147483646 h 130"/>
              <a:gd name="T2" fmla="*/ 2147483646 w 81"/>
              <a:gd name="T3" fmla="*/ 2147483646 h 130"/>
              <a:gd name="T4" fmla="*/ 2147483646 w 81"/>
              <a:gd name="T5" fmla="*/ 2147483646 h 130"/>
              <a:gd name="T6" fmla="*/ 2147483646 w 81"/>
              <a:gd name="T7" fmla="*/ 2147483646 h 130"/>
              <a:gd name="T8" fmla="*/ 2147483646 w 81"/>
              <a:gd name="T9" fmla="*/ 2147483646 h 130"/>
              <a:gd name="T10" fmla="*/ 2147483646 w 81"/>
              <a:gd name="T11" fmla="*/ 2147483646 h 130"/>
              <a:gd name="T12" fmla="*/ 2147483646 w 81"/>
              <a:gd name="T13" fmla="*/ 2147483646 h 130"/>
              <a:gd name="T14" fmla="*/ 2147483646 w 81"/>
              <a:gd name="T15" fmla="*/ 2147483646 h 130"/>
              <a:gd name="T16" fmla="*/ 2147483646 w 81"/>
              <a:gd name="T17" fmla="*/ 2147483646 h 130"/>
              <a:gd name="T18" fmla="*/ 2147483646 w 81"/>
              <a:gd name="T19" fmla="*/ 2147483646 h 130"/>
              <a:gd name="T20" fmla="*/ 2147483646 w 81"/>
              <a:gd name="T21" fmla="*/ 2147483646 h 130"/>
              <a:gd name="T22" fmla="*/ 2147483646 w 81"/>
              <a:gd name="T23" fmla="*/ 2147483646 h 130"/>
              <a:gd name="T24" fmla="*/ 2147483646 w 81"/>
              <a:gd name="T25" fmla="*/ 2147483646 h 130"/>
              <a:gd name="T26" fmla="*/ 2147483646 w 81"/>
              <a:gd name="T27" fmla="*/ 2147483646 h 130"/>
              <a:gd name="T28" fmla="*/ 2147483646 w 81"/>
              <a:gd name="T29" fmla="*/ 0 h 130"/>
              <a:gd name="T30" fmla="*/ 2147483646 w 81"/>
              <a:gd name="T31" fmla="*/ 2147483646 h 130"/>
              <a:gd name="T32" fmla="*/ 2147483646 w 81"/>
              <a:gd name="T33" fmla="*/ 2147483646 h 130"/>
              <a:gd name="T34" fmla="*/ 2147483646 w 81"/>
              <a:gd name="T35" fmla="*/ 2147483646 h 130"/>
              <a:gd name="T36" fmla="*/ 2147483646 w 81"/>
              <a:gd name="T37" fmla="*/ 2147483646 h 130"/>
              <a:gd name="T38" fmla="*/ 2147483646 w 81"/>
              <a:gd name="T39" fmla="*/ 2147483646 h 130"/>
              <a:gd name="T40" fmla="*/ 2147483646 w 81"/>
              <a:gd name="T41" fmla="*/ 2147483646 h 130"/>
              <a:gd name="T42" fmla="*/ 2147483646 w 81"/>
              <a:gd name="T43" fmla="*/ 2147483646 h 130"/>
              <a:gd name="T44" fmla="*/ 2147483646 w 81"/>
              <a:gd name="T45" fmla="*/ 2147483646 h 130"/>
              <a:gd name="T46" fmla="*/ 2147483646 w 81"/>
              <a:gd name="T47" fmla="*/ 2147483646 h 130"/>
              <a:gd name="T48" fmla="*/ 2147483646 w 81"/>
              <a:gd name="T49" fmla="*/ 2147483646 h 130"/>
              <a:gd name="T50" fmla="*/ 2147483646 w 81"/>
              <a:gd name="T51" fmla="*/ 2147483646 h 130"/>
              <a:gd name="T52" fmla="*/ 2147483646 w 81"/>
              <a:gd name="T53" fmla="*/ 2147483646 h 130"/>
              <a:gd name="T54" fmla="*/ 2147483646 w 81"/>
              <a:gd name="T55" fmla="*/ 2147483646 h 130"/>
              <a:gd name="T56" fmla="*/ 2147483646 w 81"/>
              <a:gd name="T57" fmla="*/ 2147483646 h 130"/>
              <a:gd name="T58" fmla="*/ 2147483646 w 81"/>
              <a:gd name="T59" fmla="*/ 2147483646 h 130"/>
              <a:gd name="T60" fmla="*/ 2147483646 w 81"/>
              <a:gd name="T61" fmla="*/ 2147483646 h 130"/>
              <a:gd name="T62" fmla="*/ 2147483646 w 81"/>
              <a:gd name="T63" fmla="*/ 2147483646 h 130"/>
              <a:gd name="T64" fmla="*/ 2147483646 w 81"/>
              <a:gd name="T65" fmla="*/ 2147483646 h 130"/>
              <a:gd name="T66" fmla="*/ 2147483646 w 81"/>
              <a:gd name="T67" fmla="*/ 2147483646 h 130"/>
              <a:gd name="T68" fmla="*/ 2147483646 w 81"/>
              <a:gd name="T69" fmla="*/ 2147483646 h 130"/>
              <a:gd name="T70" fmla="*/ 2147483646 w 81"/>
              <a:gd name="T71" fmla="*/ 2147483646 h 130"/>
              <a:gd name="T72" fmla="*/ 2147483646 w 81"/>
              <a:gd name="T73" fmla="*/ 2147483646 h 130"/>
              <a:gd name="T74" fmla="*/ 2147483646 w 81"/>
              <a:gd name="T75" fmla="*/ 2147483646 h 130"/>
              <a:gd name="T76" fmla="*/ 2147483646 w 81"/>
              <a:gd name="T77" fmla="*/ 2147483646 h 130"/>
              <a:gd name="T78" fmla="*/ 2147483646 w 81"/>
              <a:gd name="T79" fmla="*/ 2147483646 h 130"/>
              <a:gd name="T80" fmla="*/ 2147483646 w 81"/>
              <a:gd name="T81" fmla="*/ 2147483646 h 130"/>
              <a:gd name="T82" fmla="*/ 2147483646 w 81"/>
              <a:gd name="T83" fmla="*/ 2147483646 h 130"/>
              <a:gd name="T84" fmla="*/ 2147483646 w 81"/>
              <a:gd name="T85" fmla="*/ 2147483646 h 130"/>
              <a:gd name="T86" fmla="*/ 2147483646 w 81"/>
              <a:gd name="T87" fmla="*/ 2147483646 h 130"/>
              <a:gd name="T88" fmla="*/ 2147483646 w 81"/>
              <a:gd name="T89" fmla="*/ 2147483646 h 130"/>
              <a:gd name="T90" fmla="*/ 2147483646 w 81"/>
              <a:gd name="T91" fmla="*/ 2147483646 h 130"/>
              <a:gd name="T92" fmla="*/ 2147483646 w 81"/>
              <a:gd name="T93" fmla="*/ 2147483646 h 130"/>
              <a:gd name="T94" fmla="*/ 2147483646 w 81"/>
              <a:gd name="T95" fmla="*/ 2147483646 h 130"/>
              <a:gd name="T96" fmla="*/ 0 w 81"/>
              <a:gd name="T97" fmla="*/ 214748364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59" name="Freeform 46"/>
          <p:cNvSpPr>
            <a:spLocks/>
          </p:cNvSpPr>
          <p:nvPr/>
        </p:nvSpPr>
        <p:spPr bwMode="auto">
          <a:xfrm>
            <a:off x="5076825" y="1857375"/>
            <a:ext cx="996950" cy="673100"/>
          </a:xfrm>
          <a:custGeom>
            <a:avLst/>
            <a:gdLst>
              <a:gd name="T0" fmla="*/ 2147483646 w 138"/>
              <a:gd name="T1" fmla="*/ 2147483646 h 87"/>
              <a:gd name="T2" fmla="*/ 2147483646 w 138"/>
              <a:gd name="T3" fmla="*/ 2147483646 h 87"/>
              <a:gd name="T4" fmla="*/ 2147483646 w 138"/>
              <a:gd name="T5" fmla="*/ 2147483646 h 87"/>
              <a:gd name="T6" fmla="*/ 2147483646 w 138"/>
              <a:gd name="T7" fmla="*/ 2147483646 h 87"/>
              <a:gd name="T8" fmla="*/ 2147483646 w 138"/>
              <a:gd name="T9" fmla="*/ 2147483646 h 87"/>
              <a:gd name="T10" fmla="*/ 2147483646 w 138"/>
              <a:gd name="T11" fmla="*/ 2147483646 h 87"/>
              <a:gd name="T12" fmla="*/ 2147483646 w 138"/>
              <a:gd name="T13" fmla="*/ 2147483646 h 87"/>
              <a:gd name="T14" fmla="*/ 2147483646 w 138"/>
              <a:gd name="T15" fmla="*/ 2147483646 h 87"/>
              <a:gd name="T16" fmla="*/ 2147483646 w 138"/>
              <a:gd name="T17" fmla="*/ 2147483646 h 87"/>
              <a:gd name="T18" fmla="*/ 2147483646 w 138"/>
              <a:gd name="T19" fmla="*/ 2147483646 h 87"/>
              <a:gd name="T20" fmla="*/ 2147483646 w 138"/>
              <a:gd name="T21" fmla="*/ 2147483646 h 87"/>
              <a:gd name="T22" fmla="*/ 2147483646 w 138"/>
              <a:gd name="T23" fmla="*/ 2147483646 h 87"/>
              <a:gd name="T24" fmla="*/ 2147483646 w 138"/>
              <a:gd name="T25" fmla="*/ 2147483646 h 87"/>
              <a:gd name="T26" fmla="*/ 2147483646 w 138"/>
              <a:gd name="T27" fmla="*/ 2147483646 h 87"/>
              <a:gd name="T28" fmla="*/ 2147483646 w 138"/>
              <a:gd name="T29" fmla="*/ 2147483646 h 87"/>
              <a:gd name="T30" fmla="*/ 2147483646 w 138"/>
              <a:gd name="T31" fmla="*/ 2147483646 h 87"/>
              <a:gd name="T32" fmla="*/ 2147483646 w 138"/>
              <a:gd name="T33" fmla="*/ 2147483646 h 87"/>
              <a:gd name="T34" fmla="*/ 2147483646 w 138"/>
              <a:gd name="T35" fmla="*/ 2147483646 h 87"/>
              <a:gd name="T36" fmla="*/ 2147483646 w 138"/>
              <a:gd name="T37" fmla="*/ 2147483646 h 87"/>
              <a:gd name="T38" fmla="*/ 2147483646 w 138"/>
              <a:gd name="T39" fmla="*/ 2147483646 h 87"/>
              <a:gd name="T40" fmla="*/ 2147483646 w 138"/>
              <a:gd name="T41" fmla="*/ 2147483646 h 87"/>
              <a:gd name="T42" fmla="*/ 2147483646 w 138"/>
              <a:gd name="T43" fmla="*/ 2147483646 h 87"/>
              <a:gd name="T44" fmla="*/ 2147483646 w 138"/>
              <a:gd name="T45" fmla="*/ 2147483646 h 87"/>
              <a:gd name="T46" fmla="*/ 2147483646 w 138"/>
              <a:gd name="T47" fmla="*/ 2147483646 h 87"/>
              <a:gd name="T48" fmla="*/ 2147483646 w 138"/>
              <a:gd name="T49" fmla="*/ 2147483646 h 87"/>
              <a:gd name="T50" fmla="*/ 2147483646 w 138"/>
              <a:gd name="T51" fmla="*/ 2147483646 h 87"/>
              <a:gd name="T52" fmla="*/ 2147483646 w 138"/>
              <a:gd name="T53" fmla="*/ 2147483646 h 87"/>
              <a:gd name="T54" fmla="*/ 2147483646 w 138"/>
              <a:gd name="T55" fmla="*/ 2147483646 h 87"/>
              <a:gd name="T56" fmla="*/ 2147483646 w 138"/>
              <a:gd name="T57" fmla="*/ 2147483646 h 87"/>
              <a:gd name="T58" fmla="*/ 2147483646 w 138"/>
              <a:gd name="T59" fmla="*/ 2147483646 h 87"/>
              <a:gd name="T60" fmla="*/ 2147483646 w 138"/>
              <a:gd name="T61" fmla="*/ 2147483646 h 87"/>
              <a:gd name="T62" fmla="*/ 2147483646 w 138"/>
              <a:gd name="T63" fmla="*/ 2147483646 h 87"/>
              <a:gd name="T64" fmla="*/ 2147483646 w 138"/>
              <a:gd name="T65" fmla="*/ 0 h 87"/>
              <a:gd name="T66" fmla="*/ 2147483646 w 138"/>
              <a:gd name="T67" fmla="*/ 2147483646 h 87"/>
              <a:gd name="T68" fmla="*/ 2147483646 w 138"/>
              <a:gd name="T69" fmla="*/ 2147483646 h 87"/>
              <a:gd name="T70" fmla="*/ 2147483646 w 138"/>
              <a:gd name="T71" fmla="*/ 214748364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60" name="Freeform 47"/>
          <p:cNvSpPr>
            <a:spLocks/>
          </p:cNvSpPr>
          <p:nvPr/>
        </p:nvSpPr>
        <p:spPr bwMode="auto">
          <a:xfrm>
            <a:off x="4476750" y="2662238"/>
            <a:ext cx="620713" cy="1030287"/>
          </a:xfrm>
          <a:custGeom>
            <a:avLst/>
            <a:gdLst>
              <a:gd name="T0" fmla="*/ 2147483646 w 86"/>
              <a:gd name="T1" fmla="*/ 0 h 133"/>
              <a:gd name="T2" fmla="*/ 0 w 86"/>
              <a:gd name="T3" fmla="*/ 2147483646 h 133"/>
              <a:gd name="T4" fmla="*/ 2147483646 w 86"/>
              <a:gd name="T5" fmla="*/ 2147483646 h 133"/>
              <a:gd name="T6" fmla="*/ 2147483646 w 86"/>
              <a:gd name="T7" fmla="*/ 2147483646 h 133"/>
              <a:gd name="T8" fmla="*/ 2147483646 w 86"/>
              <a:gd name="T9" fmla="*/ 2147483646 h 133"/>
              <a:gd name="T10" fmla="*/ 2147483646 w 86"/>
              <a:gd name="T11" fmla="*/ 2147483646 h 133"/>
              <a:gd name="T12" fmla="*/ 2147483646 w 86"/>
              <a:gd name="T13" fmla="*/ 2147483646 h 133"/>
              <a:gd name="T14" fmla="*/ 2147483646 w 86"/>
              <a:gd name="T15" fmla="*/ 2147483646 h 133"/>
              <a:gd name="T16" fmla="*/ 2147483646 w 86"/>
              <a:gd name="T17" fmla="*/ 2147483646 h 133"/>
              <a:gd name="T18" fmla="*/ 2147483646 w 86"/>
              <a:gd name="T19" fmla="*/ 2147483646 h 133"/>
              <a:gd name="T20" fmla="*/ 2147483646 w 86"/>
              <a:gd name="T21" fmla="*/ 2147483646 h 133"/>
              <a:gd name="T22" fmla="*/ 2147483646 w 86"/>
              <a:gd name="T23" fmla="*/ 2147483646 h 133"/>
              <a:gd name="T24" fmla="*/ 2147483646 w 86"/>
              <a:gd name="T25" fmla="*/ 2147483646 h 133"/>
              <a:gd name="T26" fmla="*/ 2147483646 w 86"/>
              <a:gd name="T27" fmla="*/ 2147483646 h 133"/>
              <a:gd name="T28" fmla="*/ 2147483646 w 86"/>
              <a:gd name="T29" fmla="*/ 2147483646 h 133"/>
              <a:gd name="T30" fmla="*/ 2147483646 w 86"/>
              <a:gd name="T31" fmla="*/ 2147483646 h 133"/>
              <a:gd name="T32" fmla="*/ 2147483646 w 86"/>
              <a:gd name="T33" fmla="*/ 2147483646 h 133"/>
              <a:gd name="T34" fmla="*/ 2147483646 w 86"/>
              <a:gd name="T35" fmla="*/ 2147483646 h 133"/>
              <a:gd name="T36" fmla="*/ 2147483646 w 86"/>
              <a:gd name="T37" fmla="*/ 2147483646 h 133"/>
              <a:gd name="T38" fmla="*/ 2147483646 w 86"/>
              <a:gd name="T39" fmla="*/ 2147483646 h 133"/>
              <a:gd name="T40" fmla="*/ 2147483646 w 86"/>
              <a:gd name="T41" fmla="*/ 0 h 133"/>
              <a:gd name="T42" fmla="*/ 214748364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61" name="Freeform 48"/>
          <p:cNvSpPr>
            <a:spLocks/>
          </p:cNvSpPr>
          <p:nvPr/>
        </p:nvSpPr>
        <p:spPr bwMode="auto">
          <a:xfrm>
            <a:off x="4800600" y="3444875"/>
            <a:ext cx="660400" cy="820738"/>
          </a:xfrm>
          <a:custGeom>
            <a:avLst/>
            <a:gdLst>
              <a:gd name="T0" fmla="*/ 2147483646 w 91"/>
              <a:gd name="T1" fmla="*/ 2147483646 h 106"/>
              <a:gd name="T2" fmla="*/ 2147483646 w 91"/>
              <a:gd name="T3" fmla="*/ 2147483646 h 106"/>
              <a:gd name="T4" fmla="*/ 2147483646 w 91"/>
              <a:gd name="T5" fmla="*/ 0 h 106"/>
              <a:gd name="T6" fmla="*/ 2147483646 w 91"/>
              <a:gd name="T7" fmla="*/ 0 h 106"/>
              <a:gd name="T8" fmla="*/ 2147483646 w 91"/>
              <a:gd name="T9" fmla="*/ 2147483646 h 106"/>
              <a:gd name="T10" fmla="*/ 2147483646 w 91"/>
              <a:gd name="T11" fmla="*/ 2147483646 h 106"/>
              <a:gd name="T12" fmla="*/ 2147483646 w 91"/>
              <a:gd name="T13" fmla="*/ 2147483646 h 106"/>
              <a:gd name="T14" fmla="*/ 2147483646 w 91"/>
              <a:gd name="T15" fmla="*/ 2147483646 h 106"/>
              <a:gd name="T16" fmla="*/ 2147483646 w 91"/>
              <a:gd name="T17" fmla="*/ 2147483646 h 106"/>
              <a:gd name="T18" fmla="*/ 2147483646 w 91"/>
              <a:gd name="T19" fmla="*/ 2147483646 h 106"/>
              <a:gd name="T20" fmla="*/ 2147483646 w 91"/>
              <a:gd name="T21" fmla="*/ 2147483646 h 106"/>
              <a:gd name="T22" fmla="*/ 2147483646 w 91"/>
              <a:gd name="T23" fmla="*/ 2147483646 h 106"/>
              <a:gd name="T24" fmla="*/ 2147483646 w 91"/>
              <a:gd name="T25" fmla="*/ 2147483646 h 106"/>
              <a:gd name="T26" fmla="*/ 2147483646 w 91"/>
              <a:gd name="T27" fmla="*/ 2147483646 h 106"/>
              <a:gd name="T28" fmla="*/ 2147483646 w 91"/>
              <a:gd name="T29" fmla="*/ 2147483646 h 106"/>
              <a:gd name="T30" fmla="*/ 2147483646 w 91"/>
              <a:gd name="T31" fmla="*/ 2147483646 h 106"/>
              <a:gd name="T32" fmla="*/ 2147483646 w 91"/>
              <a:gd name="T33" fmla="*/ 2147483646 h 106"/>
              <a:gd name="T34" fmla="*/ 2147483646 w 91"/>
              <a:gd name="T35" fmla="*/ 2147483646 h 106"/>
              <a:gd name="T36" fmla="*/ 2147483646 w 91"/>
              <a:gd name="T37" fmla="*/ 2147483646 h 106"/>
              <a:gd name="T38" fmla="*/ 2147483646 w 91"/>
              <a:gd name="T39" fmla="*/ 2147483646 h 106"/>
              <a:gd name="T40" fmla="*/ 2147483646 w 91"/>
              <a:gd name="T41" fmla="*/ 2147483646 h 106"/>
              <a:gd name="T42" fmla="*/ 2147483646 w 91"/>
              <a:gd name="T43" fmla="*/ 2147483646 h 106"/>
              <a:gd name="T44" fmla="*/ 2147483646 w 91"/>
              <a:gd name="T45" fmla="*/ 2147483646 h 106"/>
              <a:gd name="T46" fmla="*/ 2147483646 w 91"/>
              <a:gd name="T47" fmla="*/ 2147483646 h 106"/>
              <a:gd name="T48" fmla="*/ 2147483646 w 91"/>
              <a:gd name="T49" fmla="*/ 2147483646 h 106"/>
              <a:gd name="T50" fmla="*/ 2147483646 w 91"/>
              <a:gd name="T51" fmla="*/ 2147483646 h 106"/>
              <a:gd name="T52" fmla="*/ 2147483646 w 91"/>
              <a:gd name="T53" fmla="*/ 2147483646 h 106"/>
              <a:gd name="T54" fmla="*/ 2147483646 w 91"/>
              <a:gd name="T55" fmla="*/ 2147483646 h 106"/>
              <a:gd name="T56" fmla="*/ 2147483646 w 91"/>
              <a:gd name="T57" fmla="*/ 2147483646 h 106"/>
              <a:gd name="T58" fmla="*/ 2147483646 w 91"/>
              <a:gd name="T59" fmla="*/ 2147483646 h 106"/>
              <a:gd name="T60" fmla="*/ 2147483646 w 91"/>
              <a:gd name="T61" fmla="*/ 2147483646 h 106"/>
              <a:gd name="T62" fmla="*/ 2147483646 w 91"/>
              <a:gd name="T63" fmla="*/ 2147483646 h 106"/>
              <a:gd name="T64" fmla="*/ 2147483646 w 91"/>
              <a:gd name="T65" fmla="*/ 2147483646 h 106"/>
              <a:gd name="T66" fmla="*/ 2147483646 w 91"/>
              <a:gd name="T67" fmla="*/ 2147483646 h 106"/>
              <a:gd name="T68" fmla="*/ 2147483646 w 91"/>
              <a:gd name="T69" fmla="*/ 2147483646 h 106"/>
              <a:gd name="T70" fmla="*/ 2147483646 w 91"/>
              <a:gd name="T71" fmla="*/ 2147483646 h 106"/>
              <a:gd name="T72" fmla="*/ 2147483646 w 91"/>
              <a:gd name="T73" fmla="*/ 2147483646 h 106"/>
              <a:gd name="T74" fmla="*/ 2147483646 w 91"/>
              <a:gd name="T75" fmla="*/ 2147483646 h 106"/>
              <a:gd name="T76" fmla="*/ 2147483646 w 91"/>
              <a:gd name="T77" fmla="*/ 2147483646 h 106"/>
              <a:gd name="T78" fmla="*/ 2147483646 w 91"/>
              <a:gd name="T79" fmla="*/ 2147483646 h 106"/>
              <a:gd name="T80" fmla="*/ 2147483646 w 91"/>
              <a:gd name="T81" fmla="*/ 2147483646 h 106"/>
              <a:gd name="T82" fmla="*/ 2147483646 w 91"/>
              <a:gd name="T83" fmla="*/ 2147483646 h 106"/>
              <a:gd name="T84" fmla="*/ 2147483646 w 91"/>
              <a:gd name="T85" fmla="*/ 2147483646 h 106"/>
              <a:gd name="T86" fmla="*/ 2147483646 w 91"/>
              <a:gd name="T87" fmla="*/ 2147483646 h 106"/>
              <a:gd name="T88" fmla="*/ 2147483646 w 91"/>
              <a:gd name="T89" fmla="*/ 2147483646 h 106"/>
              <a:gd name="T90" fmla="*/ 2147483646 w 91"/>
              <a:gd name="T91" fmla="*/ 2147483646 h 106"/>
              <a:gd name="T92" fmla="*/ 2147483646 w 91"/>
              <a:gd name="T93" fmla="*/ 2147483646 h 106"/>
              <a:gd name="T94" fmla="*/ 2147483646 w 91"/>
              <a:gd name="T95" fmla="*/ 2147483646 h 106"/>
              <a:gd name="T96" fmla="*/ 2147483646 w 91"/>
              <a:gd name="T97" fmla="*/ 2147483646 h 106"/>
              <a:gd name="T98" fmla="*/ 0 w 91"/>
              <a:gd name="T99" fmla="*/ 2147483646 h 106"/>
              <a:gd name="T100" fmla="*/ 2147483646 w 91"/>
              <a:gd name="T101" fmla="*/ 2147483646 h 106"/>
              <a:gd name="T102" fmla="*/ 2147483646 w 91"/>
              <a:gd name="T103" fmla="*/ 2147483646 h 106"/>
              <a:gd name="T104" fmla="*/ 2147483646 w 91"/>
              <a:gd name="T105" fmla="*/ 2147483646 h 106"/>
              <a:gd name="T106" fmla="*/ 2147483646 w 91"/>
              <a:gd name="T107" fmla="*/ 214748364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62" name="Freeform 49"/>
          <p:cNvSpPr>
            <a:spLocks/>
          </p:cNvSpPr>
          <p:nvPr/>
        </p:nvSpPr>
        <p:spPr bwMode="auto">
          <a:xfrm>
            <a:off x="6632575" y="1981200"/>
            <a:ext cx="642938" cy="773113"/>
          </a:xfrm>
          <a:custGeom>
            <a:avLst/>
            <a:gdLst>
              <a:gd name="T0" fmla="*/ 2147483646 w 89"/>
              <a:gd name="T1" fmla="*/ 2147483646 h 100"/>
              <a:gd name="T2" fmla="*/ 2147483646 w 89"/>
              <a:gd name="T3" fmla="*/ 2147483646 h 100"/>
              <a:gd name="T4" fmla="*/ 2147483646 w 89"/>
              <a:gd name="T5" fmla="*/ 2147483646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0 w 89"/>
              <a:gd name="T17" fmla="*/ 2147483646 h 100"/>
              <a:gd name="T18" fmla="*/ 2147483646 w 89"/>
              <a:gd name="T19" fmla="*/ 2147483646 h 100"/>
              <a:gd name="T20" fmla="*/ 0 w 89"/>
              <a:gd name="T21" fmla="*/ 2147483646 h 100"/>
              <a:gd name="T22" fmla="*/ 2147483646 w 89"/>
              <a:gd name="T23" fmla="*/ 2147483646 h 100"/>
              <a:gd name="T24" fmla="*/ 2147483646 w 89"/>
              <a:gd name="T25" fmla="*/ 2147483646 h 100"/>
              <a:gd name="T26" fmla="*/ 2147483646 w 89"/>
              <a:gd name="T27" fmla="*/ 2147483646 h 100"/>
              <a:gd name="T28" fmla="*/ 2147483646 w 89"/>
              <a:gd name="T29" fmla="*/ 2147483646 h 100"/>
              <a:gd name="T30" fmla="*/ 2147483646 w 89"/>
              <a:gd name="T31" fmla="*/ 2147483646 h 100"/>
              <a:gd name="T32" fmla="*/ 2147483646 w 89"/>
              <a:gd name="T33" fmla="*/ 2147483646 h 100"/>
              <a:gd name="T34" fmla="*/ 2147483646 w 89"/>
              <a:gd name="T35" fmla="*/ 2147483646 h 100"/>
              <a:gd name="T36" fmla="*/ 2147483646 w 89"/>
              <a:gd name="T37" fmla="*/ 2147483646 h 100"/>
              <a:gd name="T38" fmla="*/ 2147483646 w 89"/>
              <a:gd name="T39" fmla="*/ 2147483646 h 100"/>
              <a:gd name="T40" fmla="*/ 2147483646 w 89"/>
              <a:gd name="T41" fmla="*/ 2147483646 h 100"/>
              <a:gd name="T42" fmla="*/ 2147483646 w 89"/>
              <a:gd name="T43" fmla="*/ 2147483646 h 100"/>
              <a:gd name="T44" fmla="*/ 2147483646 w 89"/>
              <a:gd name="T45" fmla="*/ 2147483646 h 100"/>
              <a:gd name="T46" fmla="*/ 2147483646 w 89"/>
              <a:gd name="T47" fmla="*/ 2147483646 h 100"/>
              <a:gd name="T48" fmla="*/ 2147483646 w 89"/>
              <a:gd name="T49" fmla="*/ 2147483646 h 100"/>
              <a:gd name="T50" fmla="*/ 2147483646 w 89"/>
              <a:gd name="T51" fmla="*/ 2147483646 h 100"/>
              <a:gd name="T52" fmla="*/ 2147483646 w 89"/>
              <a:gd name="T53" fmla="*/ 2147483646 h 100"/>
              <a:gd name="T54" fmla="*/ 2147483646 w 89"/>
              <a:gd name="T55" fmla="*/ 2147483646 h 100"/>
              <a:gd name="T56" fmla="*/ 2147483646 w 89"/>
              <a:gd name="T57" fmla="*/ 2147483646 h 100"/>
              <a:gd name="T58" fmla="*/ 2147483646 w 89"/>
              <a:gd name="T59" fmla="*/ 2147483646 h 100"/>
              <a:gd name="T60" fmla="*/ 2147483646 w 89"/>
              <a:gd name="T61" fmla="*/ 2147483646 h 100"/>
              <a:gd name="T62" fmla="*/ 2147483646 w 89"/>
              <a:gd name="T63" fmla="*/ 2147483646 h 100"/>
              <a:gd name="T64" fmla="*/ 2147483646 w 89"/>
              <a:gd name="T65" fmla="*/ 2147483646 h 100"/>
              <a:gd name="T66" fmla="*/ 2147483646 w 89"/>
              <a:gd name="T67" fmla="*/ 2147483646 h 100"/>
              <a:gd name="T68" fmla="*/ 2147483646 w 89"/>
              <a:gd name="T69" fmla="*/ 2147483646 h 100"/>
              <a:gd name="T70" fmla="*/ 2147483646 w 89"/>
              <a:gd name="T71" fmla="*/ 2147483646 h 100"/>
              <a:gd name="T72" fmla="*/ 2147483646 w 89"/>
              <a:gd name="T73" fmla="*/ 2147483646 h 100"/>
              <a:gd name="T74" fmla="*/ 2147483646 w 89"/>
              <a:gd name="T75" fmla="*/ 2147483646 h 100"/>
              <a:gd name="T76" fmla="*/ 2147483646 w 89"/>
              <a:gd name="T77" fmla="*/ 2147483646 h 100"/>
              <a:gd name="T78" fmla="*/ 2147483646 w 89"/>
              <a:gd name="T79" fmla="*/ 2147483646 h 100"/>
              <a:gd name="T80" fmla="*/ 2147483646 w 89"/>
              <a:gd name="T81" fmla="*/ 2147483646 h 100"/>
              <a:gd name="T82" fmla="*/ 2147483646 w 89"/>
              <a:gd name="T83" fmla="*/ 2147483646 h 100"/>
              <a:gd name="T84" fmla="*/ 2147483646 w 89"/>
              <a:gd name="T85" fmla="*/ 2147483646 h 100"/>
              <a:gd name="T86" fmla="*/ 2147483646 w 89"/>
              <a:gd name="T87" fmla="*/ 2147483646 h 100"/>
              <a:gd name="T88" fmla="*/ 2147483646 w 89"/>
              <a:gd name="T89" fmla="*/ 2147483646 h 100"/>
              <a:gd name="T90" fmla="*/ 2147483646 w 89"/>
              <a:gd name="T91" fmla="*/ 2147483646 h 100"/>
              <a:gd name="T92" fmla="*/ 2147483646 w 89"/>
              <a:gd name="T93" fmla="*/ 2147483646 h 100"/>
              <a:gd name="T94" fmla="*/ 2147483646 w 89"/>
              <a:gd name="T95" fmla="*/ 2147483646 h 100"/>
              <a:gd name="T96" fmla="*/ 2147483646 w 89"/>
              <a:gd name="T97" fmla="*/ 2147483646 h 100"/>
              <a:gd name="T98" fmla="*/ 2147483646 w 89"/>
              <a:gd name="T99" fmla="*/ 2147483646 h 100"/>
              <a:gd name="T100" fmla="*/ 2147483646 w 89"/>
              <a:gd name="T101" fmla="*/ 2147483646 h 100"/>
              <a:gd name="T102" fmla="*/ 2147483646 w 89"/>
              <a:gd name="T103" fmla="*/ 2147483646 h 100"/>
              <a:gd name="T104" fmla="*/ 2147483646 w 89"/>
              <a:gd name="T105" fmla="*/ 2147483646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63" name="Freeform 50"/>
          <p:cNvSpPr>
            <a:spLocks/>
          </p:cNvSpPr>
          <p:nvPr/>
        </p:nvSpPr>
        <p:spPr bwMode="auto">
          <a:xfrm>
            <a:off x="6927850" y="4133850"/>
            <a:ext cx="557213" cy="511175"/>
          </a:xfrm>
          <a:custGeom>
            <a:avLst/>
            <a:gdLst>
              <a:gd name="T0" fmla="*/ 2147483646 w 77"/>
              <a:gd name="T1" fmla="*/ 2147483646 h 66"/>
              <a:gd name="T2" fmla="*/ 2147483646 w 77"/>
              <a:gd name="T3" fmla="*/ 2147483646 h 66"/>
              <a:gd name="T4" fmla="*/ 2147483646 w 77"/>
              <a:gd name="T5" fmla="*/ 2147483646 h 66"/>
              <a:gd name="T6" fmla="*/ 2147483646 w 77"/>
              <a:gd name="T7" fmla="*/ 2147483646 h 66"/>
              <a:gd name="T8" fmla="*/ 2147483646 w 77"/>
              <a:gd name="T9" fmla="*/ 2147483646 h 66"/>
              <a:gd name="T10" fmla="*/ 2147483646 w 77"/>
              <a:gd name="T11" fmla="*/ 2147483646 h 66"/>
              <a:gd name="T12" fmla="*/ 2147483646 w 77"/>
              <a:gd name="T13" fmla="*/ 2147483646 h 66"/>
              <a:gd name="T14" fmla="*/ 2147483646 w 77"/>
              <a:gd name="T15" fmla="*/ 2147483646 h 66"/>
              <a:gd name="T16" fmla="*/ 2147483646 w 77"/>
              <a:gd name="T17" fmla="*/ 2147483646 h 66"/>
              <a:gd name="T18" fmla="*/ 2147483646 w 77"/>
              <a:gd name="T19" fmla="*/ 2147483646 h 66"/>
              <a:gd name="T20" fmla="*/ 2147483646 w 77"/>
              <a:gd name="T21" fmla="*/ 2147483646 h 66"/>
              <a:gd name="T22" fmla="*/ 2147483646 w 77"/>
              <a:gd name="T23" fmla="*/ 2147483646 h 66"/>
              <a:gd name="T24" fmla="*/ 2147483646 w 77"/>
              <a:gd name="T25" fmla="*/ 2147483646 h 66"/>
              <a:gd name="T26" fmla="*/ 2147483646 w 77"/>
              <a:gd name="T27" fmla="*/ 2147483646 h 66"/>
              <a:gd name="T28" fmla="*/ 2147483646 w 77"/>
              <a:gd name="T29" fmla="*/ 2147483646 h 66"/>
              <a:gd name="T30" fmla="*/ 2147483646 w 77"/>
              <a:gd name="T31" fmla="*/ 2147483646 h 66"/>
              <a:gd name="T32" fmla="*/ 2147483646 w 77"/>
              <a:gd name="T33" fmla="*/ 2147483646 h 66"/>
              <a:gd name="T34" fmla="*/ 2147483646 w 77"/>
              <a:gd name="T35" fmla="*/ 2147483646 h 66"/>
              <a:gd name="T36" fmla="*/ 2147483646 w 77"/>
              <a:gd name="T37" fmla="*/ 2147483646 h 66"/>
              <a:gd name="T38" fmla="*/ 2147483646 w 77"/>
              <a:gd name="T39" fmla="*/ 2147483646 h 66"/>
              <a:gd name="T40" fmla="*/ 2147483646 w 77"/>
              <a:gd name="T41" fmla="*/ 2147483646 h 66"/>
              <a:gd name="T42" fmla="*/ 2147483646 w 77"/>
              <a:gd name="T43" fmla="*/ 2147483646 h 66"/>
              <a:gd name="T44" fmla="*/ 2147483646 w 77"/>
              <a:gd name="T45" fmla="*/ 2147483646 h 66"/>
              <a:gd name="T46" fmla="*/ 2147483646 w 77"/>
              <a:gd name="T47" fmla="*/ 2147483646 h 66"/>
              <a:gd name="T48" fmla="*/ 2147483646 w 77"/>
              <a:gd name="T49" fmla="*/ 2147483646 h 66"/>
              <a:gd name="T50" fmla="*/ 2147483646 w 77"/>
              <a:gd name="T51" fmla="*/ 2147483646 h 66"/>
              <a:gd name="T52" fmla="*/ 2147483646 w 77"/>
              <a:gd name="T53" fmla="*/ 2147483646 h 66"/>
              <a:gd name="T54" fmla="*/ 2147483646 w 77"/>
              <a:gd name="T55" fmla="*/ 2147483646 h 66"/>
              <a:gd name="T56" fmla="*/ 2147483646 w 77"/>
              <a:gd name="T57" fmla="*/ 2147483646 h 66"/>
              <a:gd name="T58" fmla="*/ 2147483646 w 77"/>
              <a:gd name="T59" fmla="*/ 2147483646 h 66"/>
              <a:gd name="T60" fmla="*/ 2147483646 w 77"/>
              <a:gd name="T61" fmla="*/ 2147483646 h 66"/>
              <a:gd name="T62" fmla="*/ 2147483646 w 77"/>
              <a:gd name="T63" fmla="*/ 2147483646 h 66"/>
              <a:gd name="T64" fmla="*/ 2147483646 w 77"/>
              <a:gd name="T65" fmla="*/ 2147483646 h 66"/>
              <a:gd name="T66" fmla="*/ 2147483646 w 77"/>
              <a:gd name="T67" fmla="*/ 2147483646 h 66"/>
              <a:gd name="T68" fmla="*/ 2147483646 w 77"/>
              <a:gd name="T69" fmla="*/ 2147483646 h 66"/>
              <a:gd name="T70" fmla="*/ 2147483646 w 77"/>
              <a:gd name="T71" fmla="*/ 2147483646 h 66"/>
              <a:gd name="T72" fmla="*/ 2147483646 w 77"/>
              <a:gd name="T73" fmla="*/ 2147483646 h 66"/>
              <a:gd name="T74" fmla="*/ 2147483646 w 77"/>
              <a:gd name="T75" fmla="*/ 2147483646 h 66"/>
              <a:gd name="T76" fmla="*/ 2147483646 w 77"/>
              <a:gd name="T77" fmla="*/ 2147483646 h 66"/>
              <a:gd name="T78" fmla="*/ 2147483646 w 77"/>
              <a:gd name="T79" fmla="*/ 2147483646 h 66"/>
              <a:gd name="T80" fmla="*/ 2147483646 w 77"/>
              <a:gd name="T81" fmla="*/ 2147483646 h 66"/>
              <a:gd name="T82" fmla="*/ 2147483646 w 77"/>
              <a:gd name="T83" fmla="*/ 2147483646 h 66"/>
              <a:gd name="T84" fmla="*/ 0 w 77"/>
              <a:gd name="T85" fmla="*/ 2147483646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64" name="Freeform 51"/>
          <p:cNvSpPr>
            <a:spLocks/>
          </p:cNvSpPr>
          <p:nvPr/>
        </p:nvSpPr>
        <p:spPr bwMode="auto">
          <a:xfrm>
            <a:off x="7151688" y="2855913"/>
            <a:ext cx="392112" cy="735012"/>
          </a:xfrm>
          <a:custGeom>
            <a:avLst/>
            <a:gdLst>
              <a:gd name="T0" fmla="*/ 2147483646 w 54"/>
              <a:gd name="T1" fmla="*/ 2147483646 h 95"/>
              <a:gd name="T2" fmla="*/ 2147483646 w 54"/>
              <a:gd name="T3" fmla="*/ 2147483646 h 95"/>
              <a:gd name="T4" fmla="*/ 2147483646 w 54"/>
              <a:gd name="T5" fmla="*/ 2147483646 h 95"/>
              <a:gd name="T6" fmla="*/ 2147483646 w 54"/>
              <a:gd name="T7" fmla="*/ 2147483646 h 95"/>
              <a:gd name="T8" fmla="*/ 2147483646 w 54"/>
              <a:gd name="T9" fmla="*/ 2147483646 h 95"/>
              <a:gd name="T10" fmla="*/ 2147483646 w 54"/>
              <a:gd name="T11" fmla="*/ 2147483646 h 95"/>
              <a:gd name="T12" fmla="*/ 2147483646 w 54"/>
              <a:gd name="T13" fmla="*/ 2147483646 h 95"/>
              <a:gd name="T14" fmla="*/ 2147483646 w 54"/>
              <a:gd name="T15" fmla="*/ 2147483646 h 95"/>
              <a:gd name="T16" fmla="*/ 2147483646 w 54"/>
              <a:gd name="T17" fmla="*/ 2147483646 h 95"/>
              <a:gd name="T18" fmla="*/ 2147483646 w 54"/>
              <a:gd name="T19" fmla="*/ 2147483646 h 95"/>
              <a:gd name="T20" fmla="*/ 2147483646 w 54"/>
              <a:gd name="T21" fmla="*/ 2147483646 h 95"/>
              <a:gd name="T22" fmla="*/ 2147483646 w 54"/>
              <a:gd name="T23" fmla="*/ 2147483646 h 95"/>
              <a:gd name="T24" fmla="*/ 0 w 54"/>
              <a:gd name="T25" fmla="*/ 2147483646 h 95"/>
              <a:gd name="T26" fmla="*/ 0 w 54"/>
              <a:gd name="T27" fmla="*/ 2147483646 h 95"/>
              <a:gd name="T28" fmla="*/ 2147483646 w 54"/>
              <a:gd name="T29" fmla="*/ 2147483646 h 95"/>
              <a:gd name="T30" fmla="*/ 2147483646 w 54"/>
              <a:gd name="T31" fmla="*/ 2147483646 h 95"/>
              <a:gd name="T32" fmla="*/ 2147483646 w 54"/>
              <a:gd name="T33" fmla="*/ 2147483646 h 95"/>
              <a:gd name="T34" fmla="*/ 2147483646 w 54"/>
              <a:gd name="T35" fmla="*/ 2147483646 h 95"/>
              <a:gd name="T36" fmla="*/ 2147483646 w 54"/>
              <a:gd name="T37" fmla="*/ 2147483646 h 95"/>
              <a:gd name="T38" fmla="*/ 2147483646 w 54"/>
              <a:gd name="T39" fmla="*/ 2147483646 h 95"/>
              <a:gd name="T40" fmla="*/ 2147483646 w 54"/>
              <a:gd name="T41" fmla="*/ 2147483646 h 95"/>
              <a:gd name="T42" fmla="*/ 2147483646 w 54"/>
              <a:gd name="T43" fmla="*/ 2147483646 h 95"/>
              <a:gd name="T44" fmla="*/ 2147483646 w 54"/>
              <a:gd name="T45" fmla="*/ 2147483646 h 95"/>
              <a:gd name="T46" fmla="*/ 2147483646 w 54"/>
              <a:gd name="T47" fmla="*/ 2147483646 h 95"/>
              <a:gd name="T48" fmla="*/ 2147483646 w 54"/>
              <a:gd name="T49" fmla="*/ 2147483646 h 95"/>
              <a:gd name="T50" fmla="*/ 2147483646 w 54"/>
              <a:gd name="T51" fmla="*/ 2147483646 h 95"/>
              <a:gd name="T52" fmla="*/ 2147483646 w 54"/>
              <a:gd name="T53" fmla="*/ 2147483646 h 95"/>
              <a:gd name="T54" fmla="*/ 2147483646 w 54"/>
              <a:gd name="T55" fmla="*/ 2147483646 h 95"/>
              <a:gd name="T56" fmla="*/ 2147483646 w 54"/>
              <a:gd name="T57" fmla="*/ 2147483646 h 95"/>
              <a:gd name="T58" fmla="*/ 2147483646 w 54"/>
              <a:gd name="T59" fmla="*/ 2147483646 h 95"/>
              <a:gd name="T60" fmla="*/ 2147483646 w 54"/>
              <a:gd name="T61" fmla="*/ 2147483646 h 95"/>
              <a:gd name="T62" fmla="*/ 2147483646 w 54"/>
              <a:gd name="T63" fmla="*/ 2147483646 h 95"/>
              <a:gd name="T64" fmla="*/ 2147483646 w 54"/>
              <a:gd name="T65" fmla="*/ 2147483646 h 95"/>
              <a:gd name="T66" fmla="*/ 2147483646 w 54"/>
              <a:gd name="T67" fmla="*/ 2147483646 h 95"/>
              <a:gd name="T68" fmla="*/ 2147483646 w 54"/>
              <a:gd name="T69" fmla="*/ 2147483646 h 95"/>
              <a:gd name="T70" fmla="*/ 2147483646 w 54"/>
              <a:gd name="T71" fmla="*/ 2147483646 h 95"/>
              <a:gd name="T72" fmla="*/ 2147483646 w 54"/>
              <a:gd name="T73" fmla="*/ 2147483646 h 95"/>
              <a:gd name="T74" fmla="*/ 2147483646 w 54"/>
              <a:gd name="T75" fmla="*/ 2147483646 h 95"/>
              <a:gd name="T76" fmla="*/ 2147483646 w 54"/>
              <a:gd name="T77" fmla="*/ 2147483646 h 95"/>
              <a:gd name="T78" fmla="*/ 2147483646 w 54"/>
              <a:gd name="T79" fmla="*/ 2147483646 h 95"/>
              <a:gd name="T80" fmla="*/ 2147483646 w 54"/>
              <a:gd name="T81" fmla="*/ 2147483646 h 95"/>
              <a:gd name="T82" fmla="*/ 2147483646 w 54"/>
              <a:gd name="T83" fmla="*/ 2147483646 h 95"/>
              <a:gd name="T84" fmla="*/ 2147483646 w 54"/>
              <a:gd name="T85" fmla="*/ 2147483646 h 95"/>
              <a:gd name="T86" fmla="*/ 2147483646 w 54"/>
              <a:gd name="T87" fmla="*/ 2147483646 h 95"/>
              <a:gd name="T88" fmla="*/ 2147483646 w 54"/>
              <a:gd name="T89" fmla="*/ 2147483646 h 95"/>
              <a:gd name="T90" fmla="*/ 2147483646 w 54"/>
              <a:gd name="T91" fmla="*/ 2147483646 h 95"/>
              <a:gd name="T92" fmla="*/ 2147483646 w 54"/>
              <a:gd name="T93" fmla="*/ 2147483646 h 95"/>
              <a:gd name="T94" fmla="*/ 2147483646 w 54"/>
              <a:gd name="T95" fmla="*/ 2147483646 h 95"/>
              <a:gd name="T96" fmla="*/ 214748364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AAC8F5"/>
          </a:solidFill>
          <a:ln w="12700" cmpd="sng">
            <a:solidFill>
              <a:srgbClr val="000000"/>
            </a:solidFill>
            <a:prstDash val="solid"/>
            <a:round/>
            <a:headEnd/>
            <a:tailEnd/>
          </a:ln>
        </p:spPr>
        <p:txBody>
          <a:bodyPr/>
          <a:lstStyle/>
          <a:p>
            <a:endParaRPr lang="it-IT"/>
          </a:p>
        </p:txBody>
      </p:sp>
      <p:grpSp>
        <p:nvGrpSpPr>
          <p:cNvPr id="99365" name="Group 52"/>
          <p:cNvGrpSpPr>
            <a:grpSpLocks/>
          </p:cNvGrpSpPr>
          <p:nvPr/>
        </p:nvGrpSpPr>
        <p:grpSpPr bwMode="auto">
          <a:xfrm>
            <a:off x="7202488" y="2197100"/>
            <a:ext cx="738187" cy="742950"/>
            <a:chOff x="3562" y="1636"/>
            <a:chExt cx="497" cy="468"/>
          </a:xfrm>
        </p:grpSpPr>
        <p:sp>
          <p:nvSpPr>
            <p:cNvPr id="99396" name="Freeform 53"/>
            <p:cNvSpPr>
              <a:spLocks/>
            </p:cNvSpPr>
            <p:nvPr/>
          </p:nvSpPr>
          <p:spPr bwMode="auto">
            <a:xfrm>
              <a:off x="3806" y="1758"/>
              <a:ext cx="253" cy="346"/>
            </a:xfrm>
            <a:custGeom>
              <a:avLst/>
              <a:gdLst>
                <a:gd name="T0" fmla="*/ 2147483646 w 52"/>
                <a:gd name="T1" fmla="*/ 2147483646 h 71"/>
                <a:gd name="T2" fmla="*/ 2147483646 w 52"/>
                <a:gd name="T3" fmla="*/ 2147483646 h 71"/>
                <a:gd name="T4" fmla="*/ 2147483646 w 52"/>
                <a:gd name="T5" fmla="*/ 2147483646 h 71"/>
                <a:gd name="T6" fmla="*/ 2147483646 w 52"/>
                <a:gd name="T7" fmla="*/ 2147483646 h 71"/>
                <a:gd name="T8" fmla="*/ 2147483646 w 52"/>
                <a:gd name="T9" fmla="*/ 2147483646 h 71"/>
                <a:gd name="T10" fmla="*/ 2147483646 w 52"/>
                <a:gd name="T11" fmla="*/ 2147483646 h 71"/>
                <a:gd name="T12" fmla="*/ 2147483646 w 52"/>
                <a:gd name="T13" fmla="*/ 2147483646 h 71"/>
                <a:gd name="T14" fmla="*/ 2147483646 w 52"/>
                <a:gd name="T15" fmla="*/ 2147483646 h 71"/>
                <a:gd name="T16" fmla="*/ 2147483646 w 52"/>
                <a:gd name="T17" fmla="*/ 2147483646 h 71"/>
                <a:gd name="T18" fmla="*/ 2147483646 w 52"/>
                <a:gd name="T19" fmla="*/ 2147483646 h 71"/>
                <a:gd name="T20" fmla="*/ 2147483646 w 52"/>
                <a:gd name="T21" fmla="*/ 2147483646 h 71"/>
                <a:gd name="T22" fmla="*/ 2147483646 w 52"/>
                <a:gd name="T23" fmla="*/ 2147483646 h 71"/>
                <a:gd name="T24" fmla="*/ 2147483646 w 52"/>
                <a:gd name="T25" fmla="*/ 2147483646 h 71"/>
                <a:gd name="T26" fmla="*/ 2147483646 w 52"/>
                <a:gd name="T27" fmla="*/ 2147483646 h 71"/>
                <a:gd name="T28" fmla="*/ 2147483646 w 52"/>
                <a:gd name="T29" fmla="*/ 2147483646 h 71"/>
                <a:gd name="T30" fmla="*/ 2147483646 w 52"/>
                <a:gd name="T31" fmla="*/ 2147483646 h 71"/>
                <a:gd name="T32" fmla="*/ 2147483646 w 52"/>
                <a:gd name="T33" fmla="*/ 2147483646 h 71"/>
                <a:gd name="T34" fmla="*/ 2147483646 w 52"/>
                <a:gd name="T35" fmla="*/ 2147483646 h 71"/>
                <a:gd name="T36" fmla="*/ 2147483646 w 52"/>
                <a:gd name="T37" fmla="*/ 2147483646 h 71"/>
                <a:gd name="T38" fmla="*/ 2147483646 w 52"/>
                <a:gd name="T39" fmla="*/ 2147483646 h 71"/>
                <a:gd name="T40" fmla="*/ 2147483646 w 52"/>
                <a:gd name="T41" fmla="*/ 2147483646 h 71"/>
                <a:gd name="T42" fmla="*/ 2147483646 w 52"/>
                <a:gd name="T43" fmla="*/ 2147483646 h 71"/>
                <a:gd name="T44" fmla="*/ 2147483646 w 52"/>
                <a:gd name="T45" fmla="*/ 2147483646 h 71"/>
                <a:gd name="T46" fmla="*/ 2147483646 w 52"/>
                <a:gd name="T47" fmla="*/ 2147483646 h 71"/>
                <a:gd name="T48" fmla="*/ 2147483646 w 52"/>
                <a:gd name="T49" fmla="*/ 2147483646 h 71"/>
                <a:gd name="T50" fmla="*/ 2147483646 w 52"/>
                <a:gd name="T51" fmla="*/ 2147483646 h 71"/>
                <a:gd name="T52" fmla="*/ 2147483646 w 52"/>
                <a:gd name="T53" fmla="*/ 2147483646 h 71"/>
                <a:gd name="T54" fmla="*/ 2147483646 w 52"/>
                <a:gd name="T55" fmla="*/ 2147483646 h 71"/>
                <a:gd name="T56" fmla="*/ 2147483646 w 52"/>
                <a:gd name="T57" fmla="*/ 2147483646 h 71"/>
                <a:gd name="T58" fmla="*/ 2147483646 w 52"/>
                <a:gd name="T59" fmla="*/ 2147483646 h 71"/>
                <a:gd name="T60" fmla="*/ 2147483646 w 52"/>
                <a:gd name="T61" fmla="*/ 2147483646 h 71"/>
                <a:gd name="T62" fmla="*/ 2147483646 w 52"/>
                <a:gd name="T63" fmla="*/ 2147483646 h 71"/>
                <a:gd name="T64" fmla="*/ 2147483646 w 52"/>
                <a:gd name="T65" fmla="*/ 2147483646 h 71"/>
                <a:gd name="T66" fmla="*/ 2147483646 w 52"/>
                <a:gd name="T67" fmla="*/ 2147483646 h 71"/>
                <a:gd name="T68" fmla="*/ 2147483646 w 52"/>
                <a:gd name="T69" fmla="*/ 2147483646 h 71"/>
                <a:gd name="T70" fmla="*/ 2147483646 w 52"/>
                <a:gd name="T71" fmla="*/ 2147483646 h 71"/>
                <a:gd name="T72" fmla="*/ 2147483646 w 52"/>
                <a:gd name="T73" fmla="*/ 2147483646 h 71"/>
                <a:gd name="T74" fmla="*/ 2147483646 w 52"/>
                <a:gd name="T75" fmla="*/ 2147483646 h 71"/>
                <a:gd name="T76" fmla="*/ 2147483646 w 52"/>
                <a:gd name="T77" fmla="*/ 2147483646 h 71"/>
                <a:gd name="T78" fmla="*/ 2147483646 w 52"/>
                <a:gd name="T79" fmla="*/ 2147483646 h 71"/>
                <a:gd name="T80" fmla="*/ 2147483646 w 52"/>
                <a:gd name="T81" fmla="*/ 2147483646 h 71"/>
                <a:gd name="T82" fmla="*/ 2147483646 w 52"/>
                <a:gd name="T83" fmla="*/ 2147483646 h 71"/>
                <a:gd name="T84" fmla="*/ 2147483646 w 52"/>
                <a:gd name="T85" fmla="*/ 2147483646 h 71"/>
                <a:gd name="T86" fmla="*/ 2147483646 w 52"/>
                <a:gd name="T87" fmla="*/ 2147483646 h 71"/>
                <a:gd name="T88" fmla="*/ 2147483646 w 52"/>
                <a:gd name="T89" fmla="*/ 2147483646 h 71"/>
                <a:gd name="T90" fmla="*/ 2147483646 w 52"/>
                <a:gd name="T91" fmla="*/ 2147483646 h 71"/>
                <a:gd name="T92" fmla="*/ 2147483646 w 52"/>
                <a:gd name="T93" fmla="*/ 2147483646 h 71"/>
                <a:gd name="T94" fmla="*/ 2147483646 w 52"/>
                <a:gd name="T95" fmla="*/ 2147483646 h 71"/>
                <a:gd name="T96" fmla="*/ 2147483646 w 52"/>
                <a:gd name="T97" fmla="*/ 2147483646 h 71"/>
                <a:gd name="T98" fmla="*/ 2147483646 w 52"/>
                <a:gd name="T99" fmla="*/ 2147483646 h 71"/>
                <a:gd name="T100" fmla="*/ 2147483646 w 52"/>
                <a:gd name="T101" fmla="*/ 2147483646 h 71"/>
                <a:gd name="T102" fmla="*/ 2147483646 w 52"/>
                <a:gd name="T103" fmla="*/ 2147483646 h 71"/>
                <a:gd name="T104" fmla="*/ 2147483646 w 52"/>
                <a:gd name="T105" fmla="*/ 2147483646 h 71"/>
                <a:gd name="T106" fmla="*/ 0 w 52"/>
                <a:gd name="T107" fmla="*/ 21474836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97" name="Freeform 54"/>
            <p:cNvSpPr>
              <a:spLocks/>
            </p:cNvSpPr>
            <p:nvPr/>
          </p:nvSpPr>
          <p:spPr bwMode="auto">
            <a:xfrm>
              <a:off x="3562" y="1636"/>
              <a:ext cx="405" cy="200"/>
            </a:xfrm>
            <a:custGeom>
              <a:avLst/>
              <a:gdLst>
                <a:gd name="T0" fmla="*/ 2147483646 w 83"/>
                <a:gd name="T1" fmla="*/ 2147483646 h 41"/>
                <a:gd name="T2" fmla="*/ 2147483646 w 83"/>
                <a:gd name="T3" fmla="*/ 2147483646 h 41"/>
                <a:gd name="T4" fmla="*/ 2147483646 w 83"/>
                <a:gd name="T5" fmla="*/ 2147483646 h 41"/>
                <a:gd name="T6" fmla="*/ 2147483646 w 83"/>
                <a:gd name="T7" fmla="*/ 2147483646 h 41"/>
                <a:gd name="T8" fmla="*/ 2147483646 w 83"/>
                <a:gd name="T9" fmla="*/ 2147483646 h 41"/>
                <a:gd name="T10" fmla="*/ 2147483646 w 83"/>
                <a:gd name="T11" fmla="*/ 2147483646 h 41"/>
                <a:gd name="T12" fmla="*/ 2147483646 w 83"/>
                <a:gd name="T13" fmla="*/ 2147483646 h 41"/>
                <a:gd name="T14" fmla="*/ 2147483646 w 83"/>
                <a:gd name="T15" fmla="*/ 2147483646 h 41"/>
                <a:gd name="T16" fmla="*/ 2147483646 w 83"/>
                <a:gd name="T17" fmla="*/ 2147483646 h 41"/>
                <a:gd name="T18" fmla="*/ 2147483646 w 83"/>
                <a:gd name="T19" fmla="*/ 2147483646 h 41"/>
                <a:gd name="T20" fmla="*/ 2147483646 w 83"/>
                <a:gd name="T21" fmla="*/ 2147483646 h 41"/>
                <a:gd name="T22" fmla="*/ 2147483646 w 83"/>
                <a:gd name="T23" fmla="*/ 2147483646 h 41"/>
                <a:gd name="T24" fmla="*/ 2147483646 w 83"/>
                <a:gd name="T25" fmla="*/ 2147483646 h 41"/>
                <a:gd name="T26" fmla="*/ 2147483646 w 83"/>
                <a:gd name="T27" fmla="*/ 2147483646 h 41"/>
                <a:gd name="T28" fmla="*/ 2147483646 w 83"/>
                <a:gd name="T29" fmla="*/ 2147483646 h 41"/>
                <a:gd name="T30" fmla="*/ 2147483646 w 83"/>
                <a:gd name="T31" fmla="*/ 2147483646 h 41"/>
                <a:gd name="T32" fmla="*/ 2147483646 w 83"/>
                <a:gd name="T33" fmla="*/ 2147483646 h 41"/>
                <a:gd name="T34" fmla="*/ 2147483646 w 83"/>
                <a:gd name="T35" fmla="*/ 2147483646 h 41"/>
                <a:gd name="T36" fmla="*/ 2147483646 w 83"/>
                <a:gd name="T37" fmla="*/ 2147483646 h 41"/>
                <a:gd name="T38" fmla="*/ 2147483646 w 83"/>
                <a:gd name="T39" fmla="*/ 2147483646 h 41"/>
                <a:gd name="T40" fmla="*/ 2147483646 w 83"/>
                <a:gd name="T41" fmla="*/ 2147483646 h 41"/>
                <a:gd name="T42" fmla="*/ 2147483646 w 83"/>
                <a:gd name="T43" fmla="*/ 2147483646 h 41"/>
                <a:gd name="T44" fmla="*/ 2147483646 w 83"/>
                <a:gd name="T45" fmla="*/ 2147483646 h 41"/>
                <a:gd name="T46" fmla="*/ 2147483646 w 83"/>
                <a:gd name="T47" fmla="*/ 2147483646 h 41"/>
                <a:gd name="T48" fmla="*/ 2147483646 w 83"/>
                <a:gd name="T49" fmla="*/ 2147483646 h 41"/>
                <a:gd name="T50" fmla="*/ 2147483646 w 83"/>
                <a:gd name="T51" fmla="*/ 2147483646 h 41"/>
                <a:gd name="T52" fmla="*/ 2147483646 w 83"/>
                <a:gd name="T53" fmla="*/ 2147483646 h 41"/>
                <a:gd name="T54" fmla="*/ 2147483646 w 83"/>
                <a:gd name="T55" fmla="*/ 2147483646 h 41"/>
                <a:gd name="T56" fmla="*/ 2147483646 w 83"/>
                <a:gd name="T57" fmla="*/ 2147483646 h 41"/>
                <a:gd name="T58" fmla="*/ 2147483646 w 83"/>
                <a:gd name="T59" fmla="*/ 2147483646 h 41"/>
                <a:gd name="T60" fmla="*/ 2147483646 w 83"/>
                <a:gd name="T61" fmla="*/ 2147483646 h 41"/>
                <a:gd name="T62" fmla="*/ 2147483646 w 83"/>
                <a:gd name="T63" fmla="*/ 2147483646 h 41"/>
                <a:gd name="T64" fmla="*/ 2147483646 w 83"/>
                <a:gd name="T65" fmla="*/ 2147483646 h 41"/>
                <a:gd name="T66" fmla="*/ 2147483646 w 83"/>
                <a:gd name="T67" fmla="*/ 2147483646 h 41"/>
                <a:gd name="T68" fmla="*/ 2147483646 w 83"/>
                <a:gd name="T69" fmla="*/ 2147483646 h 41"/>
                <a:gd name="T70" fmla="*/ 2147483646 w 83"/>
                <a:gd name="T71" fmla="*/ 2147483646 h 41"/>
                <a:gd name="T72" fmla="*/ 2147483646 w 83"/>
                <a:gd name="T73" fmla="*/ 2147483646 h 41"/>
                <a:gd name="T74" fmla="*/ 2147483646 w 83"/>
                <a:gd name="T75" fmla="*/ 2147483646 h 41"/>
                <a:gd name="T76" fmla="*/ 2147483646 w 83"/>
                <a:gd name="T77" fmla="*/ 2147483646 h 41"/>
                <a:gd name="T78" fmla="*/ 2147483646 w 83"/>
                <a:gd name="T79" fmla="*/ 2147483646 h 41"/>
                <a:gd name="T80" fmla="*/ 2147483646 w 83"/>
                <a:gd name="T81" fmla="*/ 2147483646 h 41"/>
                <a:gd name="T82" fmla="*/ 2147483646 w 83"/>
                <a:gd name="T83" fmla="*/ 2147483646 h 41"/>
                <a:gd name="T84" fmla="*/ 2147483646 w 83"/>
                <a:gd name="T85" fmla="*/ 2147483646 h 41"/>
                <a:gd name="T86" fmla="*/ 0 w 83"/>
                <a:gd name="T87" fmla="*/ 214748364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chemeClr val="bg1"/>
            </a:solidFill>
            <a:ln w="12700" cmpd="sng">
              <a:solidFill>
                <a:srgbClr val="000000"/>
              </a:solidFill>
              <a:prstDash val="solid"/>
              <a:round/>
              <a:headEnd/>
              <a:tailEnd/>
            </a:ln>
          </p:spPr>
          <p:txBody>
            <a:bodyPr/>
            <a:lstStyle/>
            <a:p>
              <a:endParaRPr lang="it-IT"/>
            </a:p>
          </p:txBody>
        </p:sp>
      </p:grpSp>
      <p:sp>
        <p:nvSpPr>
          <p:cNvPr id="99366" name="Freeform 55"/>
          <p:cNvSpPr>
            <a:spLocks/>
          </p:cNvSpPr>
          <p:nvPr/>
        </p:nvSpPr>
        <p:spPr bwMode="auto">
          <a:xfrm>
            <a:off x="7499350" y="2917825"/>
            <a:ext cx="290513" cy="557213"/>
          </a:xfrm>
          <a:custGeom>
            <a:avLst/>
            <a:gdLst>
              <a:gd name="T0" fmla="*/ 2147483646 w 40"/>
              <a:gd name="T1" fmla="*/ 2147483646 h 72"/>
              <a:gd name="T2" fmla="*/ 2147483646 w 40"/>
              <a:gd name="T3" fmla="*/ 2147483646 h 72"/>
              <a:gd name="T4" fmla="*/ 2147483646 w 40"/>
              <a:gd name="T5" fmla="*/ 2147483646 h 72"/>
              <a:gd name="T6" fmla="*/ 2147483646 w 40"/>
              <a:gd name="T7" fmla="*/ 2147483646 h 72"/>
              <a:gd name="T8" fmla="*/ 2147483646 w 40"/>
              <a:gd name="T9" fmla="*/ 2147483646 h 72"/>
              <a:gd name="T10" fmla="*/ 2147483646 w 40"/>
              <a:gd name="T11" fmla="*/ 2147483646 h 72"/>
              <a:gd name="T12" fmla="*/ 2147483646 w 40"/>
              <a:gd name="T13" fmla="*/ 2147483646 h 72"/>
              <a:gd name="T14" fmla="*/ 2147483646 w 40"/>
              <a:gd name="T15" fmla="*/ 2147483646 h 72"/>
              <a:gd name="T16" fmla="*/ 2147483646 w 40"/>
              <a:gd name="T17" fmla="*/ 2147483646 h 72"/>
              <a:gd name="T18" fmla="*/ 2147483646 w 40"/>
              <a:gd name="T19" fmla="*/ 2147483646 h 72"/>
              <a:gd name="T20" fmla="*/ 0 w 40"/>
              <a:gd name="T21" fmla="*/ 2147483646 h 72"/>
              <a:gd name="T22" fmla="*/ 0 w 40"/>
              <a:gd name="T23" fmla="*/ 2147483646 h 72"/>
              <a:gd name="T24" fmla="*/ 0 w 40"/>
              <a:gd name="T25" fmla="*/ 2147483646 h 72"/>
              <a:gd name="T26" fmla="*/ 0 w 40"/>
              <a:gd name="T27" fmla="*/ 2147483646 h 72"/>
              <a:gd name="T28" fmla="*/ 0 w 40"/>
              <a:gd name="T29" fmla="*/ 2147483646 h 72"/>
              <a:gd name="T30" fmla="*/ 0 w 40"/>
              <a:gd name="T31" fmla="*/ 2147483646 h 72"/>
              <a:gd name="T32" fmla="*/ 2147483646 w 40"/>
              <a:gd name="T33" fmla="*/ 2147483646 h 72"/>
              <a:gd name="T34" fmla="*/ 2147483646 w 40"/>
              <a:gd name="T35" fmla="*/ 2147483646 h 72"/>
              <a:gd name="T36" fmla="*/ 2147483646 w 40"/>
              <a:gd name="T37" fmla="*/ 2147483646 h 72"/>
              <a:gd name="T38" fmla="*/ 2147483646 w 40"/>
              <a:gd name="T39" fmla="*/ 2147483646 h 72"/>
              <a:gd name="T40" fmla="*/ 2147483646 w 40"/>
              <a:gd name="T41" fmla="*/ 2147483646 h 72"/>
              <a:gd name="T42" fmla="*/ 2147483646 w 40"/>
              <a:gd name="T43" fmla="*/ 2147483646 h 72"/>
              <a:gd name="T44" fmla="*/ 2147483646 w 40"/>
              <a:gd name="T45" fmla="*/ 2147483646 h 72"/>
              <a:gd name="T46" fmla="*/ 2147483646 w 40"/>
              <a:gd name="T47" fmla="*/ 2147483646 h 72"/>
              <a:gd name="T48" fmla="*/ 2147483646 w 40"/>
              <a:gd name="T49" fmla="*/ 2147483646 h 72"/>
              <a:gd name="T50" fmla="*/ 2147483646 w 40"/>
              <a:gd name="T51" fmla="*/ 2147483646 h 72"/>
              <a:gd name="T52" fmla="*/ 2147483646 w 40"/>
              <a:gd name="T53" fmla="*/ 2147483646 h 72"/>
              <a:gd name="T54" fmla="*/ 2147483646 w 40"/>
              <a:gd name="T55" fmla="*/ 2147483646 h 72"/>
              <a:gd name="T56" fmla="*/ 2147483646 w 40"/>
              <a:gd name="T57" fmla="*/ 2147483646 h 72"/>
              <a:gd name="T58" fmla="*/ 2147483646 w 40"/>
              <a:gd name="T59" fmla="*/ 2147483646 h 72"/>
              <a:gd name="T60" fmla="*/ 2147483646 w 40"/>
              <a:gd name="T61" fmla="*/ 2147483646 h 72"/>
              <a:gd name="T62" fmla="*/ 2147483646 w 40"/>
              <a:gd name="T63" fmla="*/ 2147483646 h 72"/>
              <a:gd name="T64" fmla="*/ 2147483646 w 40"/>
              <a:gd name="T65" fmla="*/ 2147483646 h 72"/>
              <a:gd name="T66" fmla="*/ 2147483646 w 40"/>
              <a:gd name="T67" fmla="*/ 2147483646 h 72"/>
              <a:gd name="T68" fmla="*/ 2147483646 w 40"/>
              <a:gd name="T69" fmla="*/ 2147483646 h 72"/>
              <a:gd name="T70" fmla="*/ 2147483646 w 40"/>
              <a:gd name="T71" fmla="*/ 2147483646 h 72"/>
              <a:gd name="T72" fmla="*/ 2147483646 w 40"/>
              <a:gd name="T73" fmla="*/ 2147483646 h 72"/>
              <a:gd name="T74" fmla="*/ 2147483646 w 40"/>
              <a:gd name="T75" fmla="*/ 2147483646 h 72"/>
              <a:gd name="T76" fmla="*/ 2147483646 w 40"/>
              <a:gd name="T77" fmla="*/ 2147483646 h 72"/>
              <a:gd name="T78" fmla="*/ 2147483646 w 40"/>
              <a:gd name="T79" fmla="*/ 2147483646 h 72"/>
              <a:gd name="T80" fmla="*/ 2147483646 w 40"/>
              <a:gd name="T81" fmla="*/ 2147483646 h 72"/>
              <a:gd name="T82" fmla="*/ 2147483646 w 40"/>
              <a:gd name="T83" fmla="*/ 2147483646 h 72"/>
              <a:gd name="T84" fmla="*/ 2147483646 w 40"/>
              <a:gd name="T85" fmla="*/ 2147483646 h 72"/>
              <a:gd name="T86" fmla="*/ 2147483646 w 40"/>
              <a:gd name="T87" fmla="*/ 2147483646 h 72"/>
              <a:gd name="T88" fmla="*/ 2147483646 w 40"/>
              <a:gd name="T89" fmla="*/ 2147483646 h 72"/>
              <a:gd name="T90" fmla="*/ 2147483646 w 40"/>
              <a:gd name="T91" fmla="*/ 2147483646 h 72"/>
              <a:gd name="T92" fmla="*/ 2147483646 w 40"/>
              <a:gd name="T93" fmla="*/ 2147483646 h 72"/>
              <a:gd name="T94" fmla="*/ 2147483646 w 40"/>
              <a:gd name="T95" fmla="*/ 0 h 72"/>
              <a:gd name="T96" fmla="*/ 2147483646 w 40"/>
              <a:gd name="T97" fmla="*/ 2147483646 h 72"/>
              <a:gd name="T98" fmla="*/ 2147483646 w 40"/>
              <a:gd name="T99" fmla="*/ 2147483646 h 72"/>
              <a:gd name="T100" fmla="*/ 2147483646 w 40"/>
              <a:gd name="T101" fmla="*/ 2147483646 h 72"/>
              <a:gd name="T102" fmla="*/ 2147483646 w 40"/>
              <a:gd name="T103" fmla="*/ 2147483646 h 72"/>
              <a:gd name="T104" fmla="*/ 2147483646 w 40"/>
              <a:gd name="T105" fmla="*/ 2147483646 h 72"/>
              <a:gd name="T106" fmla="*/ 2147483646 w 40"/>
              <a:gd name="T107" fmla="*/ 2147483646 h 72"/>
              <a:gd name="T108" fmla="*/ 2147483646 w 40"/>
              <a:gd name="T109" fmla="*/ 214748364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rgbClr val="000000"/>
            </a:solidFill>
            <a:prstDash val="solid"/>
            <a:round/>
            <a:headEnd/>
            <a:tailEnd/>
          </a:ln>
        </p:spPr>
        <p:txBody>
          <a:bodyPr/>
          <a:lstStyle/>
          <a:p>
            <a:endParaRPr lang="it-IT"/>
          </a:p>
        </p:txBody>
      </p:sp>
      <p:sp>
        <p:nvSpPr>
          <p:cNvPr id="99367" name="Freeform 56"/>
          <p:cNvSpPr>
            <a:spLocks/>
          </p:cNvSpPr>
          <p:nvPr/>
        </p:nvSpPr>
        <p:spPr bwMode="auto">
          <a:xfrm>
            <a:off x="7197725" y="3846513"/>
            <a:ext cx="338138" cy="642937"/>
          </a:xfrm>
          <a:custGeom>
            <a:avLst/>
            <a:gdLst>
              <a:gd name="T0" fmla="*/ 2147483646 w 47"/>
              <a:gd name="T1" fmla="*/ 0 h 83"/>
              <a:gd name="T2" fmla="*/ 2147483646 w 47"/>
              <a:gd name="T3" fmla="*/ 2147483646 h 83"/>
              <a:gd name="T4" fmla="*/ 2147483646 w 47"/>
              <a:gd name="T5" fmla="*/ 2147483646 h 83"/>
              <a:gd name="T6" fmla="*/ 2147483646 w 47"/>
              <a:gd name="T7" fmla="*/ 2147483646 h 83"/>
              <a:gd name="T8" fmla="*/ 2147483646 w 47"/>
              <a:gd name="T9" fmla="*/ 2147483646 h 83"/>
              <a:gd name="T10" fmla="*/ 2147483646 w 47"/>
              <a:gd name="T11" fmla="*/ 2147483646 h 83"/>
              <a:gd name="T12" fmla="*/ 2147483646 w 47"/>
              <a:gd name="T13" fmla="*/ 2147483646 h 83"/>
              <a:gd name="T14" fmla="*/ 2147483646 w 47"/>
              <a:gd name="T15" fmla="*/ 2147483646 h 83"/>
              <a:gd name="T16" fmla="*/ 2147483646 w 47"/>
              <a:gd name="T17" fmla="*/ 2147483646 h 83"/>
              <a:gd name="T18" fmla="*/ 2147483646 w 47"/>
              <a:gd name="T19" fmla="*/ 2147483646 h 83"/>
              <a:gd name="T20" fmla="*/ 2147483646 w 47"/>
              <a:gd name="T21" fmla="*/ 2147483646 h 83"/>
              <a:gd name="T22" fmla="*/ 2147483646 w 47"/>
              <a:gd name="T23" fmla="*/ 2147483646 h 83"/>
              <a:gd name="T24" fmla="*/ 2147483646 w 47"/>
              <a:gd name="T25" fmla="*/ 2147483646 h 83"/>
              <a:gd name="T26" fmla="*/ 2147483646 w 47"/>
              <a:gd name="T27" fmla="*/ 2147483646 h 83"/>
              <a:gd name="T28" fmla="*/ 2147483646 w 47"/>
              <a:gd name="T29" fmla="*/ 2147483646 h 83"/>
              <a:gd name="T30" fmla="*/ 2147483646 w 47"/>
              <a:gd name="T31" fmla="*/ 2147483646 h 83"/>
              <a:gd name="T32" fmla="*/ 2147483646 w 47"/>
              <a:gd name="T33" fmla="*/ 2147483646 h 83"/>
              <a:gd name="T34" fmla="*/ 2147483646 w 47"/>
              <a:gd name="T35" fmla="*/ 2147483646 h 83"/>
              <a:gd name="T36" fmla="*/ 2147483646 w 47"/>
              <a:gd name="T37" fmla="*/ 2147483646 h 83"/>
              <a:gd name="T38" fmla="*/ 2147483646 w 47"/>
              <a:gd name="T39" fmla="*/ 2147483646 h 83"/>
              <a:gd name="T40" fmla="*/ 2147483646 w 47"/>
              <a:gd name="T41" fmla="*/ 2147483646 h 83"/>
              <a:gd name="T42" fmla="*/ 2147483646 w 47"/>
              <a:gd name="T43" fmla="*/ 2147483646 h 83"/>
              <a:gd name="T44" fmla="*/ 2147483646 w 47"/>
              <a:gd name="T45" fmla="*/ 2147483646 h 83"/>
              <a:gd name="T46" fmla="*/ 2147483646 w 47"/>
              <a:gd name="T47" fmla="*/ 2147483646 h 83"/>
              <a:gd name="T48" fmla="*/ 2147483646 w 47"/>
              <a:gd name="T49" fmla="*/ 2147483646 h 83"/>
              <a:gd name="T50" fmla="*/ 2147483646 w 47"/>
              <a:gd name="T51" fmla="*/ 2147483646 h 83"/>
              <a:gd name="T52" fmla="*/ 2147483646 w 47"/>
              <a:gd name="T53" fmla="*/ 2147483646 h 83"/>
              <a:gd name="T54" fmla="*/ 2147483646 w 47"/>
              <a:gd name="T55" fmla="*/ 2147483646 h 83"/>
              <a:gd name="T56" fmla="*/ 2147483646 w 47"/>
              <a:gd name="T57" fmla="*/ 2147483646 h 83"/>
              <a:gd name="T58" fmla="*/ 2147483646 w 47"/>
              <a:gd name="T59" fmla="*/ 2147483646 h 83"/>
              <a:gd name="T60" fmla="*/ 2147483646 w 47"/>
              <a:gd name="T61" fmla="*/ 2147483646 h 83"/>
              <a:gd name="T62" fmla="*/ 2147483646 w 47"/>
              <a:gd name="T63" fmla="*/ 2147483646 h 83"/>
              <a:gd name="T64" fmla="*/ 2147483646 w 47"/>
              <a:gd name="T65" fmla="*/ 2147483646 h 83"/>
              <a:gd name="T66" fmla="*/ 0 w 47"/>
              <a:gd name="T67" fmla="*/ 2147483646 h 83"/>
              <a:gd name="T68" fmla="*/ 0 w 47"/>
              <a:gd name="T69" fmla="*/ 2147483646 h 83"/>
              <a:gd name="T70" fmla="*/ 2147483646 w 47"/>
              <a:gd name="T71" fmla="*/ 2147483646 h 83"/>
              <a:gd name="T72" fmla="*/ 2147483646 w 47"/>
              <a:gd name="T73" fmla="*/ 2147483646 h 83"/>
              <a:gd name="T74" fmla="*/ 2147483646 w 47"/>
              <a:gd name="T75" fmla="*/ 2147483646 h 83"/>
              <a:gd name="T76" fmla="*/ 2147483646 w 47"/>
              <a:gd name="T77" fmla="*/ 2147483646 h 83"/>
              <a:gd name="T78" fmla="*/ 2147483646 w 47"/>
              <a:gd name="T79" fmla="*/ 2147483646 h 83"/>
              <a:gd name="T80" fmla="*/ 2147483646 w 47"/>
              <a:gd name="T81" fmla="*/ 2147483646 h 83"/>
              <a:gd name="T82" fmla="*/ 2147483646 w 47"/>
              <a:gd name="T83" fmla="*/ 2147483646 h 83"/>
              <a:gd name="T84" fmla="*/ 2147483646 w 47"/>
              <a:gd name="T85" fmla="*/ 2147483646 h 83"/>
              <a:gd name="T86" fmla="*/ 2147483646 w 47"/>
              <a:gd name="T87" fmla="*/ 2147483646 h 83"/>
              <a:gd name="T88" fmla="*/ 2147483646 w 47"/>
              <a:gd name="T89" fmla="*/ 2147483646 h 83"/>
              <a:gd name="T90" fmla="*/ 2147483646 w 47"/>
              <a:gd name="T91" fmla="*/ 2147483646 h 83"/>
              <a:gd name="T92" fmla="*/ 2147483646 w 47"/>
              <a:gd name="T93" fmla="*/ 2147483646 h 83"/>
              <a:gd name="T94" fmla="*/ 2147483646 w 47"/>
              <a:gd name="T95" fmla="*/ 2147483646 h 83"/>
              <a:gd name="T96" fmla="*/ 2147483646 w 47"/>
              <a:gd name="T97" fmla="*/ 2147483646 h 83"/>
              <a:gd name="T98" fmla="*/ 2147483646 w 47"/>
              <a:gd name="T99" fmla="*/ 2147483646 h 83"/>
              <a:gd name="T100" fmla="*/ 2147483646 w 47"/>
              <a:gd name="T101" fmla="*/ 2147483646 h 83"/>
              <a:gd name="T102" fmla="*/ 2147483646 w 47"/>
              <a:gd name="T103" fmla="*/ 2147483646 h 83"/>
              <a:gd name="T104" fmla="*/ 2147483646 w 47"/>
              <a:gd name="T105" fmla="*/ 0 h 83"/>
              <a:gd name="T106" fmla="*/ 2147483646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68" name="Freeform 57"/>
          <p:cNvSpPr>
            <a:spLocks/>
          </p:cNvSpPr>
          <p:nvPr/>
        </p:nvSpPr>
        <p:spPr bwMode="auto">
          <a:xfrm>
            <a:off x="8137525" y="2732088"/>
            <a:ext cx="569913" cy="395287"/>
          </a:xfrm>
          <a:custGeom>
            <a:avLst/>
            <a:gdLst>
              <a:gd name="T0" fmla="*/ 2147483646 w 79"/>
              <a:gd name="T1" fmla="*/ 2147483646 h 51"/>
              <a:gd name="T2" fmla="*/ 2147483646 w 79"/>
              <a:gd name="T3" fmla="*/ 2147483646 h 51"/>
              <a:gd name="T4" fmla="*/ 2147483646 w 79"/>
              <a:gd name="T5" fmla="*/ 2147483646 h 51"/>
              <a:gd name="T6" fmla="*/ 2147483646 w 79"/>
              <a:gd name="T7" fmla="*/ 2147483646 h 51"/>
              <a:gd name="T8" fmla="*/ 2147483646 w 79"/>
              <a:gd name="T9" fmla="*/ 2147483646 h 51"/>
              <a:gd name="T10" fmla="*/ 2147483646 w 79"/>
              <a:gd name="T11" fmla="*/ 2147483646 h 51"/>
              <a:gd name="T12" fmla="*/ 2147483646 w 79"/>
              <a:gd name="T13" fmla="*/ 2147483646 h 51"/>
              <a:gd name="T14" fmla="*/ 2147483646 w 79"/>
              <a:gd name="T15" fmla="*/ 2147483646 h 51"/>
              <a:gd name="T16" fmla="*/ 2147483646 w 79"/>
              <a:gd name="T17" fmla="*/ 2147483646 h 51"/>
              <a:gd name="T18" fmla="*/ 2147483646 w 79"/>
              <a:gd name="T19" fmla="*/ 2147483646 h 51"/>
              <a:gd name="T20" fmla="*/ 2147483646 w 79"/>
              <a:gd name="T21" fmla="*/ 2147483646 h 51"/>
              <a:gd name="T22" fmla="*/ 2147483646 w 79"/>
              <a:gd name="T23" fmla="*/ 2147483646 h 51"/>
              <a:gd name="T24" fmla="*/ 2147483646 w 79"/>
              <a:gd name="T25" fmla="*/ 2147483646 h 51"/>
              <a:gd name="T26" fmla="*/ 2147483646 w 79"/>
              <a:gd name="T27" fmla="*/ 2147483646 h 51"/>
              <a:gd name="T28" fmla="*/ 2147483646 w 79"/>
              <a:gd name="T29" fmla="*/ 2147483646 h 51"/>
              <a:gd name="T30" fmla="*/ 2147483646 w 79"/>
              <a:gd name="T31" fmla="*/ 2147483646 h 51"/>
              <a:gd name="T32" fmla="*/ 2147483646 w 79"/>
              <a:gd name="T33" fmla="*/ 2147483646 h 51"/>
              <a:gd name="T34" fmla="*/ 2147483646 w 79"/>
              <a:gd name="T35" fmla="*/ 2147483646 h 51"/>
              <a:gd name="T36" fmla="*/ 2147483646 w 79"/>
              <a:gd name="T37" fmla="*/ 2147483646 h 51"/>
              <a:gd name="T38" fmla="*/ 2147483646 w 79"/>
              <a:gd name="T39" fmla="*/ 2147483646 h 51"/>
              <a:gd name="T40" fmla="*/ 2147483646 w 79"/>
              <a:gd name="T41" fmla="*/ 2147483646 h 51"/>
              <a:gd name="T42" fmla="*/ 2147483646 w 79"/>
              <a:gd name="T43" fmla="*/ 2147483646 h 51"/>
              <a:gd name="T44" fmla="*/ 2147483646 w 79"/>
              <a:gd name="T45" fmla="*/ 2147483646 h 51"/>
              <a:gd name="T46" fmla="*/ 2147483646 w 79"/>
              <a:gd name="T47" fmla="*/ 2147483646 h 51"/>
              <a:gd name="T48" fmla="*/ 2147483646 w 79"/>
              <a:gd name="T49" fmla="*/ 2147483646 h 51"/>
              <a:gd name="T50" fmla="*/ 2147483646 w 79"/>
              <a:gd name="T51" fmla="*/ 2147483646 h 51"/>
              <a:gd name="T52" fmla="*/ 2147483646 w 79"/>
              <a:gd name="T53" fmla="*/ 2147483646 h 51"/>
              <a:gd name="T54" fmla="*/ 2147483646 w 79"/>
              <a:gd name="T55" fmla="*/ 2147483646 h 51"/>
              <a:gd name="T56" fmla="*/ 2147483646 w 79"/>
              <a:gd name="T57" fmla="*/ 2147483646 h 51"/>
              <a:gd name="T58" fmla="*/ 2147483646 w 79"/>
              <a:gd name="T59" fmla="*/ 2147483646 h 51"/>
              <a:gd name="T60" fmla="*/ 2147483646 w 79"/>
              <a:gd name="T61" fmla="*/ 2147483646 h 51"/>
              <a:gd name="T62" fmla="*/ 2147483646 w 79"/>
              <a:gd name="T63" fmla="*/ 2147483646 h 51"/>
              <a:gd name="T64" fmla="*/ 2147483646 w 79"/>
              <a:gd name="T65" fmla="*/ 2147483646 h 51"/>
              <a:gd name="T66" fmla="*/ 2147483646 w 79"/>
              <a:gd name="T67" fmla="*/ 2147483646 h 51"/>
              <a:gd name="T68" fmla="*/ 2147483646 w 79"/>
              <a:gd name="T69" fmla="*/ 2147483646 h 51"/>
              <a:gd name="T70" fmla="*/ 2147483646 w 79"/>
              <a:gd name="T71" fmla="*/ 2147483646 h 51"/>
              <a:gd name="T72" fmla="*/ 2147483646 w 79"/>
              <a:gd name="T73" fmla="*/ 2147483646 h 51"/>
              <a:gd name="T74" fmla="*/ 2147483646 w 79"/>
              <a:gd name="T75" fmla="*/ 2147483646 h 51"/>
              <a:gd name="T76" fmla="*/ 2147483646 w 79"/>
              <a:gd name="T77" fmla="*/ 2147483646 h 51"/>
              <a:gd name="T78" fmla="*/ 2147483646 w 79"/>
              <a:gd name="T79" fmla="*/ 2147483646 h 51"/>
              <a:gd name="T80" fmla="*/ 2147483646 w 79"/>
              <a:gd name="T81" fmla="*/ 2147483646 h 51"/>
              <a:gd name="T82" fmla="*/ 2147483646 w 79"/>
              <a:gd name="T83" fmla="*/ 2147483646 h 51"/>
              <a:gd name="T84" fmla="*/ 2147483646 w 79"/>
              <a:gd name="T85" fmla="*/ 2147483646 h 51"/>
              <a:gd name="T86" fmla="*/ 2147483646 w 79"/>
              <a:gd name="T87" fmla="*/ 2147483646 h 51"/>
              <a:gd name="T88" fmla="*/ 2147483646 w 79"/>
              <a:gd name="T89" fmla="*/ 0 h 51"/>
              <a:gd name="T90" fmla="*/ 2147483646 w 79"/>
              <a:gd name="T91" fmla="*/ 2147483646 h 51"/>
              <a:gd name="T92" fmla="*/ 2147483646 w 79"/>
              <a:gd name="T93" fmla="*/ 2147483646 h 51"/>
              <a:gd name="T94" fmla="*/ 2147483646 w 79"/>
              <a:gd name="T95" fmla="*/ 2147483646 h 51"/>
              <a:gd name="T96" fmla="*/ 2147483646 w 79"/>
              <a:gd name="T97" fmla="*/ 2147483646 h 51"/>
              <a:gd name="T98" fmla="*/ 2147483646 w 79"/>
              <a:gd name="T99" fmla="*/ 2147483646 h 51"/>
              <a:gd name="T100" fmla="*/ 2147483646 w 79"/>
              <a:gd name="T101" fmla="*/ 2147483646 h 51"/>
              <a:gd name="T102" fmla="*/ 2147483646 w 79"/>
              <a:gd name="T103" fmla="*/ 2147483646 h 51"/>
              <a:gd name="T104" fmla="*/ 2147483646 w 79"/>
              <a:gd name="T105" fmla="*/ 2147483646 h 51"/>
              <a:gd name="T106" fmla="*/ 0 w 79"/>
              <a:gd name="T107" fmla="*/ 2147483646 h 51"/>
              <a:gd name="T108" fmla="*/ 2147483646 w 79"/>
              <a:gd name="T109" fmla="*/ 2147483646 h 51"/>
              <a:gd name="T110" fmla="*/ 2147483646 w 79"/>
              <a:gd name="T111" fmla="*/ 2147483646 h 51"/>
              <a:gd name="T112" fmla="*/ 2147483646 w 79"/>
              <a:gd name="T113" fmla="*/ 2147483646 h 51"/>
              <a:gd name="T114" fmla="*/ 2147483646 w 79"/>
              <a:gd name="T115" fmla="*/ 214748364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69" name="Freeform 58"/>
          <p:cNvSpPr>
            <a:spLocks/>
          </p:cNvSpPr>
          <p:nvPr/>
        </p:nvSpPr>
        <p:spPr bwMode="auto">
          <a:xfrm>
            <a:off x="7948613" y="3127375"/>
            <a:ext cx="738187" cy="455613"/>
          </a:xfrm>
          <a:custGeom>
            <a:avLst/>
            <a:gdLst>
              <a:gd name="T0" fmla="*/ 2147483646 w 102"/>
              <a:gd name="T1" fmla="*/ 2147483646 h 59"/>
              <a:gd name="T2" fmla="*/ 2147483646 w 102"/>
              <a:gd name="T3" fmla="*/ 2147483646 h 59"/>
              <a:gd name="T4" fmla="*/ 2147483646 w 102"/>
              <a:gd name="T5" fmla="*/ 2147483646 h 59"/>
              <a:gd name="T6" fmla="*/ 2147483646 w 102"/>
              <a:gd name="T7" fmla="*/ 2147483646 h 59"/>
              <a:gd name="T8" fmla="*/ 2147483646 w 102"/>
              <a:gd name="T9" fmla="*/ 2147483646 h 59"/>
              <a:gd name="T10" fmla="*/ 2147483646 w 102"/>
              <a:gd name="T11" fmla="*/ 2147483646 h 59"/>
              <a:gd name="T12" fmla="*/ 2147483646 w 102"/>
              <a:gd name="T13" fmla="*/ 2147483646 h 59"/>
              <a:gd name="T14" fmla="*/ 2147483646 w 102"/>
              <a:gd name="T15" fmla="*/ 2147483646 h 59"/>
              <a:gd name="T16" fmla="*/ 2147483646 w 102"/>
              <a:gd name="T17" fmla="*/ 2147483646 h 59"/>
              <a:gd name="T18" fmla="*/ 2147483646 w 102"/>
              <a:gd name="T19" fmla="*/ 2147483646 h 59"/>
              <a:gd name="T20" fmla="*/ 2147483646 w 102"/>
              <a:gd name="T21" fmla="*/ 2147483646 h 59"/>
              <a:gd name="T22" fmla="*/ 2147483646 w 102"/>
              <a:gd name="T23" fmla="*/ 2147483646 h 59"/>
              <a:gd name="T24" fmla="*/ 2147483646 w 102"/>
              <a:gd name="T25" fmla="*/ 2147483646 h 59"/>
              <a:gd name="T26" fmla="*/ 2147483646 w 102"/>
              <a:gd name="T27" fmla="*/ 2147483646 h 59"/>
              <a:gd name="T28" fmla="*/ 2147483646 w 102"/>
              <a:gd name="T29" fmla="*/ 2147483646 h 59"/>
              <a:gd name="T30" fmla="*/ 2147483646 w 102"/>
              <a:gd name="T31" fmla="*/ 2147483646 h 59"/>
              <a:gd name="T32" fmla="*/ 2147483646 w 102"/>
              <a:gd name="T33" fmla="*/ 2147483646 h 59"/>
              <a:gd name="T34" fmla="*/ 2147483646 w 102"/>
              <a:gd name="T35" fmla="*/ 2147483646 h 59"/>
              <a:gd name="T36" fmla="*/ 2147483646 w 102"/>
              <a:gd name="T37" fmla="*/ 2147483646 h 59"/>
              <a:gd name="T38" fmla="*/ 2147483646 w 102"/>
              <a:gd name="T39" fmla="*/ 2147483646 h 59"/>
              <a:gd name="T40" fmla="*/ 2147483646 w 102"/>
              <a:gd name="T41" fmla="*/ 2147483646 h 59"/>
              <a:gd name="T42" fmla="*/ 2147483646 w 102"/>
              <a:gd name="T43" fmla="*/ 2147483646 h 59"/>
              <a:gd name="T44" fmla="*/ 2147483646 w 102"/>
              <a:gd name="T45" fmla="*/ 2147483646 h 59"/>
              <a:gd name="T46" fmla="*/ 2147483646 w 102"/>
              <a:gd name="T47" fmla="*/ 2147483646 h 59"/>
              <a:gd name="T48" fmla="*/ 2147483646 w 102"/>
              <a:gd name="T49" fmla="*/ 2147483646 h 59"/>
              <a:gd name="T50" fmla="*/ 2147483646 w 102"/>
              <a:gd name="T51" fmla="*/ 2147483646 h 59"/>
              <a:gd name="T52" fmla="*/ 2147483646 w 102"/>
              <a:gd name="T53" fmla="*/ 2147483646 h 59"/>
              <a:gd name="T54" fmla="*/ 2147483646 w 102"/>
              <a:gd name="T55" fmla="*/ 2147483646 h 59"/>
              <a:gd name="T56" fmla="*/ 2147483646 w 102"/>
              <a:gd name="T57" fmla="*/ 2147483646 h 59"/>
              <a:gd name="T58" fmla="*/ 2147483646 w 102"/>
              <a:gd name="T59" fmla="*/ 2147483646 h 59"/>
              <a:gd name="T60" fmla="*/ 2147483646 w 102"/>
              <a:gd name="T61" fmla="*/ 2147483646 h 59"/>
              <a:gd name="T62" fmla="*/ 2147483646 w 102"/>
              <a:gd name="T63" fmla="*/ 2147483646 h 59"/>
              <a:gd name="T64" fmla="*/ 2147483646 w 102"/>
              <a:gd name="T65" fmla="*/ 2147483646 h 59"/>
              <a:gd name="T66" fmla="*/ 2147483646 w 102"/>
              <a:gd name="T67" fmla="*/ 2147483646 h 59"/>
              <a:gd name="T68" fmla="*/ 2147483646 w 102"/>
              <a:gd name="T69" fmla="*/ 2147483646 h 59"/>
              <a:gd name="T70" fmla="*/ 2147483646 w 102"/>
              <a:gd name="T71" fmla="*/ 2147483646 h 59"/>
              <a:gd name="T72" fmla="*/ 2147483646 w 102"/>
              <a:gd name="T73" fmla="*/ 2147483646 h 59"/>
              <a:gd name="T74" fmla="*/ 2147483646 w 102"/>
              <a:gd name="T75" fmla="*/ 2147483646 h 59"/>
              <a:gd name="T76" fmla="*/ 2147483646 w 102"/>
              <a:gd name="T77" fmla="*/ 2147483646 h 59"/>
              <a:gd name="T78" fmla="*/ 2147483646 w 102"/>
              <a:gd name="T79" fmla="*/ 2147483646 h 59"/>
              <a:gd name="T80" fmla="*/ 2147483646 w 102"/>
              <a:gd name="T81" fmla="*/ 2147483646 h 59"/>
              <a:gd name="T82" fmla="*/ 2147483646 w 102"/>
              <a:gd name="T83" fmla="*/ 2147483646 h 59"/>
              <a:gd name="T84" fmla="*/ 2147483646 w 102"/>
              <a:gd name="T85" fmla="*/ 2147483646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70" name="Freeform 59"/>
          <p:cNvSpPr>
            <a:spLocks/>
          </p:cNvSpPr>
          <p:nvPr/>
        </p:nvSpPr>
        <p:spPr bwMode="auto">
          <a:xfrm>
            <a:off x="7999413" y="3730625"/>
            <a:ext cx="496887" cy="409575"/>
          </a:xfrm>
          <a:custGeom>
            <a:avLst/>
            <a:gdLst>
              <a:gd name="T0" fmla="*/ 2147483646 w 69"/>
              <a:gd name="T1" fmla="*/ 2147483646 h 53"/>
              <a:gd name="T2" fmla="*/ 2147483646 w 69"/>
              <a:gd name="T3" fmla="*/ 2147483646 h 53"/>
              <a:gd name="T4" fmla="*/ 2147483646 w 69"/>
              <a:gd name="T5" fmla="*/ 2147483646 h 53"/>
              <a:gd name="T6" fmla="*/ 2147483646 w 69"/>
              <a:gd name="T7" fmla="*/ 2147483646 h 53"/>
              <a:gd name="T8" fmla="*/ 2147483646 w 69"/>
              <a:gd name="T9" fmla="*/ 2147483646 h 53"/>
              <a:gd name="T10" fmla="*/ 2147483646 w 69"/>
              <a:gd name="T11" fmla="*/ 2147483646 h 53"/>
              <a:gd name="T12" fmla="*/ 2147483646 w 69"/>
              <a:gd name="T13" fmla="*/ 2147483646 h 53"/>
              <a:gd name="T14" fmla="*/ 2147483646 w 69"/>
              <a:gd name="T15" fmla="*/ 2147483646 h 53"/>
              <a:gd name="T16" fmla="*/ 2147483646 w 69"/>
              <a:gd name="T17" fmla="*/ 2147483646 h 53"/>
              <a:gd name="T18" fmla="*/ 2147483646 w 69"/>
              <a:gd name="T19" fmla="*/ 2147483646 h 53"/>
              <a:gd name="T20" fmla="*/ 2147483646 w 69"/>
              <a:gd name="T21" fmla="*/ 2147483646 h 53"/>
              <a:gd name="T22" fmla="*/ 2147483646 w 69"/>
              <a:gd name="T23" fmla="*/ 2147483646 h 53"/>
              <a:gd name="T24" fmla="*/ 2147483646 w 69"/>
              <a:gd name="T25" fmla="*/ 2147483646 h 53"/>
              <a:gd name="T26" fmla="*/ 2147483646 w 69"/>
              <a:gd name="T27" fmla="*/ 2147483646 h 53"/>
              <a:gd name="T28" fmla="*/ 2147483646 w 69"/>
              <a:gd name="T29" fmla="*/ 2147483646 h 53"/>
              <a:gd name="T30" fmla="*/ 2147483646 w 69"/>
              <a:gd name="T31" fmla="*/ 2147483646 h 53"/>
              <a:gd name="T32" fmla="*/ 2147483646 w 69"/>
              <a:gd name="T33" fmla="*/ 2147483646 h 53"/>
              <a:gd name="T34" fmla="*/ 2147483646 w 69"/>
              <a:gd name="T35" fmla="*/ 2147483646 h 53"/>
              <a:gd name="T36" fmla="*/ 2147483646 w 69"/>
              <a:gd name="T37" fmla="*/ 2147483646 h 53"/>
              <a:gd name="T38" fmla="*/ 2147483646 w 69"/>
              <a:gd name="T39" fmla="*/ 2147483646 h 53"/>
              <a:gd name="T40" fmla="*/ 2147483646 w 69"/>
              <a:gd name="T41" fmla="*/ 2147483646 h 53"/>
              <a:gd name="T42" fmla="*/ 2147483646 w 69"/>
              <a:gd name="T43" fmla="*/ 2147483646 h 53"/>
              <a:gd name="T44" fmla="*/ 2147483646 w 69"/>
              <a:gd name="T45" fmla="*/ 2147483646 h 53"/>
              <a:gd name="T46" fmla="*/ 2147483646 w 69"/>
              <a:gd name="T47" fmla="*/ 2147483646 h 53"/>
              <a:gd name="T48" fmla="*/ 2147483646 w 69"/>
              <a:gd name="T49" fmla="*/ 2147483646 h 53"/>
              <a:gd name="T50" fmla="*/ 2147483646 w 69"/>
              <a:gd name="T51" fmla="*/ 2147483646 h 53"/>
              <a:gd name="T52" fmla="*/ 2147483646 w 69"/>
              <a:gd name="T53" fmla="*/ 2147483646 h 53"/>
              <a:gd name="T54" fmla="*/ 2147483646 w 69"/>
              <a:gd name="T55" fmla="*/ 2147483646 h 53"/>
              <a:gd name="T56" fmla="*/ 2147483646 w 69"/>
              <a:gd name="T57" fmla="*/ 2147483646 h 53"/>
              <a:gd name="T58" fmla="*/ 2147483646 w 69"/>
              <a:gd name="T59" fmla="*/ 2147483646 h 53"/>
              <a:gd name="T60" fmla="*/ 2147483646 w 69"/>
              <a:gd name="T61" fmla="*/ 2147483646 h 53"/>
              <a:gd name="T62" fmla="*/ 2147483646 w 69"/>
              <a:gd name="T63" fmla="*/ 2147483646 h 53"/>
              <a:gd name="T64" fmla="*/ 2147483646 w 69"/>
              <a:gd name="T65" fmla="*/ 2147483646 h 53"/>
              <a:gd name="T66" fmla="*/ 2147483646 w 69"/>
              <a:gd name="T67" fmla="*/ 2147483646 h 53"/>
              <a:gd name="T68" fmla="*/ 2147483646 w 69"/>
              <a:gd name="T69" fmla="*/ 2147483646 h 53"/>
              <a:gd name="T70" fmla="*/ 2147483646 w 69"/>
              <a:gd name="T71" fmla="*/ 2147483646 h 53"/>
              <a:gd name="T72" fmla="*/ 2147483646 w 69"/>
              <a:gd name="T73" fmla="*/ 2147483646 h 53"/>
              <a:gd name="T74" fmla="*/ 2147483646 w 69"/>
              <a:gd name="T75" fmla="*/ 2147483646 h 53"/>
              <a:gd name="T76" fmla="*/ 2147483646 w 69"/>
              <a:gd name="T77" fmla="*/ 2147483646 h 53"/>
              <a:gd name="T78" fmla="*/ 2147483646 w 69"/>
              <a:gd name="T79" fmla="*/ 2147483646 h 53"/>
              <a:gd name="T80" fmla="*/ 2147483646 w 69"/>
              <a:gd name="T81" fmla="*/ 2147483646 h 53"/>
              <a:gd name="T82" fmla="*/ 2147483646 w 69"/>
              <a:gd name="T83" fmla="*/ 2147483646 h 53"/>
              <a:gd name="T84" fmla="*/ 2147483646 w 69"/>
              <a:gd name="T85" fmla="*/ 2147483646 h 53"/>
              <a:gd name="T86" fmla="*/ 2147483646 w 69"/>
              <a:gd name="T87" fmla="*/ 2147483646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rgbClr val="000000"/>
            </a:solidFill>
            <a:prstDash val="solid"/>
            <a:round/>
            <a:headEnd/>
            <a:tailEnd/>
          </a:ln>
        </p:spPr>
        <p:txBody>
          <a:bodyPr/>
          <a:lstStyle/>
          <a:p>
            <a:endParaRPr lang="it-IT"/>
          </a:p>
        </p:txBody>
      </p:sp>
      <p:sp>
        <p:nvSpPr>
          <p:cNvPr id="99371" name="Freeform 60"/>
          <p:cNvSpPr>
            <a:spLocks/>
          </p:cNvSpPr>
          <p:nvPr/>
        </p:nvSpPr>
        <p:spPr bwMode="auto">
          <a:xfrm>
            <a:off x="7773988" y="3784600"/>
            <a:ext cx="530225" cy="596900"/>
          </a:xfrm>
          <a:custGeom>
            <a:avLst/>
            <a:gdLst>
              <a:gd name="T0" fmla="*/ 2147483646 w 73"/>
              <a:gd name="T1" fmla="*/ 2147483646 h 77"/>
              <a:gd name="T2" fmla="*/ 2147483646 w 73"/>
              <a:gd name="T3" fmla="*/ 2147483646 h 77"/>
              <a:gd name="T4" fmla="*/ 2147483646 w 73"/>
              <a:gd name="T5" fmla="*/ 2147483646 h 77"/>
              <a:gd name="T6" fmla="*/ 2147483646 w 73"/>
              <a:gd name="T7" fmla="*/ 2147483646 h 77"/>
              <a:gd name="T8" fmla="*/ 2147483646 w 73"/>
              <a:gd name="T9" fmla="*/ 2147483646 h 77"/>
              <a:gd name="T10" fmla="*/ 2147483646 w 73"/>
              <a:gd name="T11" fmla="*/ 2147483646 h 77"/>
              <a:gd name="T12" fmla="*/ 2147483646 w 73"/>
              <a:gd name="T13" fmla="*/ 2147483646 h 77"/>
              <a:gd name="T14" fmla="*/ 2147483646 w 73"/>
              <a:gd name="T15" fmla="*/ 2147483646 h 77"/>
              <a:gd name="T16" fmla="*/ 2147483646 w 73"/>
              <a:gd name="T17" fmla="*/ 2147483646 h 77"/>
              <a:gd name="T18" fmla="*/ 2147483646 w 73"/>
              <a:gd name="T19" fmla="*/ 2147483646 h 77"/>
              <a:gd name="T20" fmla="*/ 2147483646 w 73"/>
              <a:gd name="T21" fmla="*/ 2147483646 h 77"/>
              <a:gd name="T22" fmla="*/ 2147483646 w 73"/>
              <a:gd name="T23" fmla="*/ 2147483646 h 77"/>
              <a:gd name="T24" fmla="*/ 2147483646 w 73"/>
              <a:gd name="T25" fmla="*/ 2147483646 h 77"/>
              <a:gd name="T26" fmla="*/ 2147483646 w 73"/>
              <a:gd name="T27" fmla="*/ 2147483646 h 77"/>
              <a:gd name="T28" fmla="*/ 2147483646 w 73"/>
              <a:gd name="T29" fmla="*/ 2147483646 h 77"/>
              <a:gd name="T30" fmla="*/ 2147483646 w 73"/>
              <a:gd name="T31" fmla="*/ 2147483646 h 77"/>
              <a:gd name="T32" fmla="*/ 2147483646 w 73"/>
              <a:gd name="T33" fmla="*/ 2147483646 h 77"/>
              <a:gd name="T34" fmla="*/ 2147483646 w 73"/>
              <a:gd name="T35" fmla="*/ 2147483646 h 77"/>
              <a:gd name="T36" fmla="*/ 2147483646 w 73"/>
              <a:gd name="T37" fmla="*/ 2147483646 h 77"/>
              <a:gd name="T38" fmla="*/ 2147483646 w 73"/>
              <a:gd name="T39" fmla="*/ 2147483646 h 77"/>
              <a:gd name="T40" fmla="*/ 2147483646 w 73"/>
              <a:gd name="T41" fmla="*/ 2147483646 h 77"/>
              <a:gd name="T42" fmla="*/ 2147483646 w 73"/>
              <a:gd name="T43" fmla="*/ 2147483646 h 77"/>
              <a:gd name="T44" fmla="*/ 2147483646 w 73"/>
              <a:gd name="T45" fmla="*/ 2147483646 h 77"/>
              <a:gd name="T46" fmla="*/ 2147483646 w 73"/>
              <a:gd name="T47" fmla="*/ 2147483646 h 77"/>
              <a:gd name="T48" fmla="*/ 2147483646 w 73"/>
              <a:gd name="T49" fmla="*/ 2147483646 h 77"/>
              <a:gd name="T50" fmla="*/ 2147483646 w 73"/>
              <a:gd name="T51" fmla="*/ 2147483646 h 77"/>
              <a:gd name="T52" fmla="*/ 2147483646 w 73"/>
              <a:gd name="T53" fmla="*/ 2147483646 h 77"/>
              <a:gd name="T54" fmla="*/ 2147483646 w 73"/>
              <a:gd name="T55" fmla="*/ 2147483646 h 77"/>
              <a:gd name="T56" fmla="*/ 2147483646 w 73"/>
              <a:gd name="T57" fmla="*/ 2147483646 h 77"/>
              <a:gd name="T58" fmla="*/ 2147483646 w 73"/>
              <a:gd name="T59" fmla="*/ 2147483646 h 77"/>
              <a:gd name="T60" fmla="*/ 2147483646 w 73"/>
              <a:gd name="T61" fmla="*/ 2147483646 h 77"/>
              <a:gd name="T62" fmla="*/ 2147483646 w 73"/>
              <a:gd name="T63" fmla="*/ 2147483646 h 77"/>
              <a:gd name="T64" fmla="*/ 2147483646 w 73"/>
              <a:gd name="T65" fmla="*/ 2147483646 h 77"/>
              <a:gd name="T66" fmla="*/ 2147483646 w 73"/>
              <a:gd name="T67" fmla="*/ 2147483646 h 77"/>
              <a:gd name="T68" fmla="*/ 2147483646 w 73"/>
              <a:gd name="T69" fmla="*/ 2147483646 h 77"/>
              <a:gd name="T70" fmla="*/ 2147483646 w 73"/>
              <a:gd name="T71" fmla="*/ 2147483646 h 77"/>
              <a:gd name="T72" fmla="*/ 2147483646 w 73"/>
              <a:gd name="T73" fmla="*/ 2147483646 h 77"/>
              <a:gd name="T74" fmla="*/ 2147483646 w 73"/>
              <a:gd name="T75" fmla="*/ 2147483646 h 77"/>
              <a:gd name="T76" fmla="*/ 2147483646 w 73"/>
              <a:gd name="T77" fmla="*/ 2147483646 h 77"/>
              <a:gd name="T78" fmla="*/ 2147483646 w 73"/>
              <a:gd name="T79" fmla="*/ 0 h 77"/>
              <a:gd name="T80" fmla="*/ 0 w 73"/>
              <a:gd name="T81" fmla="*/ 214748364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487E6"/>
          </a:solidFill>
          <a:ln w="12700" cmpd="sng">
            <a:solidFill>
              <a:srgbClr val="000000"/>
            </a:solidFill>
            <a:prstDash val="solid"/>
            <a:round/>
            <a:headEnd/>
            <a:tailEnd/>
          </a:ln>
        </p:spPr>
        <p:txBody>
          <a:bodyPr/>
          <a:lstStyle/>
          <a:p>
            <a:endParaRPr lang="it-IT"/>
          </a:p>
        </p:txBody>
      </p:sp>
      <p:sp>
        <p:nvSpPr>
          <p:cNvPr id="99372" name="Freeform 61"/>
          <p:cNvSpPr>
            <a:spLocks/>
          </p:cNvSpPr>
          <p:nvPr/>
        </p:nvSpPr>
        <p:spPr bwMode="auto">
          <a:xfrm>
            <a:off x="8272463" y="3041650"/>
            <a:ext cx="449262" cy="223838"/>
          </a:xfrm>
          <a:custGeom>
            <a:avLst/>
            <a:gdLst>
              <a:gd name="T0" fmla="*/ 2147483646 w 62"/>
              <a:gd name="T1" fmla="*/ 2147483646 h 29"/>
              <a:gd name="T2" fmla="*/ 2147483646 w 62"/>
              <a:gd name="T3" fmla="*/ 2147483646 h 29"/>
              <a:gd name="T4" fmla="*/ 2147483646 w 62"/>
              <a:gd name="T5" fmla="*/ 2147483646 h 29"/>
              <a:gd name="T6" fmla="*/ 2147483646 w 62"/>
              <a:gd name="T7" fmla="*/ 2147483646 h 29"/>
              <a:gd name="T8" fmla="*/ 2147483646 w 62"/>
              <a:gd name="T9" fmla="*/ 2147483646 h 29"/>
              <a:gd name="T10" fmla="*/ 2147483646 w 62"/>
              <a:gd name="T11" fmla="*/ 2147483646 h 29"/>
              <a:gd name="T12" fmla="*/ 2147483646 w 62"/>
              <a:gd name="T13" fmla="*/ 2147483646 h 29"/>
              <a:gd name="T14" fmla="*/ 2147483646 w 62"/>
              <a:gd name="T15" fmla="*/ 2147483646 h 29"/>
              <a:gd name="T16" fmla="*/ 2147483646 w 62"/>
              <a:gd name="T17" fmla="*/ 2147483646 h 29"/>
              <a:gd name="T18" fmla="*/ 2147483646 w 62"/>
              <a:gd name="T19" fmla="*/ 2147483646 h 29"/>
              <a:gd name="T20" fmla="*/ 2147483646 w 62"/>
              <a:gd name="T21" fmla="*/ 2147483646 h 29"/>
              <a:gd name="T22" fmla="*/ 2147483646 w 62"/>
              <a:gd name="T23" fmla="*/ 2147483646 h 29"/>
              <a:gd name="T24" fmla="*/ 2147483646 w 62"/>
              <a:gd name="T25" fmla="*/ 2147483646 h 29"/>
              <a:gd name="T26" fmla="*/ 2147483646 w 62"/>
              <a:gd name="T27" fmla="*/ 2147483646 h 29"/>
              <a:gd name="T28" fmla="*/ 2147483646 w 62"/>
              <a:gd name="T29" fmla="*/ 2147483646 h 29"/>
              <a:gd name="T30" fmla="*/ 2147483646 w 62"/>
              <a:gd name="T31" fmla="*/ 2147483646 h 29"/>
              <a:gd name="T32" fmla="*/ 2147483646 w 62"/>
              <a:gd name="T33" fmla="*/ 2147483646 h 29"/>
              <a:gd name="T34" fmla="*/ 2147483646 w 62"/>
              <a:gd name="T35" fmla="*/ 2147483646 h 29"/>
              <a:gd name="T36" fmla="*/ 2147483646 w 62"/>
              <a:gd name="T37" fmla="*/ 2147483646 h 29"/>
              <a:gd name="T38" fmla="*/ 2147483646 w 62"/>
              <a:gd name="T39" fmla="*/ 2147483646 h 29"/>
              <a:gd name="T40" fmla="*/ 2147483646 w 62"/>
              <a:gd name="T41" fmla="*/ 2147483646 h 29"/>
              <a:gd name="T42" fmla="*/ 2147483646 w 62"/>
              <a:gd name="T43" fmla="*/ 2147483646 h 29"/>
              <a:gd name="T44" fmla="*/ 2147483646 w 62"/>
              <a:gd name="T45" fmla="*/ 2147483646 h 29"/>
              <a:gd name="T46" fmla="*/ 2147483646 w 62"/>
              <a:gd name="T47" fmla="*/ 2147483646 h 29"/>
              <a:gd name="T48" fmla="*/ 2147483646 w 62"/>
              <a:gd name="T49" fmla="*/ 2147483646 h 29"/>
              <a:gd name="T50" fmla="*/ 2147483646 w 62"/>
              <a:gd name="T51" fmla="*/ 2147483646 h 29"/>
              <a:gd name="T52" fmla="*/ 2147483646 w 62"/>
              <a:gd name="T53" fmla="*/ 2147483646 h 29"/>
              <a:gd name="T54" fmla="*/ 2147483646 w 62"/>
              <a:gd name="T55" fmla="*/ 2147483646 h 29"/>
              <a:gd name="T56" fmla="*/ 2147483646 w 62"/>
              <a:gd name="T57" fmla="*/ 2147483646 h 29"/>
              <a:gd name="T58" fmla="*/ 2147483646 w 62"/>
              <a:gd name="T59" fmla="*/ 2147483646 h 29"/>
              <a:gd name="T60" fmla="*/ 2147483646 w 62"/>
              <a:gd name="T61" fmla="*/ 2147483646 h 29"/>
              <a:gd name="T62" fmla="*/ 2147483646 w 62"/>
              <a:gd name="T63" fmla="*/ 2147483646 h 29"/>
              <a:gd name="T64" fmla="*/ 2147483646 w 62"/>
              <a:gd name="T65" fmla="*/ 2147483646 h 29"/>
              <a:gd name="T66" fmla="*/ 2147483646 w 62"/>
              <a:gd name="T67" fmla="*/ 2147483646 h 29"/>
              <a:gd name="T68" fmla="*/ 2147483646 w 62"/>
              <a:gd name="T69" fmla="*/ 2147483646 h 29"/>
              <a:gd name="T70" fmla="*/ 2147483646 w 62"/>
              <a:gd name="T71" fmla="*/ 2147483646 h 29"/>
              <a:gd name="T72" fmla="*/ 2147483646 w 62"/>
              <a:gd name="T73" fmla="*/ 2147483646 h 29"/>
              <a:gd name="T74" fmla="*/ 2147483646 w 62"/>
              <a:gd name="T75" fmla="*/ 2147483646 h 29"/>
              <a:gd name="T76" fmla="*/ 2147483646 w 62"/>
              <a:gd name="T77" fmla="*/ 2147483646 h 29"/>
              <a:gd name="T78" fmla="*/ 2147483646 w 62"/>
              <a:gd name="T79" fmla="*/ 2147483646 h 29"/>
              <a:gd name="T80" fmla="*/ 2147483646 w 62"/>
              <a:gd name="T81" fmla="*/ 2147483646 h 29"/>
              <a:gd name="T82" fmla="*/ 2147483646 w 62"/>
              <a:gd name="T83" fmla="*/ 2147483646 h 29"/>
              <a:gd name="T84" fmla="*/ 2147483646 w 62"/>
              <a:gd name="T85" fmla="*/ 2147483646 h 29"/>
              <a:gd name="T86" fmla="*/ 2147483646 w 62"/>
              <a:gd name="T87" fmla="*/ 2147483646 h 29"/>
              <a:gd name="T88" fmla="*/ 2147483646 w 62"/>
              <a:gd name="T89" fmla="*/ 2147483646 h 29"/>
              <a:gd name="T90" fmla="*/ 2147483646 w 62"/>
              <a:gd name="T91" fmla="*/ 2147483646 h 29"/>
              <a:gd name="T92" fmla="*/ 2147483646 w 62"/>
              <a:gd name="T93" fmla="*/ 2147483646 h 29"/>
              <a:gd name="T94" fmla="*/ 2147483646 w 62"/>
              <a:gd name="T95" fmla="*/ 2147483646 h 29"/>
              <a:gd name="T96" fmla="*/ 2147483646 w 62"/>
              <a:gd name="T97" fmla="*/ 2147483646 h 29"/>
              <a:gd name="T98" fmla="*/ 2147483646 w 62"/>
              <a:gd name="T99" fmla="*/ 2147483646 h 29"/>
              <a:gd name="T100" fmla="*/ 2147483646 w 62"/>
              <a:gd name="T101" fmla="*/ 2147483646 h 29"/>
              <a:gd name="T102" fmla="*/ 2147483646 w 62"/>
              <a:gd name="T103" fmla="*/ 2147483646 h 29"/>
              <a:gd name="T104" fmla="*/ 214748364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73" name="Freeform 62"/>
          <p:cNvSpPr>
            <a:spLocks/>
          </p:cNvSpPr>
          <p:nvPr/>
        </p:nvSpPr>
        <p:spPr bwMode="auto">
          <a:xfrm>
            <a:off x="8613775" y="3017838"/>
            <a:ext cx="107950" cy="185737"/>
          </a:xfrm>
          <a:custGeom>
            <a:avLst/>
            <a:gdLst>
              <a:gd name="T0" fmla="*/ 2147483646 w 15"/>
              <a:gd name="T1" fmla="*/ 2147483646 h 24"/>
              <a:gd name="T2" fmla="*/ 2147483646 w 15"/>
              <a:gd name="T3" fmla="*/ 2147483646 h 24"/>
              <a:gd name="T4" fmla="*/ 2147483646 w 15"/>
              <a:gd name="T5" fmla="*/ 2147483646 h 24"/>
              <a:gd name="T6" fmla="*/ 2147483646 w 15"/>
              <a:gd name="T7" fmla="*/ 2147483646 h 24"/>
              <a:gd name="T8" fmla="*/ 2147483646 w 15"/>
              <a:gd name="T9" fmla="*/ 2147483646 h 24"/>
              <a:gd name="T10" fmla="*/ 2147483646 w 15"/>
              <a:gd name="T11" fmla="*/ 2147483646 h 24"/>
              <a:gd name="T12" fmla="*/ 2147483646 w 15"/>
              <a:gd name="T13" fmla="*/ 2147483646 h 24"/>
              <a:gd name="T14" fmla="*/ 2147483646 w 15"/>
              <a:gd name="T15" fmla="*/ 2147483646 h 24"/>
              <a:gd name="T16" fmla="*/ 2147483646 w 15"/>
              <a:gd name="T17" fmla="*/ 2147483646 h 24"/>
              <a:gd name="T18" fmla="*/ 2147483646 w 15"/>
              <a:gd name="T19" fmla="*/ 2147483646 h 24"/>
              <a:gd name="T20" fmla="*/ 2147483646 w 15"/>
              <a:gd name="T21" fmla="*/ 2147483646 h 24"/>
              <a:gd name="T22" fmla="*/ 2147483646 w 15"/>
              <a:gd name="T23" fmla="*/ 2147483646 h 24"/>
              <a:gd name="T24" fmla="*/ 2147483646 w 15"/>
              <a:gd name="T25" fmla="*/ 2147483646 h 24"/>
              <a:gd name="T26" fmla="*/ 2147483646 w 15"/>
              <a:gd name="T27" fmla="*/ 2147483646 h 24"/>
              <a:gd name="T28" fmla="*/ 2147483646 w 15"/>
              <a:gd name="T29" fmla="*/ 0 h 24"/>
              <a:gd name="T30" fmla="*/ 2147483646 w 15"/>
              <a:gd name="T31" fmla="*/ 0 h 24"/>
              <a:gd name="T32" fmla="*/ 2147483646 w 15"/>
              <a:gd name="T33" fmla="*/ 0 h 24"/>
              <a:gd name="T34" fmla="*/ 2147483646 w 15"/>
              <a:gd name="T35" fmla="*/ 2147483646 h 24"/>
              <a:gd name="T36" fmla="*/ 2147483646 w 15"/>
              <a:gd name="T37" fmla="*/ 2147483646 h 24"/>
              <a:gd name="T38" fmla="*/ 2147483646 w 15"/>
              <a:gd name="T39" fmla="*/ 2147483646 h 24"/>
              <a:gd name="T40" fmla="*/ 0 w 15"/>
              <a:gd name="T41" fmla="*/ 2147483646 h 24"/>
              <a:gd name="T42" fmla="*/ 2147483646 w 15"/>
              <a:gd name="T43" fmla="*/ 2147483646 h 24"/>
              <a:gd name="T44" fmla="*/ 2147483646 w 15"/>
              <a:gd name="T45" fmla="*/ 2147483646 h 24"/>
              <a:gd name="T46" fmla="*/ 2147483646 w 15"/>
              <a:gd name="T47" fmla="*/ 2147483646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74" name="Freeform 63"/>
          <p:cNvSpPr>
            <a:spLocks/>
          </p:cNvSpPr>
          <p:nvPr/>
        </p:nvSpPr>
        <p:spPr bwMode="auto">
          <a:xfrm>
            <a:off x="8642350" y="2801938"/>
            <a:ext cx="138113" cy="325437"/>
          </a:xfrm>
          <a:custGeom>
            <a:avLst/>
            <a:gdLst>
              <a:gd name="T0" fmla="*/ 0 w 19"/>
              <a:gd name="T1" fmla="*/ 2147483646 h 42"/>
              <a:gd name="T2" fmla="*/ 0 w 19"/>
              <a:gd name="T3" fmla="*/ 2147483646 h 42"/>
              <a:gd name="T4" fmla="*/ 2147483646 w 19"/>
              <a:gd name="T5" fmla="*/ 2147483646 h 42"/>
              <a:gd name="T6" fmla="*/ 2147483646 w 19"/>
              <a:gd name="T7" fmla="*/ 2147483646 h 42"/>
              <a:gd name="T8" fmla="*/ 2147483646 w 19"/>
              <a:gd name="T9" fmla="*/ 2147483646 h 42"/>
              <a:gd name="T10" fmla="*/ 2147483646 w 19"/>
              <a:gd name="T11" fmla="*/ 2147483646 h 42"/>
              <a:gd name="T12" fmla="*/ 2147483646 w 19"/>
              <a:gd name="T13" fmla="*/ 2147483646 h 42"/>
              <a:gd name="T14" fmla="*/ 2147483646 w 19"/>
              <a:gd name="T15" fmla="*/ 2147483646 h 42"/>
              <a:gd name="T16" fmla="*/ 2147483646 w 19"/>
              <a:gd name="T17" fmla="*/ 2147483646 h 42"/>
              <a:gd name="T18" fmla="*/ 2147483646 w 19"/>
              <a:gd name="T19" fmla="*/ 2147483646 h 42"/>
              <a:gd name="T20" fmla="*/ 2147483646 w 19"/>
              <a:gd name="T21" fmla="*/ 2147483646 h 42"/>
              <a:gd name="T22" fmla="*/ 2147483646 w 19"/>
              <a:gd name="T23" fmla="*/ 2147483646 h 42"/>
              <a:gd name="T24" fmla="*/ 2147483646 w 19"/>
              <a:gd name="T25" fmla="*/ 2147483646 h 42"/>
              <a:gd name="T26" fmla="*/ 2147483646 w 19"/>
              <a:gd name="T27" fmla="*/ 2147483646 h 42"/>
              <a:gd name="T28" fmla="*/ 2147483646 w 19"/>
              <a:gd name="T29" fmla="*/ 2147483646 h 42"/>
              <a:gd name="T30" fmla="*/ 2147483646 w 19"/>
              <a:gd name="T31" fmla="*/ 2147483646 h 42"/>
              <a:gd name="T32" fmla="*/ 2147483646 w 19"/>
              <a:gd name="T33" fmla="*/ 2147483646 h 42"/>
              <a:gd name="T34" fmla="*/ 2147483646 w 19"/>
              <a:gd name="T35" fmla="*/ 2147483646 h 42"/>
              <a:gd name="T36" fmla="*/ 2147483646 w 19"/>
              <a:gd name="T37" fmla="*/ 2147483646 h 42"/>
              <a:gd name="T38" fmla="*/ 2147483646 w 19"/>
              <a:gd name="T39" fmla="*/ 2147483646 h 42"/>
              <a:gd name="T40" fmla="*/ 2147483646 w 19"/>
              <a:gd name="T41" fmla="*/ 0 h 42"/>
              <a:gd name="T42" fmla="*/ 2147483646 w 19"/>
              <a:gd name="T43" fmla="*/ 2147483646 h 42"/>
              <a:gd name="T44" fmla="*/ 2147483646 w 19"/>
              <a:gd name="T45" fmla="*/ 2147483646 h 42"/>
              <a:gd name="T46" fmla="*/ 0 w 19"/>
              <a:gd name="T47" fmla="*/ 2147483646 h 42"/>
              <a:gd name="T48" fmla="*/ 2147483646 w 19"/>
              <a:gd name="T49" fmla="*/ 2147483646 h 42"/>
              <a:gd name="T50" fmla="*/ 2147483646 w 19"/>
              <a:gd name="T51" fmla="*/ 2147483646 h 42"/>
              <a:gd name="T52" fmla="*/ 2147483646 w 19"/>
              <a:gd name="T53" fmla="*/ 2147483646 h 42"/>
              <a:gd name="T54" fmla="*/ 2147483646 w 19"/>
              <a:gd name="T55" fmla="*/ 2147483646 h 42"/>
              <a:gd name="T56" fmla="*/ 2147483646 w 19"/>
              <a:gd name="T57" fmla="*/ 2147483646 h 42"/>
              <a:gd name="T58" fmla="*/ 2147483646 w 19"/>
              <a:gd name="T59" fmla="*/ 2147483646 h 42"/>
              <a:gd name="T60" fmla="*/ 2147483646 w 19"/>
              <a:gd name="T61" fmla="*/ 2147483646 h 42"/>
              <a:gd name="T62" fmla="*/ 2147483646 w 19"/>
              <a:gd name="T63" fmla="*/ 2147483646 h 42"/>
              <a:gd name="T64" fmla="*/ 2147483646 w 19"/>
              <a:gd name="T65" fmla="*/ 2147483646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75" name="Freeform 64"/>
          <p:cNvSpPr>
            <a:spLocks/>
          </p:cNvSpPr>
          <p:nvPr/>
        </p:nvSpPr>
        <p:spPr bwMode="auto">
          <a:xfrm>
            <a:off x="8764588" y="2654300"/>
            <a:ext cx="166687" cy="169863"/>
          </a:xfrm>
          <a:custGeom>
            <a:avLst/>
            <a:gdLst>
              <a:gd name="T0" fmla="*/ 0 w 23"/>
              <a:gd name="T1" fmla="*/ 2147483646 h 22"/>
              <a:gd name="T2" fmla="*/ 2147483646 w 23"/>
              <a:gd name="T3" fmla="*/ 2147483646 h 22"/>
              <a:gd name="T4" fmla="*/ 2147483646 w 23"/>
              <a:gd name="T5" fmla="*/ 2147483646 h 22"/>
              <a:gd name="T6" fmla="*/ 2147483646 w 23"/>
              <a:gd name="T7" fmla="*/ 2147483646 h 22"/>
              <a:gd name="T8" fmla="*/ 2147483646 w 23"/>
              <a:gd name="T9" fmla="*/ 2147483646 h 22"/>
              <a:gd name="T10" fmla="*/ 2147483646 w 23"/>
              <a:gd name="T11" fmla="*/ 0 h 22"/>
              <a:gd name="T12" fmla="*/ 2147483646 w 23"/>
              <a:gd name="T13" fmla="*/ 2147483646 h 22"/>
              <a:gd name="T14" fmla="*/ 2147483646 w 23"/>
              <a:gd name="T15" fmla="*/ 2147483646 h 22"/>
              <a:gd name="T16" fmla="*/ 2147483646 w 23"/>
              <a:gd name="T17" fmla="*/ 2147483646 h 22"/>
              <a:gd name="T18" fmla="*/ 2147483646 w 23"/>
              <a:gd name="T19" fmla="*/ 2147483646 h 22"/>
              <a:gd name="T20" fmla="*/ 2147483646 w 23"/>
              <a:gd name="T21" fmla="*/ 2147483646 h 22"/>
              <a:gd name="T22" fmla="*/ 2147483646 w 23"/>
              <a:gd name="T23" fmla="*/ 2147483646 h 22"/>
              <a:gd name="T24" fmla="*/ 2147483646 w 23"/>
              <a:gd name="T25" fmla="*/ 2147483646 h 22"/>
              <a:gd name="T26" fmla="*/ 2147483646 w 23"/>
              <a:gd name="T27" fmla="*/ 2147483646 h 22"/>
              <a:gd name="T28" fmla="*/ 2147483646 w 23"/>
              <a:gd name="T29" fmla="*/ 2147483646 h 22"/>
              <a:gd name="T30" fmla="*/ 2147483646 w 23"/>
              <a:gd name="T31" fmla="*/ 2147483646 h 22"/>
              <a:gd name="T32" fmla="*/ 2147483646 w 23"/>
              <a:gd name="T33" fmla="*/ 2147483646 h 22"/>
              <a:gd name="T34" fmla="*/ 2147483646 w 23"/>
              <a:gd name="T35" fmla="*/ 2147483646 h 22"/>
              <a:gd name="T36" fmla="*/ 2147483646 w 23"/>
              <a:gd name="T37" fmla="*/ 2147483646 h 22"/>
              <a:gd name="T38" fmla="*/ 2147483646 w 23"/>
              <a:gd name="T39" fmla="*/ 2147483646 h 22"/>
              <a:gd name="T40" fmla="*/ 2147483646 w 23"/>
              <a:gd name="T41" fmla="*/ 2147483646 h 22"/>
              <a:gd name="T42" fmla="*/ 2147483646 w 23"/>
              <a:gd name="T43" fmla="*/ 2147483646 h 22"/>
              <a:gd name="T44" fmla="*/ 2147483646 w 23"/>
              <a:gd name="T45" fmla="*/ 2147483646 h 22"/>
              <a:gd name="T46" fmla="*/ 0 w 23"/>
              <a:gd name="T47" fmla="*/ 2147483646 h 22"/>
              <a:gd name="T48" fmla="*/ 2147483646 w 23"/>
              <a:gd name="T49" fmla="*/ 2147483646 h 22"/>
              <a:gd name="T50" fmla="*/ 2147483646 w 23"/>
              <a:gd name="T51" fmla="*/ 2147483646 h 22"/>
              <a:gd name="T52" fmla="*/ 2147483646 w 23"/>
              <a:gd name="T53" fmla="*/ 2147483646 h 22"/>
              <a:gd name="T54" fmla="*/ 0 w 23"/>
              <a:gd name="T55" fmla="*/ 2147483646 h 22"/>
              <a:gd name="T56" fmla="*/ 0 w 23"/>
              <a:gd name="T57" fmla="*/ 2147483646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76" name="Freeform 65"/>
          <p:cNvSpPr>
            <a:spLocks/>
          </p:cNvSpPr>
          <p:nvPr/>
        </p:nvSpPr>
        <p:spPr bwMode="auto">
          <a:xfrm>
            <a:off x="8758238" y="2522538"/>
            <a:ext cx="327025" cy="177800"/>
          </a:xfrm>
          <a:custGeom>
            <a:avLst/>
            <a:gdLst>
              <a:gd name="T0" fmla="*/ 2147483646 w 45"/>
              <a:gd name="T1" fmla="*/ 2147483646 h 23"/>
              <a:gd name="T2" fmla="*/ 2147483646 w 45"/>
              <a:gd name="T3" fmla="*/ 2147483646 h 23"/>
              <a:gd name="T4" fmla="*/ 2147483646 w 45"/>
              <a:gd name="T5" fmla="*/ 2147483646 h 23"/>
              <a:gd name="T6" fmla="*/ 2147483646 w 45"/>
              <a:gd name="T7" fmla="*/ 2147483646 h 23"/>
              <a:gd name="T8" fmla="*/ 2147483646 w 45"/>
              <a:gd name="T9" fmla="*/ 0 h 23"/>
              <a:gd name="T10" fmla="*/ 2147483646 w 45"/>
              <a:gd name="T11" fmla="*/ 0 h 23"/>
              <a:gd name="T12" fmla="*/ 2147483646 w 45"/>
              <a:gd name="T13" fmla="*/ 2147483646 h 23"/>
              <a:gd name="T14" fmla="*/ 2147483646 w 45"/>
              <a:gd name="T15" fmla="*/ 2147483646 h 23"/>
              <a:gd name="T16" fmla="*/ 2147483646 w 45"/>
              <a:gd name="T17" fmla="*/ 2147483646 h 23"/>
              <a:gd name="T18" fmla="*/ 2147483646 w 45"/>
              <a:gd name="T19" fmla="*/ 2147483646 h 23"/>
              <a:gd name="T20" fmla="*/ 2147483646 w 45"/>
              <a:gd name="T21" fmla="*/ 2147483646 h 23"/>
              <a:gd name="T22" fmla="*/ 2147483646 w 45"/>
              <a:gd name="T23" fmla="*/ 2147483646 h 23"/>
              <a:gd name="T24" fmla="*/ 2147483646 w 45"/>
              <a:gd name="T25" fmla="*/ 2147483646 h 23"/>
              <a:gd name="T26" fmla="*/ 2147483646 w 45"/>
              <a:gd name="T27" fmla="*/ 2147483646 h 23"/>
              <a:gd name="T28" fmla="*/ 2147483646 w 45"/>
              <a:gd name="T29" fmla="*/ 2147483646 h 23"/>
              <a:gd name="T30" fmla="*/ 2147483646 w 45"/>
              <a:gd name="T31" fmla="*/ 2147483646 h 23"/>
              <a:gd name="T32" fmla="*/ 2147483646 w 45"/>
              <a:gd name="T33" fmla="*/ 2147483646 h 23"/>
              <a:gd name="T34" fmla="*/ 2147483646 w 45"/>
              <a:gd name="T35" fmla="*/ 2147483646 h 23"/>
              <a:gd name="T36" fmla="*/ 2147483646 w 45"/>
              <a:gd name="T37" fmla="*/ 2147483646 h 23"/>
              <a:gd name="T38" fmla="*/ 2147483646 w 45"/>
              <a:gd name="T39" fmla="*/ 2147483646 h 23"/>
              <a:gd name="T40" fmla="*/ 2147483646 w 45"/>
              <a:gd name="T41" fmla="*/ 2147483646 h 23"/>
              <a:gd name="T42" fmla="*/ 2147483646 w 45"/>
              <a:gd name="T43" fmla="*/ 2147483646 h 23"/>
              <a:gd name="T44" fmla="*/ 2147483646 w 45"/>
              <a:gd name="T45" fmla="*/ 2147483646 h 23"/>
              <a:gd name="T46" fmla="*/ 2147483646 w 45"/>
              <a:gd name="T47" fmla="*/ 2147483646 h 23"/>
              <a:gd name="T48" fmla="*/ 2147483646 w 45"/>
              <a:gd name="T49" fmla="*/ 2147483646 h 23"/>
              <a:gd name="T50" fmla="*/ 2147483646 w 45"/>
              <a:gd name="T51" fmla="*/ 2147483646 h 23"/>
              <a:gd name="T52" fmla="*/ 2147483646 w 45"/>
              <a:gd name="T53" fmla="*/ 2147483646 h 23"/>
              <a:gd name="T54" fmla="*/ 2147483646 w 45"/>
              <a:gd name="T55" fmla="*/ 2147483646 h 23"/>
              <a:gd name="T56" fmla="*/ 2147483646 w 45"/>
              <a:gd name="T57" fmla="*/ 2147483646 h 23"/>
              <a:gd name="T58" fmla="*/ 2147483646 w 45"/>
              <a:gd name="T59" fmla="*/ 2147483646 h 23"/>
              <a:gd name="T60" fmla="*/ 2147483646 w 45"/>
              <a:gd name="T61" fmla="*/ 2147483646 h 23"/>
              <a:gd name="T62" fmla="*/ 2147483646 w 45"/>
              <a:gd name="T63" fmla="*/ 2147483646 h 23"/>
              <a:gd name="T64" fmla="*/ 0 w 45"/>
              <a:gd name="T65" fmla="*/ 2147483646 h 23"/>
              <a:gd name="T66" fmla="*/ 0 w 45"/>
              <a:gd name="T67" fmla="*/ 2147483646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77" name="Freeform 66"/>
          <p:cNvSpPr>
            <a:spLocks/>
          </p:cNvSpPr>
          <p:nvPr/>
        </p:nvSpPr>
        <p:spPr bwMode="auto">
          <a:xfrm>
            <a:off x="8910638" y="2638425"/>
            <a:ext cx="85725" cy="101600"/>
          </a:xfrm>
          <a:custGeom>
            <a:avLst/>
            <a:gdLst>
              <a:gd name="T0" fmla="*/ 0 w 12"/>
              <a:gd name="T1" fmla="*/ 2147483646 h 13"/>
              <a:gd name="T2" fmla="*/ 2147483646 w 12"/>
              <a:gd name="T3" fmla="*/ 2147483646 h 13"/>
              <a:gd name="T4" fmla="*/ 2147483646 w 12"/>
              <a:gd name="T5" fmla="*/ 2147483646 h 13"/>
              <a:gd name="T6" fmla="*/ 2147483646 w 12"/>
              <a:gd name="T7" fmla="*/ 2147483646 h 13"/>
              <a:gd name="T8" fmla="*/ 2147483646 w 12"/>
              <a:gd name="T9" fmla="*/ 2147483646 h 13"/>
              <a:gd name="T10" fmla="*/ 2147483646 w 12"/>
              <a:gd name="T11" fmla="*/ 2147483646 h 13"/>
              <a:gd name="T12" fmla="*/ 2147483646 w 12"/>
              <a:gd name="T13" fmla="*/ 2147483646 h 13"/>
              <a:gd name="T14" fmla="*/ 2147483646 w 12"/>
              <a:gd name="T15" fmla="*/ 2147483646 h 13"/>
              <a:gd name="T16" fmla="*/ 2147483646 w 12"/>
              <a:gd name="T17" fmla="*/ 2147483646 h 13"/>
              <a:gd name="T18" fmla="*/ 2147483646 w 12"/>
              <a:gd name="T19" fmla="*/ 2147483646 h 13"/>
              <a:gd name="T20" fmla="*/ 2147483646 w 12"/>
              <a:gd name="T21" fmla="*/ 2147483646 h 13"/>
              <a:gd name="T22" fmla="*/ 2147483646 w 12"/>
              <a:gd name="T23" fmla="*/ 2147483646 h 13"/>
              <a:gd name="T24" fmla="*/ 2147483646 w 12"/>
              <a:gd name="T25" fmla="*/ 2147483646 h 13"/>
              <a:gd name="T26" fmla="*/ 2147483646 w 12"/>
              <a:gd name="T27" fmla="*/ 2147483646 h 13"/>
              <a:gd name="T28" fmla="*/ 2147483646 w 12"/>
              <a:gd name="T29" fmla="*/ 2147483646 h 13"/>
              <a:gd name="T30" fmla="*/ 2147483646 w 12"/>
              <a:gd name="T31" fmla="*/ 2147483646 h 13"/>
              <a:gd name="T32" fmla="*/ 2147483646 w 12"/>
              <a:gd name="T33" fmla="*/ 2147483646 h 13"/>
              <a:gd name="T34" fmla="*/ 2147483646 w 12"/>
              <a:gd name="T35" fmla="*/ 2147483646 h 13"/>
              <a:gd name="T36" fmla="*/ 2147483646 w 12"/>
              <a:gd name="T37" fmla="*/ 2147483646 h 13"/>
              <a:gd name="T38" fmla="*/ 2147483646 w 12"/>
              <a:gd name="T39" fmla="*/ 2147483646 h 13"/>
              <a:gd name="T40" fmla="*/ 2147483646 w 12"/>
              <a:gd name="T41" fmla="*/ 2147483646 h 13"/>
              <a:gd name="T42" fmla="*/ 2147483646 w 12"/>
              <a:gd name="T43" fmla="*/ 2147483646 h 13"/>
              <a:gd name="T44" fmla="*/ 2147483646 w 12"/>
              <a:gd name="T45" fmla="*/ 2147483646 h 13"/>
              <a:gd name="T46" fmla="*/ 2147483646 w 12"/>
              <a:gd name="T47" fmla="*/ 2147483646 h 13"/>
              <a:gd name="T48" fmla="*/ 2147483646 w 12"/>
              <a:gd name="T49" fmla="*/ 2147483646 h 13"/>
              <a:gd name="T50" fmla="*/ 2147483646 w 12"/>
              <a:gd name="T51" fmla="*/ 2147483646 h 13"/>
              <a:gd name="T52" fmla="*/ 2147483646 w 12"/>
              <a:gd name="T53" fmla="*/ 2147483646 h 13"/>
              <a:gd name="T54" fmla="*/ 2147483646 w 12"/>
              <a:gd name="T55" fmla="*/ 2147483646 h 13"/>
              <a:gd name="T56" fmla="*/ 2147483646 w 12"/>
              <a:gd name="T57" fmla="*/ 2147483646 h 13"/>
              <a:gd name="T58" fmla="*/ 2147483646 w 12"/>
              <a:gd name="T59" fmla="*/ 2147483646 h 13"/>
              <a:gd name="T60" fmla="*/ 2147483646 w 12"/>
              <a:gd name="T61" fmla="*/ 2147483646 h 13"/>
              <a:gd name="T62" fmla="*/ 2147483646 w 12"/>
              <a:gd name="T63" fmla="*/ 2147483646 h 13"/>
              <a:gd name="T64" fmla="*/ 2147483646 w 12"/>
              <a:gd name="T65" fmla="*/ 0 h 13"/>
              <a:gd name="T66" fmla="*/ 0 w 12"/>
              <a:gd name="T67" fmla="*/ 2147483646 h 13"/>
              <a:gd name="T68" fmla="*/ 0 w 12"/>
              <a:gd name="T69" fmla="*/ 2147483646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AC8F5"/>
          </a:solidFill>
          <a:ln w="12700" cmpd="sng">
            <a:solidFill>
              <a:srgbClr val="000000"/>
            </a:solidFill>
            <a:prstDash val="solid"/>
            <a:round/>
            <a:headEnd/>
            <a:tailEnd/>
          </a:ln>
        </p:spPr>
        <p:txBody>
          <a:bodyPr/>
          <a:lstStyle/>
          <a:p>
            <a:endParaRPr lang="it-IT"/>
          </a:p>
        </p:txBody>
      </p:sp>
      <p:sp>
        <p:nvSpPr>
          <p:cNvPr id="99378" name="Freeform 67"/>
          <p:cNvSpPr>
            <a:spLocks/>
          </p:cNvSpPr>
          <p:nvPr/>
        </p:nvSpPr>
        <p:spPr bwMode="auto">
          <a:xfrm>
            <a:off x="8815388" y="2212975"/>
            <a:ext cx="152400" cy="363538"/>
          </a:xfrm>
          <a:custGeom>
            <a:avLst/>
            <a:gdLst>
              <a:gd name="T0" fmla="*/ 2147483646 w 21"/>
              <a:gd name="T1" fmla="*/ 2147483646 h 47"/>
              <a:gd name="T2" fmla="*/ 2147483646 w 21"/>
              <a:gd name="T3" fmla="*/ 2147483646 h 47"/>
              <a:gd name="T4" fmla="*/ 2147483646 w 21"/>
              <a:gd name="T5" fmla="*/ 2147483646 h 47"/>
              <a:gd name="T6" fmla="*/ 2147483646 w 21"/>
              <a:gd name="T7" fmla="*/ 2147483646 h 47"/>
              <a:gd name="T8" fmla="*/ 2147483646 w 21"/>
              <a:gd name="T9" fmla="*/ 2147483646 h 47"/>
              <a:gd name="T10" fmla="*/ 2147483646 w 21"/>
              <a:gd name="T11" fmla="*/ 2147483646 h 47"/>
              <a:gd name="T12" fmla="*/ 2147483646 w 21"/>
              <a:gd name="T13" fmla="*/ 2147483646 h 47"/>
              <a:gd name="T14" fmla="*/ 2147483646 w 21"/>
              <a:gd name="T15" fmla="*/ 2147483646 h 47"/>
              <a:gd name="T16" fmla="*/ 2147483646 w 21"/>
              <a:gd name="T17" fmla="*/ 2147483646 h 47"/>
              <a:gd name="T18" fmla="*/ 2147483646 w 21"/>
              <a:gd name="T19" fmla="*/ 2147483646 h 47"/>
              <a:gd name="T20" fmla="*/ 2147483646 w 21"/>
              <a:gd name="T21" fmla="*/ 2147483646 h 47"/>
              <a:gd name="T22" fmla="*/ 2147483646 w 21"/>
              <a:gd name="T23" fmla="*/ 2147483646 h 47"/>
              <a:gd name="T24" fmla="*/ 0 w 21"/>
              <a:gd name="T25" fmla="*/ 2147483646 h 47"/>
              <a:gd name="T26" fmla="*/ 0 w 21"/>
              <a:gd name="T27" fmla="*/ 2147483646 h 47"/>
              <a:gd name="T28" fmla="*/ 2147483646 w 21"/>
              <a:gd name="T29" fmla="*/ 2147483646 h 47"/>
              <a:gd name="T30" fmla="*/ 0 w 21"/>
              <a:gd name="T31" fmla="*/ 2147483646 h 47"/>
              <a:gd name="T32" fmla="*/ 0 w 21"/>
              <a:gd name="T33" fmla="*/ 2147483646 h 47"/>
              <a:gd name="T34" fmla="*/ 0 w 21"/>
              <a:gd name="T35" fmla="*/ 2147483646 h 47"/>
              <a:gd name="T36" fmla="*/ 2147483646 w 21"/>
              <a:gd name="T37" fmla="*/ 2147483646 h 47"/>
              <a:gd name="T38" fmla="*/ 2147483646 w 21"/>
              <a:gd name="T39" fmla="*/ 2147483646 h 47"/>
              <a:gd name="T40" fmla="*/ 2147483646 w 21"/>
              <a:gd name="T41" fmla="*/ 2147483646 h 47"/>
              <a:gd name="T42" fmla="*/ 2147483646 w 21"/>
              <a:gd name="T43" fmla="*/ 2147483646 h 47"/>
              <a:gd name="T44" fmla="*/ 2147483646 w 21"/>
              <a:gd name="T45" fmla="*/ 2147483646 h 47"/>
              <a:gd name="T46" fmla="*/ 2147483646 w 21"/>
              <a:gd name="T47" fmla="*/ 2147483646 h 47"/>
              <a:gd name="T48" fmla="*/ 2147483646 w 21"/>
              <a:gd name="T49" fmla="*/ 2147483646 h 47"/>
              <a:gd name="T50" fmla="*/ 2147483646 w 21"/>
              <a:gd name="T51" fmla="*/ 2147483646 h 47"/>
              <a:gd name="T52" fmla="*/ 2147483646 w 21"/>
              <a:gd name="T53" fmla="*/ 2147483646 h 47"/>
              <a:gd name="T54" fmla="*/ 2147483646 w 21"/>
              <a:gd name="T55" fmla="*/ 2147483646 h 47"/>
              <a:gd name="T56" fmla="*/ 2147483646 w 21"/>
              <a:gd name="T57" fmla="*/ 2147483646 h 47"/>
              <a:gd name="T58" fmla="*/ 2147483646 w 21"/>
              <a:gd name="T59" fmla="*/ 2147483646 h 47"/>
              <a:gd name="T60" fmla="*/ 2147483646 w 21"/>
              <a:gd name="T61" fmla="*/ 2147483646 h 47"/>
              <a:gd name="T62" fmla="*/ 2147483646 w 21"/>
              <a:gd name="T63" fmla="*/ 2147483646 h 47"/>
              <a:gd name="T64" fmla="*/ 2147483646 w 21"/>
              <a:gd name="T65" fmla="*/ 2147483646 h 47"/>
              <a:gd name="T66" fmla="*/ 2147483646 w 21"/>
              <a:gd name="T67" fmla="*/ 2147483646 h 47"/>
              <a:gd name="T68" fmla="*/ 2147483646 w 21"/>
              <a:gd name="T69" fmla="*/ 2147483646 h 47"/>
              <a:gd name="T70" fmla="*/ 2147483646 w 21"/>
              <a:gd name="T71" fmla="*/ 2147483646 h 47"/>
              <a:gd name="T72" fmla="*/ 2147483646 w 21"/>
              <a:gd name="T73" fmla="*/ 2147483646 h 47"/>
              <a:gd name="T74" fmla="*/ 2147483646 w 21"/>
              <a:gd name="T75" fmla="*/ 2147483646 h 47"/>
              <a:gd name="T76" fmla="*/ 2147483646 w 21"/>
              <a:gd name="T77" fmla="*/ 0 h 47"/>
              <a:gd name="T78" fmla="*/ 2147483646 w 21"/>
              <a:gd name="T79" fmla="*/ 2147483646 h 47"/>
              <a:gd name="T80" fmla="*/ 2147483646 w 21"/>
              <a:gd name="T81" fmla="*/ 2147483646 h 47"/>
              <a:gd name="T82" fmla="*/ 2147483646 w 21"/>
              <a:gd name="T83" fmla="*/ 2147483646 h 47"/>
              <a:gd name="T84" fmla="*/ 2147483646 w 21"/>
              <a:gd name="T85" fmla="*/ 2147483646 h 47"/>
              <a:gd name="T86" fmla="*/ 2147483646 w 21"/>
              <a:gd name="T87" fmla="*/ 2147483646 h 47"/>
              <a:gd name="T88" fmla="*/ 2147483646 w 21"/>
              <a:gd name="T89" fmla="*/ 2147483646 h 47"/>
              <a:gd name="T90" fmla="*/ 2147483646 w 21"/>
              <a:gd name="T91" fmla="*/ 2147483646 h 47"/>
              <a:gd name="T92" fmla="*/ 2147483646 w 21"/>
              <a:gd name="T93" fmla="*/ 2147483646 h 47"/>
              <a:gd name="T94" fmla="*/ 2147483646 w 21"/>
              <a:gd name="T95" fmla="*/ 2147483646 h 47"/>
              <a:gd name="T96" fmla="*/ 2147483646 w 21"/>
              <a:gd name="T97" fmla="*/ 2147483646 h 47"/>
              <a:gd name="T98" fmla="*/ 2147483646 w 21"/>
              <a:gd name="T99" fmla="*/ 2147483646 h 47"/>
              <a:gd name="T100" fmla="*/ 2147483646 w 21"/>
              <a:gd name="T101" fmla="*/ 2147483646 h 47"/>
              <a:gd name="T102" fmla="*/ 2147483646 w 21"/>
              <a:gd name="T103" fmla="*/ 2147483646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chemeClr val="bg1"/>
          </a:solidFill>
          <a:ln w="12700" cmpd="sng">
            <a:solidFill>
              <a:srgbClr val="000000"/>
            </a:solidFill>
            <a:prstDash val="solid"/>
            <a:round/>
            <a:headEnd/>
            <a:tailEnd/>
          </a:ln>
        </p:spPr>
        <p:txBody>
          <a:bodyPr/>
          <a:lstStyle/>
          <a:p>
            <a:endParaRPr lang="it-IT"/>
          </a:p>
        </p:txBody>
      </p:sp>
      <p:sp>
        <p:nvSpPr>
          <p:cNvPr id="99379" name="Freeform 68"/>
          <p:cNvSpPr>
            <a:spLocks/>
          </p:cNvSpPr>
          <p:nvPr/>
        </p:nvSpPr>
        <p:spPr bwMode="auto">
          <a:xfrm>
            <a:off x="8866188" y="1887538"/>
            <a:ext cx="354012" cy="611187"/>
          </a:xfrm>
          <a:custGeom>
            <a:avLst/>
            <a:gdLst>
              <a:gd name="T0" fmla="*/ 2147483646 w 49"/>
              <a:gd name="T1" fmla="*/ 2147483646 h 79"/>
              <a:gd name="T2" fmla="*/ 2147483646 w 49"/>
              <a:gd name="T3" fmla="*/ 2147483646 h 79"/>
              <a:gd name="T4" fmla="*/ 2147483646 w 49"/>
              <a:gd name="T5" fmla="*/ 2147483646 h 79"/>
              <a:gd name="T6" fmla="*/ 2147483646 w 49"/>
              <a:gd name="T7" fmla="*/ 2147483646 h 79"/>
              <a:gd name="T8" fmla="*/ 2147483646 w 49"/>
              <a:gd name="T9" fmla="*/ 2147483646 h 79"/>
              <a:gd name="T10" fmla="*/ 2147483646 w 49"/>
              <a:gd name="T11" fmla="*/ 2147483646 h 79"/>
              <a:gd name="T12" fmla="*/ 2147483646 w 49"/>
              <a:gd name="T13" fmla="*/ 2147483646 h 79"/>
              <a:gd name="T14" fmla="*/ 2147483646 w 49"/>
              <a:gd name="T15" fmla="*/ 2147483646 h 79"/>
              <a:gd name="T16" fmla="*/ 2147483646 w 49"/>
              <a:gd name="T17" fmla="*/ 2147483646 h 79"/>
              <a:gd name="T18" fmla="*/ 2147483646 w 49"/>
              <a:gd name="T19" fmla="*/ 2147483646 h 79"/>
              <a:gd name="T20" fmla="*/ 2147483646 w 49"/>
              <a:gd name="T21" fmla="*/ 2147483646 h 79"/>
              <a:gd name="T22" fmla="*/ 2147483646 w 49"/>
              <a:gd name="T23" fmla="*/ 2147483646 h 79"/>
              <a:gd name="T24" fmla="*/ 2147483646 w 49"/>
              <a:gd name="T25" fmla="*/ 2147483646 h 79"/>
              <a:gd name="T26" fmla="*/ 2147483646 w 49"/>
              <a:gd name="T27" fmla="*/ 2147483646 h 79"/>
              <a:gd name="T28" fmla="*/ 2147483646 w 49"/>
              <a:gd name="T29" fmla="*/ 2147483646 h 79"/>
              <a:gd name="T30" fmla="*/ 2147483646 w 49"/>
              <a:gd name="T31" fmla="*/ 2147483646 h 79"/>
              <a:gd name="T32" fmla="*/ 2147483646 w 49"/>
              <a:gd name="T33" fmla="*/ 2147483646 h 79"/>
              <a:gd name="T34" fmla="*/ 2147483646 w 49"/>
              <a:gd name="T35" fmla="*/ 2147483646 h 79"/>
              <a:gd name="T36" fmla="*/ 2147483646 w 49"/>
              <a:gd name="T37" fmla="*/ 2147483646 h 79"/>
              <a:gd name="T38" fmla="*/ 2147483646 w 49"/>
              <a:gd name="T39" fmla="*/ 2147483646 h 79"/>
              <a:gd name="T40" fmla="*/ 2147483646 w 49"/>
              <a:gd name="T41" fmla="*/ 2147483646 h 79"/>
              <a:gd name="T42" fmla="*/ 2147483646 w 49"/>
              <a:gd name="T43" fmla="*/ 2147483646 h 79"/>
              <a:gd name="T44" fmla="*/ 2147483646 w 49"/>
              <a:gd name="T45" fmla="*/ 2147483646 h 79"/>
              <a:gd name="T46" fmla="*/ 2147483646 w 49"/>
              <a:gd name="T47" fmla="*/ 2147483646 h 79"/>
              <a:gd name="T48" fmla="*/ 2147483646 w 49"/>
              <a:gd name="T49" fmla="*/ 2147483646 h 79"/>
              <a:gd name="T50" fmla="*/ 2147483646 w 49"/>
              <a:gd name="T51" fmla="*/ 2147483646 h 79"/>
              <a:gd name="T52" fmla="*/ 2147483646 w 49"/>
              <a:gd name="T53" fmla="*/ 2147483646 h 79"/>
              <a:gd name="T54" fmla="*/ 2147483646 w 49"/>
              <a:gd name="T55" fmla="*/ 2147483646 h 79"/>
              <a:gd name="T56" fmla="*/ 2147483646 w 49"/>
              <a:gd name="T57" fmla="*/ 2147483646 h 79"/>
              <a:gd name="T58" fmla="*/ 2147483646 w 49"/>
              <a:gd name="T59" fmla="*/ 2147483646 h 79"/>
              <a:gd name="T60" fmla="*/ 2147483646 w 49"/>
              <a:gd name="T61" fmla="*/ 2147483646 h 79"/>
              <a:gd name="T62" fmla="*/ 2147483646 w 49"/>
              <a:gd name="T63" fmla="*/ 2147483646 h 79"/>
              <a:gd name="T64" fmla="*/ 2147483646 w 49"/>
              <a:gd name="T65" fmla="*/ 2147483646 h 79"/>
              <a:gd name="T66" fmla="*/ 2147483646 w 49"/>
              <a:gd name="T67" fmla="*/ 2147483646 h 79"/>
              <a:gd name="T68" fmla="*/ 2147483646 w 49"/>
              <a:gd name="T69" fmla="*/ 2147483646 h 79"/>
              <a:gd name="T70" fmla="*/ 2147483646 w 49"/>
              <a:gd name="T71" fmla="*/ 2147483646 h 79"/>
              <a:gd name="T72" fmla="*/ 2147483646 w 49"/>
              <a:gd name="T73" fmla="*/ 2147483646 h 79"/>
              <a:gd name="T74" fmla="*/ 2147483646 w 49"/>
              <a:gd name="T75" fmla="*/ 2147483646 h 79"/>
              <a:gd name="T76" fmla="*/ 2147483646 w 49"/>
              <a:gd name="T77" fmla="*/ 2147483646 h 79"/>
              <a:gd name="T78" fmla="*/ 2147483646 w 49"/>
              <a:gd name="T79" fmla="*/ 0 h 79"/>
              <a:gd name="T80" fmla="*/ 2147483646 w 49"/>
              <a:gd name="T81" fmla="*/ 0 h 79"/>
              <a:gd name="T82" fmla="*/ 2147483646 w 49"/>
              <a:gd name="T83" fmla="*/ 2147483646 h 79"/>
              <a:gd name="T84" fmla="*/ 2147483646 w 49"/>
              <a:gd name="T85" fmla="*/ 2147483646 h 79"/>
              <a:gd name="T86" fmla="*/ 2147483646 w 49"/>
              <a:gd name="T87" fmla="*/ 2147483646 h 79"/>
              <a:gd name="T88" fmla="*/ 2147483646 w 49"/>
              <a:gd name="T89" fmla="*/ 2147483646 h 79"/>
              <a:gd name="T90" fmla="*/ 2147483646 w 49"/>
              <a:gd name="T91" fmla="*/ 2147483646 h 79"/>
              <a:gd name="T92" fmla="*/ 2147483646 w 49"/>
              <a:gd name="T93" fmla="*/ 2147483646 h 79"/>
              <a:gd name="T94" fmla="*/ 2147483646 w 49"/>
              <a:gd name="T95" fmla="*/ 2147483646 h 79"/>
              <a:gd name="T96" fmla="*/ 2147483646 w 49"/>
              <a:gd name="T97" fmla="*/ 2147483646 h 79"/>
              <a:gd name="T98" fmla="*/ 2147483646 w 49"/>
              <a:gd name="T99" fmla="*/ 2147483646 h 79"/>
              <a:gd name="T100" fmla="*/ 2147483646 w 49"/>
              <a:gd name="T101" fmla="*/ 2147483646 h 79"/>
              <a:gd name="T102" fmla="*/ 2147483646 w 49"/>
              <a:gd name="T103" fmla="*/ 2147483646 h 79"/>
              <a:gd name="T104" fmla="*/ 2147483646 w 49"/>
              <a:gd name="T105" fmla="*/ 2147483646 h 79"/>
              <a:gd name="T106" fmla="*/ 2147483646 w 49"/>
              <a:gd name="T107" fmla="*/ 2147483646 h 79"/>
              <a:gd name="T108" fmla="*/ 2147483646 w 49"/>
              <a:gd name="T109" fmla="*/ 2147483646 h 79"/>
              <a:gd name="T110" fmla="*/ 2147483646 w 49"/>
              <a:gd name="T111" fmla="*/ 2147483646 h 79"/>
              <a:gd name="T112" fmla="*/ 0 w 49"/>
              <a:gd name="T113" fmla="*/ 2147483646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chemeClr val="bg1"/>
          </a:solidFill>
          <a:ln w="12700" cmpd="sng">
            <a:solidFill>
              <a:srgbClr val="000000"/>
            </a:solidFill>
            <a:prstDash val="solid"/>
            <a:round/>
            <a:headEnd/>
            <a:tailEnd/>
          </a:ln>
        </p:spPr>
        <p:txBody>
          <a:bodyPr/>
          <a:lstStyle/>
          <a:p>
            <a:endParaRPr lang="it-IT"/>
          </a:p>
        </p:txBody>
      </p:sp>
      <p:grpSp>
        <p:nvGrpSpPr>
          <p:cNvPr id="99380" name="Group 69"/>
          <p:cNvGrpSpPr>
            <a:grpSpLocks/>
          </p:cNvGrpSpPr>
          <p:nvPr/>
        </p:nvGrpSpPr>
        <p:grpSpPr bwMode="auto">
          <a:xfrm>
            <a:off x="4902200" y="4635500"/>
            <a:ext cx="858838" cy="588963"/>
            <a:chOff x="1991" y="3321"/>
            <a:chExt cx="361" cy="231"/>
          </a:xfrm>
        </p:grpSpPr>
        <p:sp>
          <p:nvSpPr>
            <p:cNvPr id="99388" name="Freeform 70"/>
            <p:cNvSpPr>
              <a:spLocks/>
            </p:cNvSpPr>
            <p:nvPr/>
          </p:nvSpPr>
          <p:spPr bwMode="auto">
            <a:xfrm>
              <a:off x="2274" y="3459"/>
              <a:ext cx="78" cy="93"/>
            </a:xfrm>
            <a:custGeom>
              <a:avLst/>
              <a:gdLst>
                <a:gd name="T0" fmla="*/ 0 w 16"/>
                <a:gd name="T1" fmla="*/ 2147483646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2147483646 w 16"/>
                <a:gd name="T13" fmla="*/ 2147483646 h 19"/>
                <a:gd name="T14" fmla="*/ 2147483646 w 16"/>
                <a:gd name="T15" fmla="*/ 0 h 19"/>
                <a:gd name="T16" fmla="*/ 2147483646 w 16"/>
                <a:gd name="T17" fmla="*/ 2147483646 h 19"/>
                <a:gd name="T18" fmla="*/ 0 w 16"/>
                <a:gd name="T19" fmla="*/ 2147483646 h 19"/>
                <a:gd name="T20" fmla="*/ 0 w 16"/>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bg1"/>
            </a:solidFill>
            <a:ln w="12700" cmpd="sng">
              <a:solidFill>
                <a:schemeClr val="tx1"/>
              </a:solidFill>
              <a:prstDash val="solid"/>
              <a:round/>
              <a:headEnd/>
              <a:tailEnd/>
            </a:ln>
          </p:spPr>
          <p:txBody>
            <a:bodyPr/>
            <a:lstStyle/>
            <a:p>
              <a:endParaRPr lang="it-IT"/>
            </a:p>
          </p:txBody>
        </p:sp>
        <p:sp>
          <p:nvSpPr>
            <p:cNvPr id="99389" name="Freeform 71"/>
            <p:cNvSpPr>
              <a:spLocks/>
            </p:cNvSpPr>
            <p:nvPr/>
          </p:nvSpPr>
          <p:spPr bwMode="auto">
            <a:xfrm>
              <a:off x="2235" y="3409"/>
              <a:ext cx="44" cy="29"/>
            </a:xfrm>
            <a:custGeom>
              <a:avLst/>
              <a:gdLst>
                <a:gd name="T0" fmla="*/ 2147483646 w 9"/>
                <a:gd name="T1" fmla="*/ 2147483646 h 6"/>
                <a:gd name="T2" fmla="*/ 2147483646 w 9"/>
                <a:gd name="T3" fmla="*/ 2147483646 h 6"/>
                <a:gd name="T4" fmla="*/ 2147483646 w 9"/>
                <a:gd name="T5" fmla="*/ 2147483646 h 6"/>
                <a:gd name="T6" fmla="*/ 2147483646 w 9"/>
                <a:gd name="T7" fmla="*/ 2147483646 h 6"/>
                <a:gd name="T8" fmla="*/ 2147483646 w 9"/>
                <a:gd name="T9" fmla="*/ 2147483646 h 6"/>
                <a:gd name="T10" fmla="*/ 2147483646 w 9"/>
                <a:gd name="T11" fmla="*/ 0 h 6"/>
                <a:gd name="T12" fmla="*/ 0 w 9"/>
                <a:gd name="T13" fmla="*/ 2147483646 h 6"/>
                <a:gd name="T14" fmla="*/ 2147483646 w 9"/>
                <a:gd name="T15" fmla="*/ 2147483646 h 6"/>
                <a:gd name="T16" fmla="*/ 2147483646 w 9"/>
                <a:gd name="T17" fmla="*/ 2147483646 h 6"/>
                <a:gd name="T18" fmla="*/ 2147483646 w 9"/>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bg1"/>
            </a:solidFill>
            <a:ln w="12700" cmpd="sng">
              <a:solidFill>
                <a:schemeClr val="tx1"/>
              </a:solidFill>
              <a:prstDash val="solid"/>
              <a:round/>
              <a:headEnd/>
              <a:tailEnd/>
            </a:ln>
          </p:spPr>
          <p:txBody>
            <a:bodyPr/>
            <a:lstStyle/>
            <a:p>
              <a:endParaRPr lang="it-IT"/>
            </a:p>
          </p:txBody>
        </p:sp>
        <p:sp>
          <p:nvSpPr>
            <p:cNvPr id="99390" name="Freeform 72"/>
            <p:cNvSpPr>
              <a:spLocks/>
            </p:cNvSpPr>
            <p:nvPr/>
          </p:nvSpPr>
          <p:spPr bwMode="auto">
            <a:xfrm>
              <a:off x="2225" y="3438"/>
              <a:ext cx="20" cy="10"/>
            </a:xfrm>
            <a:custGeom>
              <a:avLst/>
              <a:gdLst>
                <a:gd name="T0" fmla="*/ 0 w 4"/>
                <a:gd name="T1" fmla="*/ 2147483646 h 2"/>
                <a:gd name="T2" fmla="*/ 2147483646 w 4"/>
                <a:gd name="T3" fmla="*/ 0 h 2"/>
                <a:gd name="T4" fmla="*/ 2147483646 w 4"/>
                <a:gd name="T5" fmla="*/ 2147483646 h 2"/>
                <a:gd name="T6" fmla="*/ 0 w 4"/>
                <a:gd name="T7" fmla="*/ 2147483646 h 2"/>
                <a:gd name="T8" fmla="*/ 0 w 4"/>
                <a:gd name="T9" fmla="*/ 214748364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bg1"/>
            </a:solidFill>
            <a:ln w="12700" cmpd="sng">
              <a:solidFill>
                <a:schemeClr val="tx1"/>
              </a:solidFill>
              <a:prstDash val="solid"/>
              <a:round/>
              <a:headEnd/>
              <a:tailEnd/>
            </a:ln>
          </p:spPr>
          <p:txBody>
            <a:bodyPr/>
            <a:lstStyle/>
            <a:p>
              <a:endParaRPr lang="it-IT"/>
            </a:p>
          </p:txBody>
        </p:sp>
        <p:sp>
          <p:nvSpPr>
            <p:cNvPr id="99391" name="Freeform 73"/>
            <p:cNvSpPr>
              <a:spLocks/>
            </p:cNvSpPr>
            <p:nvPr/>
          </p:nvSpPr>
          <p:spPr bwMode="auto">
            <a:xfrm>
              <a:off x="2211" y="3419"/>
              <a:ext cx="19" cy="14"/>
            </a:xfrm>
            <a:custGeom>
              <a:avLst/>
              <a:gdLst>
                <a:gd name="T0" fmla="*/ 2147483646 w 4"/>
                <a:gd name="T1" fmla="*/ 0 h 3"/>
                <a:gd name="T2" fmla="*/ 2147483646 w 4"/>
                <a:gd name="T3" fmla="*/ 0 h 3"/>
                <a:gd name="T4" fmla="*/ 2147483646 w 4"/>
                <a:gd name="T5" fmla="*/ 0 h 3"/>
                <a:gd name="T6" fmla="*/ 2147483646 w 4"/>
                <a:gd name="T7" fmla="*/ 0 h 3"/>
                <a:gd name="T8" fmla="*/ 2147483646 w 4"/>
                <a:gd name="T9" fmla="*/ 0 h 3"/>
                <a:gd name="T10" fmla="*/ 2147483646 w 4"/>
                <a:gd name="T11" fmla="*/ 2147483646 h 3"/>
                <a:gd name="T12" fmla="*/ 2147483646 w 4"/>
                <a:gd name="T13" fmla="*/ 2147483646 h 3"/>
                <a:gd name="T14" fmla="*/ 2147483646 w 4"/>
                <a:gd name="T15" fmla="*/ 2147483646 h 3"/>
                <a:gd name="T16" fmla="*/ 2147483646 w 4"/>
                <a:gd name="T17" fmla="*/ 2147483646 h 3"/>
                <a:gd name="T18" fmla="*/ 2147483646 w 4"/>
                <a:gd name="T19" fmla="*/ 2147483646 h 3"/>
                <a:gd name="T20" fmla="*/ 2147483646 w 4"/>
                <a:gd name="T21" fmla="*/ 2147483646 h 3"/>
                <a:gd name="T22" fmla="*/ 2147483646 w 4"/>
                <a:gd name="T23" fmla="*/ 2147483646 h 3"/>
                <a:gd name="T24" fmla="*/ 2147483646 w 4"/>
                <a:gd name="T25" fmla="*/ 2147483646 h 3"/>
                <a:gd name="T26" fmla="*/ 2147483646 w 4"/>
                <a:gd name="T27" fmla="*/ 2147483646 h 3"/>
                <a:gd name="T28" fmla="*/ 2147483646 w 4"/>
                <a:gd name="T29" fmla="*/ 2147483646 h 3"/>
                <a:gd name="T30" fmla="*/ 2147483646 w 4"/>
                <a:gd name="T31" fmla="*/ 2147483646 h 3"/>
                <a:gd name="T32" fmla="*/ 2147483646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0 w 4"/>
                <a:gd name="T45" fmla="*/ 2147483646 h 3"/>
                <a:gd name="T46" fmla="*/ 0 w 4"/>
                <a:gd name="T47" fmla="*/ 2147483646 h 3"/>
                <a:gd name="T48" fmla="*/ 0 w 4"/>
                <a:gd name="T49" fmla="*/ 2147483646 h 3"/>
                <a:gd name="T50" fmla="*/ 0 w 4"/>
                <a:gd name="T51" fmla="*/ 2147483646 h 3"/>
                <a:gd name="T52" fmla="*/ 0 w 4"/>
                <a:gd name="T53" fmla="*/ 2147483646 h 3"/>
                <a:gd name="T54" fmla="*/ 2147483646 w 4"/>
                <a:gd name="T55" fmla="*/ 2147483646 h 3"/>
                <a:gd name="T56" fmla="*/ 2147483646 w 4"/>
                <a:gd name="T57" fmla="*/ 0 h 3"/>
                <a:gd name="T58" fmla="*/ 2147483646 w 4"/>
                <a:gd name="T59" fmla="*/ 0 h 3"/>
                <a:gd name="T60" fmla="*/ 2147483646 w 4"/>
                <a:gd name="T61" fmla="*/ 0 h 3"/>
                <a:gd name="T62" fmla="*/ 2147483646 w 4"/>
                <a:gd name="T63" fmla="*/ 0 h 3"/>
                <a:gd name="T64" fmla="*/ 2147483646 w 4"/>
                <a:gd name="T65" fmla="*/ 0 h 3"/>
                <a:gd name="T66" fmla="*/ 2147483646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it-IT"/>
            </a:p>
          </p:txBody>
        </p:sp>
        <p:sp>
          <p:nvSpPr>
            <p:cNvPr id="99392" name="Freeform 74"/>
            <p:cNvSpPr>
              <a:spLocks/>
            </p:cNvSpPr>
            <p:nvPr/>
          </p:nvSpPr>
          <p:spPr bwMode="auto">
            <a:xfrm>
              <a:off x="2186" y="3394"/>
              <a:ext cx="39" cy="15"/>
            </a:xfrm>
            <a:custGeom>
              <a:avLst/>
              <a:gdLst>
                <a:gd name="T0" fmla="*/ 0 w 8"/>
                <a:gd name="T1" fmla="*/ 2147483646 h 3"/>
                <a:gd name="T2" fmla="*/ 2147483646 w 8"/>
                <a:gd name="T3" fmla="*/ 2147483646 h 3"/>
                <a:gd name="T4" fmla="*/ 2147483646 w 8"/>
                <a:gd name="T5" fmla="*/ 0 h 3"/>
                <a:gd name="T6" fmla="*/ 2147483646 w 8"/>
                <a:gd name="T7" fmla="*/ 0 h 3"/>
                <a:gd name="T8" fmla="*/ 0 w 8"/>
                <a:gd name="T9" fmla="*/ 2147483646 h 3"/>
                <a:gd name="T10" fmla="*/ 0 w 8"/>
                <a:gd name="T11" fmla="*/ 2147483646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bg1"/>
            </a:solidFill>
            <a:ln w="12700" cmpd="sng">
              <a:solidFill>
                <a:schemeClr val="tx1"/>
              </a:solidFill>
              <a:prstDash val="solid"/>
              <a:round/>
              <a:headEnd/>
              <a:tailEnd/>
            </a:ln>
          </p:spPr>
          <p:txBody>
            <a:bodyPr/>
            <a:lstStyle/>
            <a:p>
              <a:endParaRPr lang="it-IT"/>
            </a:p>
          </p:txBody>
        </p:sp>
        <p:sp>
          <p:nvSpPr>
            <p:cNvPr id="99393" name="Freeform 75"/>
            <p:cNvSpPr>
              <a:spLocks/>
            </p:cNvSpPr>
            <p:nvPr/>
          </p:nvSpPr>
          <p:spPr bwMode="auto">
            <a:xfrm>
              <a:off x="2026" y="3321"/>
              <a:ext cx="38" cy="24"/>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0 h 5"/>
                <a:gd name="T10" fmla="*/ 2147483646 w 8"/>
                <a:gd name="T11" fmla="*/ 2147483646 h 5"/>
                <a:gd name="T12" fmla="*/ 0 w 8"/>
                <a:gd name="T13" fmla="*/ 2147483646 h 5"/>
                <a:gd name="T14" fmla="*/ 0 w 8"/>
                <a:gd name="T15" fmla="*/ 214748364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bg1"/>
            </a:solidFill>
            <a:ln w="12700" cmpd="sng">
              <a:solidFill>
                <a:schemeClr val="tx1"/>
              </a:solidFill>
              <a:prstDash val="solid"/>
              <a:round/>
              <a:headEnd/>
              <a:tailEnd/>
            </a:ln>
          </p:spPr>
          <p:txBody>
            <a:bodyPr/>
            <a:lstStyle/>
            <a:p>
              <a:endParaRPr lang="it-IT"/>
            </a:p>
          </p:txBody>
        </p:sp>
        <p:sp>
          <p:nvSpPr>
            <p:cNvPr id="99394" name="Freeform 76"/>
            <p:cNvSpPr>
              <a:spLocks/>
            </p:cNvSpPr>
            <p:nvPr/>
          </p:nvSpPr>
          <p:spPr bwMode="auto">
            <a:xfrm>
              <a:off x="1991" y="3321"/>
              <a:ext cx="20" cy="24"/>
            </a:xfrm>
            <a:custGeom>
              <a:avLst/>
              <a:gdLst>
                <a:gd name="T0" fmla="*/ 0 w 4"/>
                <a:gd name="T1" fmla="*/ 2147483646 h 5"/>
                <a:gd name="T2" fmla="*/ 2147483646 w 4"/>
                <a:gd name="T3" fmla="*/ 2147483646 h 5"/>
                <a:gd name="T4" fmla="*/ 2147483646 w 4"/>
                <a:gd name="T5" fmla="*/ 0 h 5"/>
                <a:gd name="T6" fmla="*/ 0 w 4"/>
                <a:gd name="T7" fmla="*/ 2147483646 h 5"/>
                <a:gd name="T8" fmla="*/ 0 w 4"/>
                <a:gd name="T9" fmla="*/ 2147483646 h 5"/>
                <a:gd name="T10" fmla="*/ 0 w 4"/>
                <a:gd name="T11" fmla="*/ 214748364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bg1"/>
            </a:solidFill>
            <a:ln w="12700" cmpd="sng">
              <a:solidFill>
                <a:schemeClr val="tx1"/>
              </a:solidFill>
              <a:prstDash val="solid"/>
              <a:round/>
              <a:headEnd/>
              <a:tailEnd/>
            </a:ln>
          </p:spPr>
          <p:txBody>
            <a:bodyPr/>
            <a:lstStyle/>
            <a:p>
              <a:endParaRPr lang="it-IT"/>
            </a:p>
          </p:txBody>
        </p:sp>
        <p:sp>
          <p:nvSpPr>
            <p:cNvPr id="99395" name="Freeform 77"/>
            <p:cNvSpPr>
              <a:spLocks/>
            </p:cNvSpPr>
            <p:nvPr/>
          </p:nvSpPr>
          <p:spPr bwMode="auto">
            <a:xfrm>
              <a:off x="2128" y="3360"/>
              <a:ext cx="39" cy="34"/>
            </a:xfrm>
            <a:custGeom>
              <a:avLst/>
              <a:gdLst>
                <a:gd name="T0" fmla="*/ 2147483646 w 8"/>
                <a:gd name="T1" fmla="*/ 2147483646 h 7"/>
                <a:gd name="T2" fmla="*/ 2147483646 w 8"/>
                <a:gd name="T3" fmla="*/ 2147483646 h 7"/>
                <a:gd name="T4" fmla="*/ 2147483646 w 8"/>
                <a:gd name="T5" fmla="*/ 2147483646 h 7"/>
                <a:gd name="T6" fmla="*/ 2147483646 w 8"/>
                <a:gd name="T7" fmla="*/ 0 h 7"/>
                <a:gd name="T8" fmla="*/ 0 w 8"/>
                <a:gd name="T9" fmla="*/ 2147483646 h 7"/>
                <a:gd name="T10" fmla="*/ 2147483646 w 8"/>
                <a:gd name="T11" fmla="*/ 2147483646 h 7"/>
                <a:gd name="T12" fmla="*/ 2147483646 w 8"/>
                <a:gd name="T13" fmla="*/ 2147483646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bg1"/>
            </a:solidFill>
            <a:ln w="12700" cmpd="sng">
              <a:solidFill>
                <a:schemeClr val="tx1"/>
              </a:solidFill>
              <a:prstDash val="solid"/>
              <a:round/>
              <a:headEnd/>
              <a:tailEnd/>
            </a:ln>
          </p:spPr>
          <p:txBody>
            <a:bodyPr/>
            <a:lstStyle/>
            <a:p>
              <a:endParaRPr lang="it-IT"/>
            </a:p>
          </p:txBody>
        </p:sp>
      </p:grpSp>
      <p:sp>
        <p:nvSpPr>
          <p:cNvPr id="99381" name="Text Box 78"/>
          <p:cNvSpPr txBox="1">
            <a:spLocks noChangeArrowheads="1"/>
          </p:cNvSpPr>
          <p:nvPr/>
        </p:nvSpPr>
        <p:spPr bwMode="auto">
          <a:xfrm>
            <a:off x="3340100" y="1149350"/>
            <a:ext cx="1385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it-IT" sz="1400" b="1">
                <a:latin typeface="Verdana" panose="020B0604030504040204" pitchFamily="34" charset="0"/>
              </a:rPr>
              <a:t>(*BMI ≥30)</a:t>
            </a:r>
          </a:p>
        </p:txBody>
      </p:sp>
      <p:sp>
        <p:nvSpPr>
          <p:cNvPr id="99382" name="Text Box 79"/>
          <p:cNvSpPr txBox="1">
            <a:spLocks noChangeArrowheads="1"/>
          </p:cNvSpPr>
          <p:nvPr/>
        </p:nvSpPr>
        <p:spPr bwMode="auto">
          <a:xfrm>
            <a:off x="5965825" y="5946423"/>
            <a:ext cx="3178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it-IT" sz="1400" b="1" dirty="0">
                <a:latin typeface="Arial Narrow" panose="020B0606020202030204" pitchFamily="34" charset="0"/>
              </a:rPr>
              <a:t>No Data           &lt;10%                10%–14%</a:t>
            </a:r>
          </a:p>
        </p:txBody>
      </p:sp>
      <p:sp>
        <p:nvSpPr>
          <p:cNvPr id="99383" name="Rectangle 80"/>
          <p:cNvSpPr>
            <a:spLocks noChangeArrowheads="1"/>
          </p:cNvSpPr>
          <p:nvPr/>
        </p:nvSpPr>
        <p:spPr bwMode="auto">
          <a:xfrm>
            <a:off x="5612505" y="5953124"/>
            <a:ext cx="281189" cy="271095"/>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99384" name="Rectangle 81"/>
          <p:cNvSpPr>
            <a:spLocks noChangeArrowheads="1"/>
          </p:cNvSpPr>
          <p:nvPr/>
        </p:nvSpPr>
        <p:spPr bwMode="auto">
          <a:xfrm>
            <a:off x="6726701" y="5963276"/>
            <a:ext cx="281189" cy="271095"/>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99385" name="Rectangle 82"/>
          <p:cNvSpPr>
            <a:spLocks noChangeArrowheads="1"/>
          </p:cNvSpPr>
          <p:nvPr/>
        </p:nvSpPr>
        <p:spPr bwMode="auto">
          <a:xfrm>
            <a:off x="7643432" y="5961476"/>
            <a:ext cx="283335" cy="271095"/>
          </a:xfrm>
          <a:prstGeom prst="rect">
            <a:avLst/>
          </a:prstGeom>
          <a:solidFill>
            <a:srgbClr val="66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it-IT" altLang="it-IT" sz="1800"/>
          </a:p>
        </p:txBody>
      </p:sp>
      <p:sp>
        <p:nvSpPr>
          <p:cNvPr id="99386" name="Rectangle 83"/>
          <p:cNvSpPr>
            <a:spLocks noChangeArrowheads="1"/>
          </p:cNvSpPr>
          <p:nvPr/>
        </p:nvSpPr>
        <p:spPr bwMode="auto">
          <a:xfrm>
            <a:off x="5410200" y="5883533"/>
            <a:ext cx="3505200" cy="404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99387" name="Rettangolo 1"/>
          <p:cNvSpPr>
            <a:spLocks noChangeArrowheads="1"/>
          </p:cNvSpPr>
          <p:nvPr/>
        </p:nvSpPr>
        <p:spPr bwMode="auto">
          <a:xfrm>
            <a:off x="2034954" y="6406284"/>
            <a:ext cx="713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it-IT" sz="1800" b="1"/>
              <a:t>Data Source: </a:t>
            </a:r>
            <a:r>
              <a:rPr lang="en-US" altLang="it-IT" sz="1800"/>
              <a:t>Behavioral Risk Factor Surveillance System (BRFSS)</a:t>
            </a:r>
            <a:endParaRPr lang="it-IT" altLang="it-IT" sz="1800" dirty="0"/>
          </a:p>
        </p:txBody>
      </p:sp>
      <p:sp>
        <p:nvSpPr>
          <p:cNvPr id="2" name="Rettangolo 1"/>
          <p:cNvSpPr/>
          <p:nvPr/>
        </p:nvSpPr>
        <p:spPr>
          <a:xfrm>
            <a:off x="169863" y="1522442"/>
            <a:ext cx="3454400" cy="4247317"/>
          </a:xfrm>
          <a:prstGeom prst="rect">
            <a:avLst/>
          </a:prstGeom>
        </p:spPr>
        <p:txBody>
          <a:bodyPr wrap="square">
            <a:spAutoFit/>
          </a:bodyPr>
          <a:lstStyle/>
          <a:p>
            <a:r>
              <a:rPr lang="it-IT" dirty="0"/>
              <a:t>Il </a:t>
            </a:r>
            <a:r>
              <a:rPr lang="it-IT" dirty="0" err="1"/>
              <a:t>Behavioral</a:t>
            </a:r>
            <a:r>
              <a:rPr lang="it-IT" dirty="0"/>
              <a:t> </a:t>
            </a:r>
            <a:r>
              <a:rPr lang="it-IT" dirty="0" err="1"/>
              <a:t>Risk</a:t>
            </a:r>
            <a:r>
              <a:rPr lang="it-IT" dirty="0"/>
              <a:t> </a:t>
            </a:r>
            <a:r>
              <a:rPr lang="it-IT" dirty="0" err="1"/>
              <a:t>Factor</a:t>
            </a:r>
            <a:r>
              <a:rPr lang="it-IT" dirty="0"/>
              <a:t> </a:t>
            </a:r>
            <a:r>
              <a:rPr lang="it-IT" dirty="0" err="1"/>
              <a:t>Surveillance</a:t>
            </a:r>
            <a:r>
              <a:rPr lang="it-IT" dirty="0"/>
              <a:t> System (BRFSS) svolge </a:t>
            </a:r>
            <a:r>
              <a:rPr lang="it-IT" b="1" dirty="0"/>
              <a:t>indagini telefoniche</a:t>
            </a:r>
            <a:r>
              <a:rPr lang="it-IT" dirty="0"/>
              <a:t> sui residenti negli Stati Uniti in merito ai loro comportamenti a rischio per la salute, alle condizioni di salute croniche e all'uso di servizi di prevenzione.</a:t>
            </a:r>
          </a:p>
          <a:p>
            <a:endParaRPr lang="it-IT" dirty="0"/>
          </a:p>
          <a:p>
            <a:r>
              <a:rPr lang="it-IT" dirty="0"/>
              <a:t>Fondato nel 1984 con 15 Stati, il BRFSS raccoglie oggi dati in tutti i 50 Stati. Ogni anno il BRFSS effettua più di 400.000 interviste ad adulti</a:t>
            </a:r>
            <a:br>
              <a:rPr lang="it-IT" dirty="0"/>
            </a:br>
            <a:endParaRPr lang="it-IT" dirty="0"/>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reeform 2"/>
          <p:cNvSpPr>
            <a:spLocks/>
          </p:cNvSpPr>
          <p:nvPr/>
        </p:nvSpPr>
        <p:spPr bwMode="auto">
          <a:xfrm>
            <a:off x="2343150" y="1709738"/>
            <a:ext cx="649288" cy="511175"/>
          </a:xfrm>
          <a:custGeom>
            <a:avLst/>
            <a:gdLst>
              <a:gd name="T0" fmla="*/ 2147483646 w 90"/>
              <a:gd name="T1" fmla="*/ 2147483646 h 66"/>
              <a:gd name="T2" fmla="*/ 0 w 90"/>
              <a:gd name="T3" fmla="*/ 2147483646 h 66"/>
              <a:gd name="T4" fmla="*/ 2147483646 w 90"/>
              <a:gd name="T5" fmla="*/ 2147483646 h 66"/>
              <a:gd name="T6" fmla="*/ 2147483646 w 90"/>
              <a:gd name="T7" fmla="*/ 2147483646 h 66"/>
              <a:gd name="T8" fmla="*/ 2147483646 w 90"/>
              <a:gd name="T9" fmla="*/ 2147483646 h 66"/>
              <a:gd name="T10" fmla="*/ 2147483646 w 90"/>
              <a:gd name="T11" fmla="*/ 2147483646 h 66"/>
              <a:gd name="T12" fmla="*/ 2147483646 w 90"/>
              <a:gd name="T13" fmla="*/ 2147483646 h 66"/>
              <a:gd name="T14" fmla="*/ 2147483646 w 90"/>
              <a:gd name="T15" fmla="*/ 2147483646 h 66"/>
              <a:gd name="T16" fmla="*/ 2147483646 w 90"/>
              <a:gd name="T17" fmla="*/ 2147483646 h 66"/>
              <a:gd name="T18" fmla="*/ 2147483646 w 90"/>
              <a:gd name="T19" fmla="*/ 2147483646 h 66"/>
              <a:gd name="T20" fmla="*/ 2147483646 w 90"/>
              <a:gd name="T21" fmla="*/ 2147483646 h 66"/>
              <a:gd name="T22" fmla="*/ 2147483646 w 90"/>
              <a:gd name="T23" fmla="*/ 2147483646 h 66"/>
              <a:gd name="T24" fmla="*/ 2147483646 w 90"/>
              <a:gd name="T25" fmla="*/ 2147483646 h 66"/>
              <a:gd name="T26" fmla="*/ 2147483646 w 90"/>
              <a:gd name="T27" fmla="*/ 2147483646 h 66"/>
              <a:gd name="T28" fmla="*/ 2147483646 w 90"/>
              <a:gd name="T29" fmla="*/ 2147483646 h 66"/>
              <a:gd name="T30" fmla="*/ 2147483646 w 90"/>
              <a:gd name="T31" fmla="*/ 2147483646 h 66"/>
              <a:gd name="T32" fmla="*/ 2147483646 w 90"/>
              <a:gd name="T33" fmla="*/ 2147483646 h 66"/>
              <a:gd name="T34" fmla="*/ 2147483646 w 90"/>
              <a:gd name="T35" fmla="*/ 2147483646 h 66"/>
              <a:gd name="T36" fmla="*/ 2147483646 w 90"/>
              <a:gd name="T37" fmla="*/ 2147483646 h 66"/>
              <a:gd name="T38" fmla="*/ 2147483646 w 90"/>
              <a:gd name="T39" fmla="*/ 2147483646 h 66"/>
              <a:gd name="T40" fmla="*/ 2147483646 w 90"/>
              <a:gd name="T41" fmla="*/ 2147483646 h 66"/>
              <a:gd name="T42" fmla="*/ 2147483646 w 90"/>
              <a:gd name="T43" fmla="*/ 2147483646 h 66"/>
              <a:gd name="T44" fmla="*/ 2147483646 w 90"/>
              <a:gd name="T45" fmla="*/ 2147483646 h 66"/>
              <a:gd name="T46" fmla="*/ 2147483646 w 90"/>
              <a:gd name="T47" fmla="*/ 2147483646 h 66"/>
              <a:gd name="T48" fmla="*/ 2147483646 w 90"/>
              <a:gd name="T49" fmla="*/ 2147483646 h 66"/>
              <a:gd name="T50" fmla="*/ 2147483646 w 90"/>
              <a:gd name="T51" fmla="*/ 2147483646 h 66"/>
              <a:gd name="T52" fmla="*/ 2147483646 w 90"/>
              <a:gd name="T53" fmla="*/ 2147483646 h 66"/>
              <a:gd name="T54" fmla="*/ 2147483646 w 90"/>
              <a:gd name="T55" fmla="*/ 2147483646 h 66"/>
              <a:gd name="T56" fmla="*/ 2147483646 w 90"/>
              <a:gd name="T57" fmla="*/ 2147483646 h 66"/>
              <a:gd name="T58" fmla="*/ 2147483646 w 90"/>
              <a:gd name="T59" fmla="*/ 2147483646 h 66"/>
              <a:gd name="T60" fmla="*/ 2147483646 w 90"/>
              <a:gd name="T61" fmla="*/ 2147483646 h 66"/>
              <a:gd name="T62" fmla="*/ 2147483646 w 90"/>
              <a:gd name="T63" fmla="*/ 2147483646 h 66"/>
              <a:gd name="T64" fmla="*/ 2147483646 w 90"/>
              <a:gd name="T65" fmla="*/ 2147483646 h 66"/>
              <a:gd name="T66" fmla="*/ 2147483646 w 90"/>
              <a:gd name="T67" fmla="*/ 2147483646 h 66"/>
              <a:gd name="T68" fmla="*/ 2147483646 w 90"/>
              <a:gd name="T69" fmla="*/ 2147483646 h 66"/>
              <a:gd name="T70" fmla="*/ 2147483646 w 90"/>
              <a:gd name="T71" fmla="*/ 2147483646 h 66"/>
              <a:gd name="T72" fmla="*/ 2147483646 w 90"/>
              <a:gd name="T73" fmla="*/ 0 h 66"/>
              <a:gd name="T74" fmla="*/ 2147483646 w 90"/>
              <a:gd name="T75" fmla="*/ 2147483646 h 66"/>
              <a:gd name="T76" fmla="*/ 2147483646 w 90"/>
              <a:gd name="T77" fmla="*/ 2147483646 h 66"/>
              <a:gd name="T78" fmla="*/ 2147483646 w 90"/>
              <a:gd name="T79" fmla="*/ 2147483646 h 66"/>
              <a:gd name="T80" fmla="*/ 2147483646 w 90"/>
              <a:gd name="T81" fmla="*/ 2147483646 h 66"/>
              <a:gd name="T82" fmla="*/ 2147483646 w 90"/>
              <a:gd name="T83" fmla="*/ 2147483646 h 66"/>
              <a:gd name="T84" fmla="*/ 2147483646 w 90"/>
              <a:gd name="T85" fmla="*/ 2147483646 h 66"/>
              <a:gd name="T86" fmla="*/ 2147483646 w 90"/>
              <a:gd name="T87" fmla="*/ 2147483646 h 66"/>
              <a:gd name="T88" fmla="*/ 2147483646 w 90"/>
              <a:gd name="T89" fmla="*/ 2147483646 h 66"/>
              <a:gd name="T90" fmla="*/ 2147483646 w 90"/>
              <a:gd name="T91" fmla="*/ 2147483646 h 66"/>
              <a:gd name="T92" fmla="*/ 2147483646 w 90"/>
              <a:gd name="T93" fmla="*/ 2147483646 h 66"/>
              <a:gd name="T94" fmla="*/ 2147483646 w 90"/>
              <a:gd name="T95" fmla="*/ 2147483646 h 66"/>
              <a:gd name="T96" fmla="*/ 2147483646 w 90"/>
              <a:gd name="T97" fmla="*/ 2147483646 h 66"/>
              <a:gd name="T98" fmla="*/ 2147483646 w 90"/>
              <a:gd name="T99" fmla="*/ 2147483646 h 66"/>
              <a:gd name="T100" fmla="*/ 2147483646 w 90"/>
              <a:gd name="T101" fmla="*/ 2147483646 h 66"/>
              <a:gd name="T102" fmla="*/ 2147483646 w 90"/>
              <a:gd name="T103" fmla="*/ 2147483646 h 66"/>
              <a:gd name="T104" fmla="*/ 2147483646 w 90"/>
              <a:gd name="T105" fmla="*/ 2147483646 h 66"/>
              <a:gd name="T106" fmla="*/ 2147483646 w 90"/>
              <a:gd name="T107" fmla="*/ 2147483646 h 66"/>
              <a:gd name="T108" fmla="*/ 2147483646 w 90"/>
              <a:gd name="T109" fmla="*/ 2147483646 h 66"/>
              <a:gd name="T110" fmla="*/ 2147483646 w 90"/>
              <a:gd name="T111" fmla="*/ 2147483646 h 66"/>
              <a:gd name="T112" fmla="*/ 2147483646 w 90"/>
              <a:gd name="T113" fmla="*/ 2147483646 h 66"/>
              <a:gd name="T114" fmla="*/ 2147483646 w 90"/>
              <a:gd name="T115" fmla="*/ 2147483646 h 66"/>
              <a:gd name="T116" fmla="*/ 2147483646 w 90"/>
              <a:gd name="T117" fmla="*/ 2147483646 h 66"/>
              <a:gd name="T118" fmla="*/ 2147483646 w 90"/>
              <a:gd name="T119" fmla="*/ 2147483646 h 66"/>
              <a:gd name="T120" fmla="*/ 2147483646 w 90"/>
              <a:gd name="T121" fmla="*/ 2147483646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it-IT"/>
          </a:p>
        </p:txBody>
      </p:sp>
      <p:sp>
        <p:nvSpPr>
          <p:cNvPr id="101379" name="Freeform 3"/>
          <p:cNvSpPr>
            <a:spLocks/>
          </p:cNvSpPr>
          <p:nvPr/>
        </p:nvSpPr>
        <p:spPr bwMode="auto">
          <a:xfrm>
            <a:off x="4011613" y="2003425"/>
            <a:ext cx="644525" cy="427038"/>
          </a:xfrm>
          <a:custGeom>
            <a:avLst/>
            <a:gdLst>
              <a:gd name="T0" fmla="*/ 0 w 89"/>
              <a:gd name="T1" fmla="*/ 2147483646 h 55"/>
              <a:gd name="T2" fmla="*/ 2147483646 w 89"/>
              <a:gd name="T3" fmla="*/ 0 h 55"/>
              <a:gd name="T4" fmla="*/ 2147483646 w 89"/>
              <a:gd name="T5" fmla="*/ 2147483646 h 55"/>
              <a:gd name="T6" fmla="*/ 2147483646 w 89"/>
              <a:gd name="T7" fmla="*/ 2147483646 h 55"/>
              <a:gd name="T8" fmla="*/ 2147483646 w 89"/>
              <a:gd name="T9" fmla="*/ 2147483646 h 55"/>
              <a:gd name="T10" fmla="*/ 2147483646 w 89"/>
              <a:gd name="T11" fmla="*/ 2147483646 h 55"/>
              <a:gd name="T12" fmla="*/ 2147483646 w 89"/>
              <a:gd name="T13" fmla="*/ 2147483646 h 55"/>
              <a:gd name="T14" fmla="*/ 2147483646 w 89"/>
              <a:gd name="T15" fmla="*/ 2147483646 h 55"/>
              <a:gd name="T16" fmla="*/ 2147483646 w 89"/>
              <a:gd name="T17" fmla="*/ 2147483646 h 55"/>
              <a:gd name="T18" fmla="*/ 2147483646 w 89"/>
              <a:gd name="T19" fmla="*/ 2147483646 h 55"/>
              <a:gd name="T20" fmla="*/ 2147483646 w 89"/>
              <a:gd name="T21" fmla="*/ 2147483646 h 55"/>
              <a:gd name="T22" fmla="*/ 2147483646 w 89"/>
              <a:gd name="T23" fmla="*/ 2147483646 h 55"/>
              <a:gd name="T24" fmla="*/ 2147483646 w 89"/>
              <a:gd name="T25" fmla="*/ 2147483646 h 55"/>
              <a:gd name="T26" fmla="*/ 2147483646 w 89"/>
              <a:gd name="T27" fmla="*/ 2147483646 h 55"/>
              <a:gd name="T28" fmla="*/ 2147483646 w 89"/>
              <a:gd name="T29" fmla="*/ 2147483646 h 55"/>
              <a:gd name="T30" fmla="*/ 2147483646 w 89"/>
              <a:gd name="T31" fmla="*/ 2147483646 h 55"/>
              <a:gd name="T32" fmla="*/ 2147483646 w 89"/>
              <a:gd name="T33" fmla="*/ 2147483646 h 55"/>
              <a:gd name="T34" fmla="*/ 2147483646 w 89"/>
              <a:gd name="T35" fmla="*/ 2147483646 h 55"/>
              <a:gd name="T36" fmla="*/ 2147483646 w 89"/>
              <a:gd name="T37" fmla="*/ 2147483646 h 55"/>
              <a:gd name="T38" fmla="*/ 0 w 89"/>
              <a:gd name="T39" fmla="*/ 2147483646 h 55"/>
              <a:gd name="T40" fmla="*/ 0 w 8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80" name="Freeform 4"/>
          <p:cNvSpPr>
            <a:spLocks/>
          </p:cNvSpPr>
          <p:nvPr/>
        </p:nvSpPr>
        <p:spPr bwMode="auto">
          <a:xfrm>
            <a:off x="3983038" y="2398713"/>
            <a:ext cx="682625" cy="495300"/>
          </a:xfrm>
          <a:custGeom>
            <a:avLst/>
            <a:gdLst>
              <a:gd name="T0" fmla="*/ 0 w 94"/>
              <a:gd name="T1" fmla="*/ 2147483646 h 64"/>
              <a:gd name="T2" fmla="*/ 2147483646 w 94"/>
              <a:gd name="T3" fmla="*/ 2147483646 h 64"/>
              <a:gd name="T4" fmla="*/ 2147483646 w 94"/>
              <a:gd name="T5" fmla="*/ 0 h 64"/>
              <a:gd name="T6" fmla="*/ 2147483646 w 94"/>
              <a:gd name="T7" fmla="*/ 2147483646 h 64"/>
              <a:gd name="T8" fmla="*/ 2147483646 w 94"/>
              <a:gd name="T9" fmla="*/ 2147483646 h 64"/>
              <a:gd name="T10" fmla="*/ 2147483646 w 94"/>
              <a:gd name="T11" fmla="*/ 2147483646 h 64"/>
              <a:gd name="T12" fmla="*/ 2147483646 w 94"/>
              <a:gd name="T13" fmla="*/ 2147483646 h 64"/>
              <a:gd name="T14" fmla="*/ 2147483646 w 94"/>
              <a:gd name="T15" fmla="*/ 2147483646 h 64"/>
              <a:gd name="T16" fmla="*/ 2147483646 w 94"/>
              <a:gd name="T17" fmla="*/ 2147483646 h 64"/>
              <a:gd name="T18" fmla="*/ 2147483646 w 94"/>
              <a:gd name="T19" fmla="*/ 2147483646 h 64"/>
              <a:gd name="T20" fmla="*/ 2147483646 w 94"/>
              <a:gd name="T21" fmla="*/ 2147483646 h 64"/>
              <a:gd name="T22" fmla="*/ 2147483646 w 94"/>
              <a:gd name="T23" fmla="*/ 2147483646 h 64"/>
              <a:gd name="T24" fmla="*/ 2147483646 w 94"/>
              <a:gd name="T25" fmla="*/ 2147483646 h 64"/>
              <a:gd name="T26" fmla="*/ 2147483646 w 94"/>
              <a:gd name="T27" fmla="*/ 2147483646 h 64"/>
              <a:gd name="T28" fmla="*/ 2147483646 w 94"/>
              <a:gd name="T29" fmla="*/ 2147483646 h 64"/>
              <a:gd name="T30" fmla="*/ 2147483646 w 94"/>
              <a:gd name="T31" fmla="*/ 2147483646 h 64"/>
              <a:gd name="T32" fmla="*/ 2147483646 w 94"/>
              <a:gd name="T33" fmla="*/ 2147483646 h 64"/>
              <a:gd name="T34" fmla="*/ 2147483646 w 94"/>
              <a:gd name="T35" fmla="*/ 2147483646 h 64"/>
              <a:gd name="T36" fmla="*/ 2147483646 w 94"/>
              <a:gd name="T37" fmla="*/ 2147483646 h 64"/>
              <a:gd name="T38" fmla="*/ 2147483646 w 94"/>
              <a:gd name="T39" fmla="*/ 2147483646 h 64"/>
              <a:gd name="T40" fmla="*/ 2147483646 w 94"/>
              <a:gd name="T41" fmla="*/ 2147483646 h 64"/>
              <a:gd name="T42" fmla="*/ 2147483646 w 94"/>
              <a:gd name="T43" fmla="*/ 2147483646 h 64"/>
              <a:gd name="T44" fmla="*/ 2147483646 w 94"/>
              <a:gd name="T45" fmla="*/ 2147483646 h 64"/>
              <a:gd name="T46" fmla="*/ 2147483646 w 94"/>
              <a:gd name="T47" fmla="*/ 2147483646 h 64"/>
              <a:gd name="T48" fmla="*/ 2147483646 w 94"/>
              <a:gd name="T49" fmla="*/ 2147483646 h 64"/>
              <a:gd name="T50" fmla="*/ 2147483646 w 94"/>
              <a:gd name="T51" fmla="*/ 2147483646 h 64"/>
              <a:gd name="T52" fmla="*/ 2147483646 w 94"/>
              <a:gd name="T53" fmla="*/ 2147483646 h 64"/>
              <a:gd name="T54" fmla="*/ 2147483646 w 94"/>
              <a:gd name="T55" fmla="*/ 2147483646 h 64"/>
              <a:gd name="T56" fmla="*/ 2147483646 w 94"/>
              <a:gd name="T57" fmla="*/ 2147483646 h 64"/>
              <a:gd name="T58" fmla="*/ 2147483646 w 94"/>
              <a:gd name="T59" fmla="*/ 2147483646 h 64"/>
              <a:gd name="T60" fmla="*/ 2147483646 w 94"/>
              <a:gd name="T61" fmla="*/ 2147483646 h 64"/>
              <a:gd name="T62" fmla="*/ 2147483646 w 94"/>
              <a:gd name="T63" fmla="*/ 2147483646 h 64"/>
              <a:gd name="T64" fmla="*/ 2147483646 w 94"/>
              <a:gd name="T65" fmla="*/ 2147483646 h 64"/>
              <a:gd name="T66" fmla="*/ 2147483646 w 94"/>
              <a:gd name="T67" fmla="*/ 2147483646 h 64"/>
              <a:gd name="T68" fmla="*/ 2147483646 w 94"/>
              <a:gd name="T69" fmla="*/ 2147483646 h 64"/>
              <a:gd name="T70" fmla="*/ 0 w 94"/>
              <a:gd name="T71" fmla="*/ 2147483646 h 64"/>
              <a:gd name="T72" fmla="*/ 0 w 94"/>
              <a:gd name="T73" fmla="*/ 2147483646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81" name="Freeform 5"/>
          <p:cNvSpPr>
            <a:spLocks/>
          </p:cNvSpPr>
          <p:nvPr/>
        </p:nvSpPr>
        <p:spPr bwMode="auto">
          <a:xfrm>
            <a:off x="3960813" y="2794000"/>
            <a:ext cx="806450" cy="425450"/>
          </a:xfrm>
          <a:custGeom>
            <a:avLst/>
            <a:gdLst>
              <a:gd name="T0" fmla="*/ 0 w 111"/>
              <a:gd name="T1" fmla="*/ 2147483646 h 55"/>
              <a:gd name="T2" fmla="*/ 2147483646 w 111"/>
              <a:gd name="T3" fmla="*/ 0 h 55"/>
              <a:gd name="T4" fmla="*/ 2147483646 w 111"/>
              <a:gd name="T5" fmla="*/ 2147483646 h 55"/>
              <a:gd name="T6" fmla="*/ 2147483646 w 111"/>
              <a:gd name="T7" fmla="*/ 2147483646 h 55"/>
              <a:gd name="T8" fmla="*/ 2147483646 w 111"/>
              <a:gd name="T9" fmla="*/ 2147483646 h 55"/>
              <a:gd name="T10" fmla="*/ 2147483646 w 111"/>
              <a:gd name="T11" fmla="*/ 2147483646 h 55"/>
              <a:gd name="T12" fmla="*/ 2147483646 w 111"/>
              <a:gd name="T13" fmla="*/ 2147483646 h 55"/>
              <a:gd name="T14" fmla="*/ 2147483646 w 111"/>
              <a:gd name="T15" fmla="*/ 2147483646 h 55"/>
              <a:gd name="T16" fmla="*/ 2147483646 w 111"/>
              <a:gd name="T17" fmla="*/ 2147483646 h 55"/>
              <a:gd name="T18" fmla="*/ 2147483646 w 111"/>
              <a:gd name="T19" fmla="*/ 2147483646 h 55"/>
              <a:gd name="T20" fmla="*/ 2147483646 w 111"/>
              <a:gd name="T21" fmla="*/ 2147483646 h 55"/>
              <a:gd name="T22" fmla="*/ 2147483646 w 111"/>
              <a:gd name="T23" fmla="*/ 2147483646 h 55"/>
              <a:gd name="T24" fmla="*/ 2147483646 w 111"/>
              <a:gd name="T25" fmla="*/ 2147483646 h 55"/>
              <a:gd name="T26" fmla="*/ 2147483646 w 111"/>
              <a:gd name="T27" fmla="*/ 2147483646 h 55"/>
              <a:gd name="T28" fmla="*/ 2147483646 w 111"/>
              <a:gd name="T29" fmla="*/ 2147483646 h 55"/>
              <a:gd name="T30" fmla="*/ 2147483646 w 111"/>
              <a:gd name="T31" fmla="*/ 2147483646 h 55"/>
              <a:gd name="T32" fmla="*/ 2147483646 w 111"/>
              <a:gd name="T33" fmla="*/ 2147483646 h 55"/>
              <a:gd name="T34" fmla="*/ 2147483646 w 111"/>
              <a:gd name="T35" fmla="*/ 2147483646 h 55"/>
              <a:gd name="T36" fmla="*/ 2147483646 w 111"/>
              <a:gd name="T37" fmla="*/ 2147483646 h 55"/>
              <a:gd name="T38" fmla="*/ 2147483646 w 111"/>
              <a:gd name="T39" fmla="*/ 2147483646 h 55"/>
              <a:gd name="T40" fmla="*/ 2147483646 w 111"/>
              <a:gd name="T41" fmla="*/ 2147483646 h 55"/>
              <a:gd name="T42" fmla="*/ 2147483646 w 111"/>
              <a:gd name="T43" fmla="*/ 2147483646 h 55"/>
              <a:gd name="T44" fmla="*/ 2147483646 w 111"/>
              <a:gd name="T45" fmla="*/ 2147483646 h 55"/>
              <a:gd name="T46" fmla="*/ 2147483646 w 111"/>
              <a:gd name="T47" fmla="*/ 2147483646 h 55"/>
              <a:gd name="T48" fmla="*/ 2147483646 w 111"/>
              <a:gd name="T49" fmla="*/ 2147483646 h 55"/>
              <a:gd name="T50" fmla="*/ 2147483646 w 111"/>
              <a:gd name="T51" fmla="*/ 2147483646 h 55"/>
              <a:gd name="T52" fmla="*/ 2147483646 w 111"/>
              <a:gd name="T53" fmla="*/ 2147483646 h 55"/>
              <a:gd name="T54" fmla="*/ 2147483646 w 111"/>
              <a:gd name="T55" fmla="*/ 2147483646 h 55"/>
              <a:gd name="T56" fmla="*/ 2147483646 w 111"/>
              <a:gd name="T57" fmla="*/ 2147483646 h 55"/>
              <a:gd name="T58" fmla="*/ 2147483646 w 111"/>
              <a:gd name="T59" fmla="*/ 2147483646 h 55"/>
              <a:gd name="T60" fmla="*/ 2147483646 w 111"/>
              <a:gd name="T61" fmla="*/ 2147483646 h 55"/>
              <a:gd name="T62" fmla="*/ 2147483646 w 111"/>
              <a:gd name="T63" fmla="*/ 2147483646 h 55"/>
              <a:gd name="T64" fmla="*/ 2147483646 w 111"/>
              <a:gd name="T65" fmla="*/ 2147483646 h 55"/>
              <a:gd name="T66" fmla="*/ 2147483646 w 111"/>
              <a:gd name="T67" fmla="*/ 2147483646 h 55"/>
              <a:gd name="T68" fmla="*/ 2147483646 w 111"/>
              <a:gd name="T69" fmla="*/ 2147483646 h 55"/>
              <a:gd name="T70" fmla="*/ 2147483646 w 111"/>
              <a:gd name="T71" fmla="*/ 2147483646 h 55"/>
              <a:gd name="T72" fmla="*/ 2147483646 w 111"/>
              <a:gd name="T73" fmla="*/ 2147483646 h 55"/>
              <a:gd name="T74" fmla="*/ 2147483646 w 111"/>
              <a:gd name="T75" fmla="*/ 2147483646 h 55"/>
              <a:gd name="T76" fmla="*/ 2147483646 w 111"/>
              <a:gd name="T77" fmla="*/ 2147483646 h 55"/>
              <a:gd name="T78" fmla="*/ 2147483646 w 111"/>
              <a:gd name="T79" fmla="*/ 2147483646 h 55"/>
              <a:gd name="T80" fmla="*/ 2147483646 w 111"/>
              <a:gd name="T81" fmla="*/ 2147483646 h 55"/>
              <a:gd name="T82" fmla="*/ 2147483646 w 111"/>
              <a:gd name="T83" fmla="*/ 2147483646 h 55"/>
              <a:gd name="T84" fmla="*/ 2147483646 w 111"/>
              <a:gd name="T85" fmla="*/ 2147483646 h 55"/>
              <a:gd name="T86" fmla="*/ 2147483646 w 111"/>
              <a:gd name="T87" fmla="*/ 2147483646 h 55"/>
              <a:gd name="T88" fmla="*/ 2147483646 w 111"/>
              <a:gd name="T89" fmla="*/ 2147483646 h 55"/>
              <a:gd name="T90" fmla="*/ 0 w 111"/>
              <a:gd name="T91" fmla="*/ 2147483646 h 55"/>
              <a:gd name="T92" fmla="*/ 0 w 111"/>
              <a:gd name="T93" fmla="*/ 214748364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82" name="Freeform 6"/>
          <p:cNvSpPr>
            <a:spLocks/>
          </p:cNvSpPr>
          <p:nvPr/>
        </p:nvSpPr>
        <p:spPr bwMode="auto">
          <a:xfrm>
            <a:off x="4121150" y="3203575"/>
            <a:ext cx="723900" cy="411163"/>
          </a:xfrm>
          <a:custGeom>
            <a:avLst/>
            <a:gdLst>
              <a:gd name="T0" fmla="*/ 2147483646 w 100"/>
              <a:gd name="T1" fmla="*/ 0 h 53"/>
              <a:gd name="T2" fmla="*/ 2147483646 w 100"/>
              <a:gd name="T3" fmla="*/ 2147483646 h 53"/>
              <a:gd name="T4" fmla="*/ 2147483646 w 100"/>
              <a:gd name="T5" fmla="*/ 2147483646 h 53"/>
              <a:gd name="T6" fmla="*/ 2147483646 w 100"/>
              <a:gd name="T7" fmla="*/ 2147483646 h 53"/>
              <a:gd name="T8" fmla="*/ 2147483646 w 100"/>
              <a:gd name="T9" fmla="*/ 2147483646 h 53"/>
              <a:gd name="T10" fmla="*/ 2147483646 w 100"/>
              <a:gd name="T11" fmla="*/ 2147483646 h 53"/>
              <a:gd name="T12" fmla="*/ 2147483646 w 100"/>
              <a:gd name="T13" fmla="*/ 2147483646 h 53"/>
              <a:gd name="T14" fmla="*/ 2147483646 w 100"/>
              <a:gd name="T15" fmla="*/ 2147483646 h 53"/>
              <a:gd name="T16" fmla="*/ 2147483646 w 100"/>
              <a:gd name="T17" fmla="*/ 2147483646 h 53"/>
              <a:gd name="T18" fmla="*/ 2147483646 w 100"/>
              <a:gd name="T19" fmla="*/ 2147483646 h 53"/>
              <a:gd name="T20" fmla="*/ 2147483646 w 100"/>
              <a:gd name="T21" fmla="*/ 2147483646 h 53"/>
              <a:gd name="T22" fmla="*/ 2147483646 w 100"/>
              <a:gd name="T23" fmla="*/ 2147483646 h 53"/>
              <a:gd name="T24" fmla="*/ 0 w 100"/>
              <a:gd name="T25" fmla="*/ 2147483646 h 53"/>
              <a:gd name="T26" fmla="*/ 2147483646 w 100"/>
              <a:gd name="T27" fmla="*/ 0 h 53"/>
              <a:gd name="T28" fmla="*/ 2147483646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383" name="Freeform 7"/>
          <p:cNvSpPr>
            <a:spLocks/>
          </p:cNvSpPr>
          <p:nvPr/>
        </p:nvSpPr>
        <p:spPr bwMode="auto">
          <a:xfrm>
            <a:off x="4019550" y="3590925"/>
            <a:ext cx="838200" cy="465138"/>
          </a:xfrm>
          <a:custGeom>
            <a:avLst/>
            <a:gdLst>
              <a:gd name="T0" fmla="*/ 2147483646 w 116"/>
              <a:gd name="T1" fmla="*/ 2147483646 h 60"/>
              <a:gd name="T2" fmla="*/ 0 w 116"/>
              <a:gd name="T3" fmla="*/ 2147483646 h 60"/>
              <a:gd name="T4" fmla="*/ 2147483646 w 116"/>
              <a:gd name="T5" fmla="*/ 2147483646 h 60"/>
              <a:gd name="T6" fmla="*/ 2147483646 w 116"/>
              <a:gd name="T7" fmla="*/ 2147483646 h 60"/>
              <a:gd name="T8" fmla="*/ 2147483646 w 116"/>
              <a:gd name="T9" fmla="*/ 2147483646 h 60"/>
              <a:gd name="T10" fmla="*/ 2147483646 w 116"/>
              <a:gd name="T11" fmla="*/ 2147483646 h 60"/>
              <a:gd name="T12" fmla="*/ 2147483646 w 116"/>
              <a:gd name="T13" fmla="*/ 2147483646 h 60"/>
              <a:gd name="T14" fmla="*/ 2147483646 w 116"/>
              <a:gd name="T15" fmla="*/ 2147483646 h 60"/>
              <a:gd name="T16" fmla="*/ 2147483646 w 116"/>
              <a:gd name="T17" fmla="*/ 2147483646 h 60"/>
              <a:gd name="T18" fmla="*/ 2147483646 w 116"/>
              <a:gd name="T19" fmla="*/ 2147483646 h 60"/>
              <a:gd name="T20" fmla="*/ 2147483646 w 116"/>
              <a:gd name="T21" fmla="*/ 2147483646 h 60"/>
              <a:gd name="T22" fmla="*/ 2147483646 w 116"/>
              <a:gd name="T23" fmla="*/ 2147483646 h 60"/>
              <a:gd name="T24" fmla="*/ 2147483646 w 116"/>
              <a:gd name="T25" fmla="*/ 2147483646 h 60"/>
              <a:gd name="T26" fmla="*/ 2147483646 w 116"/>
              <a:gd name="T27" fmla="*/ 2147483646 h 60"/>
              <a:gd name="T28" fmla="*/ 2147483646 w 116"/>
              <a:gd name="T29" fmla="*/ 2147483646 h 60"/>
              <a:gd name="T30" fmla="*/ 2147483646 w 116"/>
              <a:gd name="T31" fmla="*/ 2147483646 h 60"/>
              <a:gd name="T32" fmla="*/ 2147483646 w 116"/>
              <a:gd name="T33" fmla="*/ 2147483646 h 60"/>
              <a:gd name="T34" fmla="*/ 2147483646 w 116"/>
              <a:gd name="T35" fmla="*/ 2147483646 h 60"/>
              <a:gd name="T36" fmla="*/ 2147483646 w 116"/>
              <a:gd name="T37" fmla="*/ 2147483646 h 60"/>
              <a:gd name="T38" fmla="*/ 2147483646 w 116"/>
              <a:gd name="T39" fmla="*/ 2147483646 h 60"/>
              <a:gd name="T40" fmla="*/ 2147483646 w 116"/>
              <a:gd name="T41" fmla="*/ 2147483646 h 60"/>
              <a:gd name="T42" fmla="*/ 2147483646 w 116"/>
              <a:gd name="T43" fmla="*/ 2147483646 h 60"/>
              <a:gd name="T44" fmla="*/ 2147483646 w 116"/>
              <a:gd name="T45" fmla="*/ 2147483646 h 60"/>
              <a:gd name="T46" fmla="*/ 2147483646 w 116"/>
              <a:gd name="T47" fmla="*/ 2147483646 h 60"/>
              <a:gd name="T48" fmla="*/ 2147483646 w 116"/>
              <a:gd name="T49" fmla="*/ 2147483646 h 60"/>
              <a:gd name="T50" fmla="*/ 2147483646 w 116"/>
              <a:gd name="T51" fmla="*/ 2147483646 h 60"/>
              <a:gd name="T52" fmla="*/ 2147483646 w 116"/>
              <a:gd name="T53" fmla="*/ 2147483646 h 60"/>
              <a:gd name="T54" fmla="*/ 2147483646 w 116"/>
              <a:gd name="T55" fmla="*/ 2147483646 h 60"/>
              <a:gd name="T56" fmla="*/ 2147483646 w 116"/>
              <a:gd name="T57" fmla="*/ 2147483646 h 60"/>
              <a:gd name="T58" fmla="*/ 2147483646 w 116"/>
              <a:gd name="T59" fmla="*/ 2147483646 h 60"/>
              <a:gd name="T60" fmla="*/ 2147483646 w 116"/>
              <a:gd name="T61" fmla="*/ 2147483646 h 60"/>
              <a:gd name="T62" fmla="*/ 2147483646 w 116"/>
              <a:gd name="T63" fmla="*/ 2147483646 h 60"/>
              <a:gd name="T64" fmla="*/ 2147483646 w 116"/>
              <a:gd name="T65" fmla="*/ 2147483646 h 60"/>
              <a:gd name="T66" fmla="*/ 2147483646 w 116"/>
              <a:gd name="T67" fmla="*/ 2147483646 h 60"/>
              <a:gd name="T68" fmla="*/ 2147483646 w 116"/>
              <a:gd name="T69" fmla="*/ 21474836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84" name="Freeform 8"/>
          <p:cNvSpPr>
            <a:spLocks/>
          </p:cNvSpPr>
          <p:nvPr/>
        </p:nvSpPr>
        <p:spPr bwMode="auto">
          <a:xfrm>
            <a:off x="4651375" y="2740025"/>
            <a:ext cx="592138" cy="417513"/>
          </a:xfrm>
          <a:custGeom>
            <a:avLst/>
            <a:gdLst>
              <a:gd name="T0" fmla="*/ 2147483646 w 82"/>
              <a:gd name="T1" fmla="*/ 0 h 54"/>
              <a:gd name="T2" fmla="*/ 2147483646 w 82"/>
              <a:gd name="T3" fmla="*/ 2147483646 h 54"/>
              <a:gd name="T4" fmla="*/ 2147483646 w 82"/>
              <a:gd name="T5" fmla="*/ 2147483646 h 54"/>
              <a:gd name="T6" fmla="*/ 2147483646 w 82"/>
              <a:gd name="T7" fmla="*/ 2147483646 h 54"/>
              <a:gd name="T8" fmla="*/ 2147483646 w 82"/>
              <a:gd name="T9" fmla="*/ 2147483646 h 54"/>
              <a:gd name="T10" fmla="*/ 2147483646 w 82"/>
              <a:gd name="T11" fmla="*/ 2147483646 h 54"/>
              <a:gd name="T12" fmla="*/ 2147483646 w 82"/>
              <a:gd name="T13" fmla="*/ 2147483646 h 54"/>
              <a:gd name="T14" fmla="*/ 2147483646 w 82"/>
              <a:gd name="T15" fmla="*/ 2147483646 h 54"/>
              <a:gd name="T16" fmla="*/ 2147483646 w 82"/>
              <a:gd name="T17" fmla="*/ 2147483646 h 54"/>
              <a:gd name="T18" fmla="*/ 2147483646 w 82"/>
              <a:gd name="T19" fmla="*/ 2147483646 h 54"/>
              <a:gd name="T20" fmla="*/ 2147483646 w 82"/>
              <a:gd name="T21" fmla="*/ 2147483646 h 54"/>
              <a:gd name="T22" fmla="*/ 2147483646 w 82"/>
              <a:gd name="T23" fmla="*/ 2147483646 h 54"/>
              <a:gd name="T24" fmla="*/ 2147483646 w 82"/>
              <a:gd name="T25" fmla="*/ 2147483646 h 54"/>
              <a:gd name="T26" fmla="*/ 2147483646 w 82"/>
              <a:gd name="T27" fmla="*/ 2147483646 h 54"/>
              <a:gd name="T28" fmla="*/ 2147483646 w 82"/>
              <a:gd name="T29" fmla="*/ 2147483646 h 54"/>
              <a:gd name="T30" fmla="*/ 2147483646 w 82"/>
              <a:gd name="T31" fmla="*/ 2147483646 h 54"/>
              <a:gd name="T32" fmla="*/ 2147483646 w 82"/>
              <a:gd name="T33" fmla="*/ 2147483646 h 54"/>
              <a:gd name="T34" fmla="*/ 2147483646 w 82"/>
              <a:gd name="T35" fmla="*/ 2147483646 h 54"/>
              <a:gd name="T36" fmla="*/ 2147483646 w 82"/>
              <a:gd name="T37" fmla="*/ 2147483646 h 54"/>
              <a:gd name="T38" fmla="*/ 2147483646 w 82"/>
              <a:gd name="T39" fmla="*/ 2147483646 h 54"/>
              <a:gd name="T40" fmla="*/ 2147483646 w 82"/>
              <a:gd name="T41" fmla="*/ 2147483646 h 54"/>
              <a:gd name="T42" fmla="*/ 2147483646 w 82"/>
              <a:gd name="T43" fmla="*/ 2147483646 h 54"/>
              <a:gd name="T44" fmla="*/ 2147483646 w 82"/>
              <a:gd name="T45" fmla="*/ 2147483646 h 54"/>
              <a:gd name="T46" fmla="*/ 2147483646 w 82"/>
              <a:gd name="T47" fmla="*/ 2147483646 h 54"/>
              <a:gd name="T48" fmla="*/ 2147483646 w 82"/>
              <a:gd name="T49" fmla="*/ 2147483646 h 54"/>
              <a:gd name="T50" fmla="*/ 2147483646 w 82"/>
              <a:gd name="T51" fmla="*/ 2147483646 h 54"/>
              <a:gd name="T52" fmla="*/ 2147483646 w 82"/>
              <a:gd name="T53" fmla="*/ 2147483646 h 54"/>
              <a:gd name="T54" fmla="*/ 2147483646 w 82"/>
              <a:gd name="T55" fmla="*/ 2147483646 h 54"/>
              <a:gd name="T56" fmla="*/ 2147483646 w 82"/>
              <a:gd name="T57" fmla="*/ 2147483646 h 54"/>
              <a:gd name="T58" fmla="*/ 2147483646 w 82"/>
              <a:gd name="T59" fmla="*/ 2147483646 h 54"/>
              <a:gd name="T60" fmla="*/ 2147483646 w 82"/>
              <a:gd name="T61" fmla="*/ 2147483646 h 54"/>
              <a:gd name="T62" fmla="*/ 2147483646 w 82"/>
              <a:gd name="T63" fmla="*/ 2147483646 h 54"/>
              <a:gd name="T64" fmla="*/ 2147483646 w 82"/>
              <a:gd name="T65" fmla="*/ 2147483646 h 54"/>
              <a:gd name="T66" fmla="*/ 2147483646 w 82"/>
              <a:gd name="T67" fmla="*/ 2147483646 h 54"/>
              <a:gd name="T68" fmla="*/ 2147483646 w 82"/>
              <a:gd name="T69" fmla="*/ 2147483646 h 54"/>
              <a:gd name="T70" fmla="*/ 2147483646 w 82"/>
              <a:gd name="T71" fmla="*/ 2147483646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85" name="Freeform 9"/>
          <p:cNvSpPr>
            <a:spLocks/>
          </p:cNvSpPr>
          <p:nvPr/>
        </p:nvSpPr>
        <p:spPr bwMode="auto">
          <a:xfrm>
            <a:off x="4730750" y="3127375"/>
            <a:ext cx="649288" cy="60325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2147483646 h 78"/>
              <a:gd name="T12" fmla="*/ 2147483646 w 90"/>
              <a:gd name="T13" fmla="*/ 2147483646 h 78"/>
              <a:gd name="T14" fmla="*/ 2147483646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2147483646 w 90"/>
              <a:gd name="T33" fmla="*/ 2147483646 h 78"/>
              <a:gd name="T34" fmla="*/ 2147483646 w 90"/>
              <a:gd name="T35" fmla="*/ 2147483646 h 78"/>
              <a:gd name="T36" fmla="*/ 2147483646 w 90"/>
              <a:gd name="T37" fmla="*/ 2147483646 h 78"/>
              <a:gd name="T38" fmla="*/ 2147483646 w 90"/>
              <a:gd name="T39" fmla="*/ 2147483646 h 78"/>
              <a:gd name="T40" fmla="*/ 2147483646 w 90"/>
              <a:gd name="T41" fmla="*/ 2147483646 h 78"/>
              <a:gd name="T42" fmla="*/ 2147483646 w 90"/>
              <a:gd name="T43" fmla="*/ 2147483646 h 78"/>
              <a:gd name="T44" fmla="*/ 2147483646 w 90"/>
              <a:gd name="T45" fmla="*/ 2147483646 h 78"/>
              <a:gd name="T46" fmla="*/ 2147483646 w 90"/>
              <a:gd name="T47" fmla="*/ 2147483646 h 78"/>
              <a:gd name="T48" fmla="*/ 2147483646 w 90"/>
              <a:gd name="T49" fmla="*/ 2147483646 h 78"/>
              <a:gd name="T50" fmla="*/ 2147483646 w 90"/>
              <a:gd name="T51" fmla="*/ 2147483646 h 78"/>
              <a:gd name="T52" fmla="*/ 2147483646 w 90"/>
              <a:gd name="T53" fmla="*/ 2147483646 h 78"/>
              <a:gd name="T54" fmla="*/ 2147483646 w 90"/>
              <a:gd name="T55" fmla="*/ 2147483646 h 78"/>
              <a:gd name="T56" fmla="*/ 0 w 90"/>
              <a:gd name="T57" fmla="*/ 2147483646 h 78"/>
              <a:gd name="T58" fmla="*/ 2147483646 w 90"/>
              <a:gd name="T59" fmla="*/ 2147483646 h 78"/>
              <a:gd name="T60" fmla="*/ 2147483646 w 90"/>
              <a:gd name="T61" fmla="*/ 2147483646 h 78"/>
              <a:gd name="T62" fmla="*/ 2147483646 w 90"/>
              <a:gd name="T63" fmla="*/ 2147483646 h 78"/>
              <a:gd name="T64" fmla="*/ 2147483646 w 90"/>
              <a:gd name="T65" fmla="*/ 2147483646 h 78"/>
              <a:gd name="T66" fmla="*/ 2147483646 w 90"/>
              <a:gd name="T67" fmla="*/ 2147483646 h 78"/>
              <a:gd name="T68" fmla="*/ 2147483646 w 90"/>
              <a:gd name="T69" fmla="*/ 2147483646 h 78"/>
              <a:gd name="T70" fmla="*/ 2147483646 w 90"/>
              <a:gd name="T71" fmla="*/ 2147483646 h 78"/>
              <a:gd name="T72" fmla="*/ 2147483646 w 90"/>
              <a:gd name="T73" fmla="*/ 2147483646 h 78"/>
              <a:gd name="T74" fmla="*/ 2147483646 w 90"/>
              <a:gd name="T75" fmla="*/ 21474836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86" name="Freeform 10"/>
          <p:cNvSpPr>
            <a:spLocks/>
          </p:cNvSpPr>
          <p:nvPr/>
        </p:nvSpPr>
        <p:spPr bwMode="auto">
          <a:xfrm>
            <a:off x="4975225" y="2282825"/>
            <a:ext cx="514350" cy="588963"/>
          </a:xfrm>
          <a:custGeom>
            <a:avLst/>
            <a:gdLst>
              <a:gd name="T0" fmla="*/ 2147483646 w 71"/>
              <a:gd name="T1" fmla="*/ 2147483646 h 76"/>
              <a:gd name="T2" fmla="*/ 2147483646 w 71"/>
              <a:gd name="T3" fmla="*/ 2147483646 h 76"/>
              <a:gd name="T4" fmla="*/ 2147483646 w 71"/>
              <a:gd name="T5" fmla="*/ 2147483646 h 76"/>
              <a:gd name="T6" fmla="*/ 2147483646 w 71"/>
              <a:gd name="T7" fmla="*/ 2147483646 h 76"/>
              <a:gd name="T8" fmla="*/ 2147483646 w 71"/>
              <a:gd name="T9" fmla="*/ 2147483646 h 76"/>
              <a:gd name="T10" fmla="*/ 2147483646 w 71"/>
              <a:gd name="T11" fmla="*/ 2147483646 h 76"/>
              <a:gd name="T12" fmla="*/ 2147483646 w 71"/>
              <a:gd name="T13" fmla="*/ 2147483646 h 76"/>
              <a:gd name="T14" fmla="*/ 2147483646 w 71"/>
              <a:gd name="T15" fmla="*/ 2147483646 h 76"/>
              <a:gd name="T16" fmla="*/ 2147483646 w 71"/>
              <a:gd name="T17" fmla="*/ 2147483646 h 76"/>
              <a:gd name="T18" fmla="*/ 2147483646 w 71"/>
              <a:gd name="T19" fmla="*/ 2147483646 h 76"/>
              <a:gd name="T20" fmla="*/ 2147483646 w 71"/>
              <a:gd name="T21" fmla="*/ 2147483646 h 76"/>
              <a:gd name="T22" fmla="*/ 2147483646 w 71"/>
              <a:gd name="T23" fmla="*/ 2147483646 h 76"/>
              <a:gd name="T24" fmla="*/ 2147483646 w 71"/>
              <a:gd name="T25" fmla="*/ 2147483646 h 76"/>
              <a:gd name="T26" fmla="*/ 2147483646 w 71"/>
              <a:gd name="T27" fmla="*/ 2147483646 h 76"/>
              <a:gd name="T28" fmla="*/ 0 w 71"/>
              <a:gd name="T29" fmla="*/ 2147483646 h 76"/>
              <a:gd name="T30" fmla="*/ 2147483646 w 71"/>
              <a:gd name="T31" fmla="*/ 2147483646 h 76"/>
              <a:gd name="T32" fmla="*/ 2147483646 w 71"/>
              <a:gd name="T33" fmla="*/ 2147483646 h 76"/>
              <a:gd name="T34" fmla="*/ 2147483646 w 71"/>
              <a:gd name="T35" fmla="*/ 2147483646 h 76"/>
              <a:gd name="T36" fmla="*/ 2147483646 w 71"/>
              <a:gd name="T37" fmla="*/ 2147483646 h 76"/>
              <a:gd name="T38" fmla="*/ 2147483646 w 71"/>
              <a:gd name="T39" fmla="*/ 2147483646 h 76"/>
              <a:gd name="T40" fmla="*/ 2147483646 w 71"/>
              <a:gd name="T41" fmla="*/ 2147483646 h 76"/>
              <a:gd name="T42" fmla="*/ 2147483646 w 71"/>
              <a:gd name="T43" fmla="*/ 2147483646 h 76"/>
              <a:gd name="T44" fmla="*/ 2147483646 w 71"/>
              <a:gd name="T45" fmla="*/ 2147483646 h 76"/>
              <a:gd name="T46" fmla="*/ 2147483646 w 71"/>
              <a:gd name="T47" fmla="*/ 2147483646 h 76"/>
              <a:gd name="T48" fmla="*/ 2147483646 w 71"/>
              <a:gd name="T49" fmla="*/ 2147483646 h 76"/>
              <a:gd name="T50" fmla="*/ 2147483646 w 71"/>
              <a:gd name="T51" fmla="*/ 2147483646 h 76"/>
              <a:gd name="T52" fmla="*/ 2147483646 w 71"/>
              <a:gd name="T53" fmla="*/ 2147483646 h 76"/>
              <a:gd name="T54" fmla="*/ 2147483646 w 71"/>
              <a:gd name="T55" fmla="*/ 2147483646 h 76"/>
              <a:gd name="T56" fmla="*/ 2147483646 w 71"/>
              <a:gd name="T57" fmla="*/ 2147483646 h 76"/>
              <a:gd name="T58" fmla="*/ 2147483646 w 71"/>
              <a:gd name="T59" fmla="*/ 2147483646 h 76"/>
              <a:gd name="T60" fmla="*/ 2147483646 w 71"/>
              <a:gd name="T61" fmla="*/ 2147483646 h 76"/>
              <a:gd name="T62" fmla="*/ 2147483646 w 71"/>
              <a:gd name="T63" fmla="*/ 2147483646 h 76"/>
              <a:gd name="T64" fmla="*/ 2147483646 w 71"/>
              <a:gd name="T65" fmla="*/ 2147483646 h 76"/>
              <a:gd name="T66" fmla="*/ 2147483646 w 71"/>
              <a:gd name="T67" fmla="*/ 2147483646 h 76"/>
              <a:gd name="T68" fmla="*/ 2147483646 w 71"/>
              <a:gd name="T69" fmla="*/ 2147483646 h 76"/>
              <a:gd name="T70" fmla="*/ 2147483646 w 71"/>
              <a:gd name="T71" fmla="*/ 2147483646 h 76"/>
              <a:gd name="T72" fmla="*/ 2147483646 w 71"/>
              <a:gd name="T73" fmla="*/ 2147483646 h 76"/>
              <a:gd name="T74" fmla="*/ 2147483646 w 71"/>
              <a:gd name="T75" fmla="*/ 2147483646 h 76"/>
              <a:gd name="T76" fmla="*/ 2147483646 w 71"/>
              <a:gd name="T77" fmla="*/ 2147483646 h 76"/>
              <a:gd name="T78" fmla="*/ 2147483646 w 71"/>
              <a:gd name="T79" fmla="*/ 2147483646 h 76"/>
              <a:gd name="T80" fmla="*/ 2147483646 w 71"/>
              <a:gd name="T81" fmla="*/ 2147483646 h 76"/>
              <a:gd name="T82" fmla="*/ 2147483646 w 71"/>
              <a:gd name="T83" fmla="*/ 2147483646 h 76"/>
              <a:gd name="T84" fmla="*/ 2147483646 w 71"/>
              <a:gd name="T85" fmla="*/ 2147483646 h 76"/>
              <a:gd name="T86" fmla="*/ 2147483646 w 71"/>
              <a:gd name="T87" fmla="*/ 2147483646 h 76"/>
              <a:gd name="T88" fmla="*/ 2147483646 w 71"/>
              <a:gd name="T89" fmla="*/ 2147483646 h 76"/>
              <a:gd name="T90" fmla="*/ 2147483646 w 71"/>
              <a:gd name="T91" fmla="*/ 2147483646 h 76"/>
              <a:gd name="T92" fmla="*/ 2147483646 w 71"/>
              <a:gd name="T93" fmla="*/ 2147483646 h 76"/>
              <a:gd name="T94" fmla="*/ 2147483646 w 71"/>
              <a:gd name="T95" fmla="*/ 2147483646 h 76"/>
              <a:gd name="T96" fmla="*/ 2147483646 w 71"/>
              <a:gd name="T97" fmla="*/ 2147483646 h 76"/>
              <a:gd name="T98" fmla="*/ 2147483646 w 71"/>
              <a:gd name="T99" fmla="*/ 2147483646 h 76"/>
              <a:gd name="T100" fmla="*/ 2147483646 w 71"/>
              <a:gd name="T101" fmla="*/ 2147483646 h 76"/>
              <a:gd name="T102" fmla="*/ 2147483646 w 71"/>
              <a:gd name="T103" fmla="*/ 2147483646 h 76"/>
              <a:gd name="T104" fmla="*/ 2147483646 w 71"/>
              <a:gd name="T105" fmla="*/ 2147483646 h 76"/>
              <a:gd name="T106" fmla="*/ 2147483646 w 71"/>
              <a:gd name="T107" fmla="*/ 2147483646 h 76"/>
              <a:gd name="T108" fmla="*/ 2147483646 w 71"/>
              <a:gd name="T109" fmla="*/ 2147483646 h 76"/>
              <a:gd name="T110" fmla="*/ 2147483646 w 71"/>
              <a:gd name="T111" fmla="*/ 2147483646 h 76"/>
              <a:gd name="T112" fmla="*/ 2147483646 w 71"/>
              <a:gd name="T113" fmla="*/ 2147483646 h 76"/>
              <a:gd name="T114" fmla="*/ 2147483646 w 71"/>
              <a:gd name="T115" fmla="*/ 2147483646 h 76"/>
              <a:gd name="T116" fmla="*/ 2147483646 w 71"/>
              <a:gd name="T117" fmla="*/ 2147483646 h 76"/>
              <a:gd name="T118" fmla="*/ 2147483646 w 71"/>
              <a:gd name="T119" fmla="*/ 2147483646 h 76"/>
              <a:gd name="T120" fmla="*/ 2147483646 w 71"/>
              <a:gd name="T121" fmla="*/ 2147483646 h 76"/>
              <a:gd name="T122" fmla="*/ 2147483646 w 71"/>
              <a:gd name="T123" fmla="*/ 214748364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87" name="Freeform 11"/>
          <p:cNvSpPr>
            <a:spLocks/>
          </p:cNvSpPr>
          <p:nvPr/>
        </p:nvSpPr>
        <p:spPr bwMode="auto">
          <a:xfrm>
            <a:off x="5343525" y="3265488"/>
            <a:ext cx="719138" cy="395287"/>
          </a:xfrm>
          <a:custGeom>
            <a:avLst/>
            <a:gdLst>
              <a:gd name="T0" fmla="*/ 2147483646 w 99"/>
              <a:gd name="T1" fmla="*/ 2147483646 h 51"/>
              <a:gd name="T2" fmla="*/ 2147483646 w 99"/>
              <a:gd name="T3" fmla="*/ 2147483646 h 51"/>
              <a:gd name="T4" fmla="*/ 2147483646 w 99"/>
              <a:gd name="T5" fmla="*/ 2147483646 h 51"/>
              <a:gd name="T6" fmla="*/ 2147483646 w 99"/>
              <a:gd name="T7" fmla="*/ 2147483646 h 51"/>
              <a:gd name="T8" fmla="*/ 2147483646 w 99"/>
              <a:gd name="T9" fmla="*/ 2147483646 h 51"/>
              <a:gd name="T10" fmla="*/ 2147483646 w 99"/>
              <a:gd name="T11" fmla="*/ 2147483646 h 51"/>
              <a:gd name="T12" fmla="*/ 2147483646 w 99"/>
              <a:gd name="T13" fmla="*/ 2147483646 h 51"/>
              <a:gd name="T14" fmla="*/ 2147483646 w 99"/>
              <a:gd name="T15" fmla="*/ 2147483646 h 51"/>
              <a:gd name="T16" fmla="*/ 2147483646 w 99"/>
              <a:gd name="T17" fmla="*/ 2147483646 h 51"/>
              <a:gd name="T18" fmla="*/ 2147483646 w 99"/>
              <a:gd name="T19" fmla="*/ 2147483646 h 51"/>
              <a:gd name="T20" fmla="*/ 2147483646 w 99"/>
              <a:gd name="T21" fmla="*/ 2147483646 h 51"/>
              <a:gd name="T22" fmla="*/ 2147483646 w 99"/>
              <a:gd name="T23" fmla="*/ 2147483646 h 51"/>
              <a:gd name="T24" fmla="*/ 2147483646 w 99"/>
              <a:gd name="T25" fmla="*/ 2147483646 h 51"/>
              <a:gd name="T26" fmla="*/ 2147483646 w 99"/>
              <a:gd name="T27" fmla="*/ 2147483646 h 51"/>
              <a:gd name="T28" fmla="*/ 2147483646 w 99"/>
              <a:gd name="T29" fmla="*/ 2147483646 h 51"/>
              <a:gd name="T30" fmla="*/ 2147483646 w 99"/>
              <a:gd name="T31" fmla="*/ 2147483646 h 51"/>
              <a:gd name="T32" fmla="*/ 2147483646 w 99"/>
              <a:gd name="T33" fmla="*/ 2147483646 h 51"/>
              <a:gd name="T34" fmla="*/ 2147483646 w 99"/>
              <a:gd name="T35" fmla="*/ 2147483646 h 51"/>
              <a:gd name="T36" fmla="*/ 2147483646 w 99"/>
              <a:gd name="T37" fmla="*/ 2147483646 h 51"/>
              <a:gd name="T38" fmla="*/ 2147483646 w 99"/>
              <a:gd name="T39" fmla="*/ 2147483646 h 51"/>
              <a:gd name="T40" fmla="*/ 2147483646 w 99"/>
              <a:gd name="T41" fmla="*/ 2147483646 h 51"/>
              <a:gd name="T42" fmla="*/ 2147483646 w 99"/>
              <a:gd name="T43" fmla="*/ 2147483646 h 51"/>
              <a:gd name="T44" fmla="*/ 2147483646 w 99"/>
              <a:gd name="T45" fmla="*/ 2147483646 h 51"/>
              <a:gd name="T46" fmla="*/ 2147483646 w 99"/>
              <a:gd name="T47" fmla="*/ 2147483646 h 51"/>
              <a:gd name="T48" fmla="*/ 2147483646 w 99"/>
              <a:gd name="T49" fmla="*/ 0 h 51"/>
              <a:gd name="T50" fmla="*/ 2147483646 w 99"/>
              <a:gd name="T51" fmla="*/ 2147483646 h 51"/>
              <a:gd name="T52" fmla="*/ 2147483646 w 99"/>
              <a:gd name="T53" fmla="*/ 0 h 51"/>
              <a:gd name="T54" fmla="*/ 2147483646 w 99"/>
              <a:gd name="T55" fmla="*/ 2147483646 h 51"/>
              <a:gd name="T56" fmla="*/ 2147483646 w 99"/>
              <a:gd name="T57" fmla="*/ 2147483646 h 51"/>
              <a:gd name="T58" fmla="*/ 2147483646 w 99"/>
              <a:gd name="T59" fmla="*/ 2147483646 h 51"/>
              <a:gd name="T60" fmla="*/ 2147483646 w 99"/>
              <a:gd name="T61" fmla="*/ 2147483646 h 51"/>
              <a:gd name="T62" fmla="*/ 2147483646 w 99"/>
              <a:gd name="T63" fmla="*/ 2147483646 h 51"/>
              <a:gd name="T64" fmla="*/ 2147483646 w 99"/>
              <a:gd name="T65" fmla="*/ 2147483646 h 51"/>
              <a:gd name="T66" fmla="*/ 2147483646 w 99"/>
              <a:gd name="T67" fmla="*/ 2147483646 h 51"/>
              <a:gd name="T68" fmla="*/ 2147483646 w 99"/>
              <a:gd name="T69" fmla="*/ 2147483646 h 51"/>
              <a:gd name="T70" fmla="*/ 2147483646 w 99"/>
              <a:gd name="T71" fmla="*/ 2147483646 h 51"/>
              <a:gd name="T72" fmla="*/ 2147483646 w 99"/>
              <a:gd name="T73" fmla="*/ 2147483646 h 51"/>
              <a:gd name="T74" fmla="*/ 2147483646 w 99"/>
              <a:gd name="T75" fmla="*/ 2147483646 h 51"/>
              <a:gd name="T76" fmla="*/ 2147483646 w 99"/>
              <a:gd name="T77" fmla="*/ 2147483646 h 51"/>
              <a:gd name="T78" fmla="*/ 2147483646 w 99"/>
              <a:gd name="T79" fmla="*/ 2147483646 h 51"/>
              <a:gd name="T80" fmla="*/ 2147483646 w 99"/>
              <a:gd name="T81" fmla="*/ 2147483646 h 51"/>
              <a:gd name="T82" fmla="*/ 2147483646 w 99"/>
              <a:gd name="T83" fmla="*/ 2147483646 h 51"/>
              <a:gd name="T84" fmla="*/ 2147483646 w 99"/>
              <a:gd name="T85" fmla="*/ 2147483646 h 51"/>
              <a:gd name="T86" fmla="*/ 2147483646 w 99"/>
              <a:gd name="T87" fmla="*/ 2147483646 h 51"/>
              <a:gd name="T88" fmla="*/ 2147483646 w 99"/>
              <a:gd name="T89" fmla="*/ 2147483646 h 51"/>
              <a:gd name="T90" fmla="*/ 2147483646 w 99"/>
              <a:gd name="T91" fmla="*/ 2147483646 h 51"/>
              <a:gd name="T92" fmla="*/ 2147483646 w 99"/>
              <a:gd name="T93" fmla="*/ 2147483646 h 51"/>
              <a:gd name="T94" fmla="*/ 2147483646 w 99"/>
              <a:gd name="T95" fmla="*/ 2147483646 h 51"/>
              <a:gd name="T96" fmla="*/ 2147483646 w 99"/>
              <a:gd name="T97" fmla="*/ 2147483646 h 51"/>
              <a:gd name="T98" fmla="*/ 2147483646 w 99"/>
              <a:gd name="T99" fmla="*/ 2147483646 h 51"/>
              <a:gd name="T100" fmla="*/ 2147483646 w 99"/>
              <a:gd name="T101" fmla="*/ 2147483646 h 51"/>
              <a:gd name="T102" fmla="*/ 2147483646 w 99"/>
              <a:gd name="T103" fmla="*/ 2147483646 h 51"/>
              <a:gd name="T104" fmla="*/ 2147483646 w 99"/>
              <a:gd name="T105" fmla="*/ 2147483646 h 51"/>
              <a:gd name="T106" fmla="*/ 2147483646 w 99"/>
              <a:gd name="T107" fmla="*/ 2147483646 h 51"/>
              <a:gd name="T108" fmla="*/ 2147483646 w 99"/>
              <a:gd name="T109" fmla="*/ 2147483646 h 51"/>
              <a:gd name="T110" fmla="*/ 0 w 99"/>
              <a:gd name="T111" fmla="*/ 214748364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88" name="Freeform 12"/>
          <p:cNvSpPr>
            <a:spLocks/>
          </p:cNvSpPr>
          <p:nvPr/>
        </p:nvSpPr>
        <p:spPr bwMode="auto">
          <a:xfrm>
            <a:off x="5280025" y="3560763"/>
            <a:ext cx="801688" cy="301625"/>
          </a:xfrm>
          <a:custGeom>
            <a:avLst/>
            <a:gdLst>
              <a:gd name="T0" fmla="*/ 2147483646 w 111"/>
              <a:gd name="T1" fmla="*/ 0 h 39"/>
              <a:gd name="T2" fmla="*/ 2147483646 w 111"/>
              <a:gd name="T3" fmla="*/ 2147483646 h 39"/>
              <a:gd name="T4" fmla="*/ 2147483646 w 111"/>
              <a:gd name="T5" fmla="*/ 2147483646 h 39"/>
              <a:gd name="T6" fmla="*/ 2147483646 w 111"/>
              <a:gd name="T7" fmla="*/ 2147483646 h 39"/>
              <a:gd name="T8" fmla="*/ 2147483646 w 111"/>
              <a:gd name="T9" fmla="*/ 2147483646 h 39"/>
              <a:gd name="T10" fmla="*/ 2147483646 w 111"/>
              <a:gd name="T11" fmla="*/ 2147483646 h 39"/>
              <a:gd name="T12" fmla="*/ 2147483646 w 111"/>
              <a:gd name="T13" fmla="*/ 2147483646 h 39"/>
              <a:gd name="T14" fmla="*/ 2147483646 w 111"/>
              <a:gd name="T15" fmla="*/ 2147483646 h 39"/>
              <a:gd name="T16" fmla="*/ 2147483646 w 111"/>
              <a:gd name="T17" fmla="*/ 2147483646 h 39"/>
              <a:gd name="T18" fmla="*/ 2147483646 w 111"/>
              <a:gd name="T19" fmla="*/ 2147483646 h 39"/>
              <a:gd name="T20" fmla="*/ 2147483646 w 111"/>
              <a:gd name="T21" fmla="*/ 2147483646 h 39"/>
              <a:gd name="T22" fmla="*/ 2147483646 w 111"/>
              <a:gd name="T23" fmla="*/ 2147483646 h 39"/>
              <a:gd name="T24" fmla="*/ 2147483646 w 111"/>
              <a:gd name="T25" fmla="*/ 2147483646 h 39"/>
              <a:gd name="T26" fmla="*/ 2147483646 w 111"/>
              <a:gd name="T27" fmla="*/ 2147483646 h 39"/>
              <a:gd name="T28" fmla="*/ 2147483646 w 111"/>
              <a:gd name="T29" fmla="*/ 2147483646 h 39"/>
              <a:gd name="T30" fmla="*/ 2147483646 w 111"/>
              <a:gd name="T31" fmla="*/ 2147483646 h 39"/>
              <a:gd name="T32" fmla="*/ 2147483646 w 111"/>
              <a:gd name="T33" fmla="*/ 2147483646 h 39"/>
              <a:gd name="T34" fmla="*/ 2147483646 w 111"/>
              <a:gd name="T35" fmla="*/ 2147483646 h 39"/>
              <a:gd name="T36" fmla="*/ 2147483646 w 111"/>
              <a:gd name="T37" fmla="*/ 2147483646 h 39"/>
              <a:gd name="T38" fmla="*/ 2147483646 w 111"/>
              <a:gd name="T39" fmla="*/ 2147483646 h 39"/>
              <a:gd name="T40" fmla="*/ 2147483646 w 111"/>
              <a:gd name="T41" fmla="*/ 2147483646 h 39"/>
              <a:gd name="T42" fmla="*/ 2147483646 w 111"/>
              <a:gd name="T43" fmla="*/ 2147483646 h 39"/>
              <a:gd name="T44" fmla="*/ 0 w 111"/>
              <a:gd name="T45" fmla="*/ 2147483646 h 39"/>
              <a:gd name="T46" fmla="*/ 2147483646 w 111"/>
              <a:gd name="T47" fmla="*/ 2147483646 h 39"/>
              <a:gd name="T48" fmla="*/ 2147483646 w 111"/>
              <a:gd name="T49" fmla="*/ 2147483646 h 39"/>
              <a:gd name="T50" fmla="*/ 2147483646 w 111"/>
              <a:gd name="T51" fmla="*/ 2147483646 h 39"/>
              <a:gd name="T52" fmla="*/ 2147483646 w 111"/>
              <a:gd name="T53" fmla="*/ 2147483646 h 39"/>
              <a:gd name="T54" fmla="*/ 2147483646 w 111"/>
              <a:gd name="T55" fmla="*/ 2147483646 h 39"/>
              <a:gd name="T56" fmla="*/ 2147483646 w 111"/>
              <a:gd name="T57" fmla="*/ 2147483646 h 39"/>
              <a:gd name="T58" fmla="*/ 2147483646 w 111"/>
              <a:gd name="T59" fmla="*/ 2147483646 h 39"/>
              <a:gd name="T60" fmla="*/ 2147483646 w 111"/>
              <a:gd name="T61" fmla="*/ 2147483646 h 39"/>
              <a:gd name="T62" fmla="*/ 2147483646 w 111"/>
              <a:gd name="T63" fmla="*/ 2147483646 h 39"/>
              <a:gd name="T64" fmla="*/ 2147483646 w 111"/>
              <a:gd name="T65" fmla="*/ 2147483646 h 39"/>
              <a:gd name="T66" fmla="*/ 2147483646 w 111"/>
              <a:gd name="T67" fmla="*/ 2147483646 h 39"/>
              <a:gd name="T68" fmla="*/ 2147483646 w 111"/>
              <a:gd name="T69" fmla="*/ 2147483646 h 39"/>
              <a:gd name="T70" fmla="*/ 2147483646 w 111"/>
              <a:gd name="T71" fmla="*/ 2147483646 h 39"/>
              <a:gd name="T72" fmla="*/ 2147483646 w 111"/>
              <a:gd name="T73" fmla="*/ 2147483646 h 39"/>
              <a:gd name="T74" fmla="*/ 2147483646 w 111"/>
              <a:gd name="T75" fmla="*/ 2147483646 h 39"/>
              <a:gd name="T76" fmla="*/ 2147483646 w 111"/>
              <a:gd name="T77" fmla="*/ 2147483646 h 39"/>
              <a:gd name="T78" fmla="*/ 2147483646 w 111"/>
              <a:gd name="T79" fmla="*/ 2147483646 h 39"/>
              <a:gd name="T80" fmla="*/ 2147483646 w 111"/>
              <a:gd name="T81" fmla="*/ 2147483646 h 39"/>
              <a:gd name="T82" fmla="*/ 2147483646 w 111"/>
              <a:gd name="T83" fmla="*/ 2147483646 h 39"/>
              <a:gd name="T84" fmla="*/ 2147483646 w 111"/>
              <a:gd name="T85" fmla="*/ 2147483646 h 39"/>
              <a:gd name="T86" fmla="*/ 2147483646 w 111"/>
              <a:gd name="T87" fmla="*/ 2147483646 h 39"/>
              <a:gd name="T88" fmla="*/ 2147483646 w 111"/>
              <a:gd name="T89" fmla="*/ 2147483646 h 39"/>
              <a:gd name="T90" fmla="*/ 2147483646 w 111"/>
              <a:gd name="T91" fmla="*/ 2147483646 h 39"/>
              <a:gd name="T92" fmla="*/ 2147483646 w 111"/>
              <a:gd name="T93" fmla="*/ 2147483646 h 39"/>
              <a:gd name="T94" fmla="*/ 2147483646 w 111"/>
              <a:gd name="T95" fmla="*/ 2147483646 h 39"/>
              <a:gd name="T96" fmla="*/ 2147483646 w 111"/>
              <a:gd name="T97" fmla="*/ 2147483646 h 39"/>
              <a:gd name="T98" fmla="*/ 2147483646 w 111"/>
              <a:gd name="T99" fmla="*/ 2147483646 h 39"/>
              <a:gd name="T100" fmla="*/ 2147483646 w 111"/>
              <a:gd name="T101" fmla="*/ 2147483646 h 39"/>
              <a:gd name="T102" fmla="*/ 2147483646 w 111"/>
              <a:gd name="T103" fmla="*/ 2147483646 h 39"/>
              <a:gd name="T104" fmla="*/ 2147483646 w 111"/>
              <a:gd name="T105" fmla="*/ 2147483646 h 39"/>
              <a:gd name="T106" fmla="*/ 2147483646 w 111"/>
              <a:gd name="T107" fmla="*/ 2147483646 h 39"/>
              <a:gd name="T108" fmla="*/ 2147483646 w 111"/>
              <a:gd name="T109" fmla="*/ 2147483646 h 39"/>
              <a:gd name="T110" fmla="*/ 2147483646 w 111"/>
              <a:gd name="T111" fmla="*/ 2147483646 h 39"/>
              <a:gd name="T112" fmla="*/ 2147483646 w 111"/>
              <a:gd name="T113" fmla="*/ 2147483646 h 39"/>
              <a:gd name="T114" fmla="*/ 2147483646 w 111"/>
              <a:gd name="T115" fmla="*/ 0 h 39"/>
              <a:gd name="T116" fmla="*/ 2147483646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89" name="Freeform 13"/>
          <p:cNvSpPr>
            <a:spLocks/>
          </p:cNvSpPr>
          <p:nvPr/>
        </p:nvSpPr>
        <p:spPr bwMode="auto">
          <a:xfrm>
            <a:off x="5489575" y="3824288"/>
            <a:ext cx="374650" cy="641350"/>
          </a:xfrm>
          <a:custGeom>
            <a:avLst/>
            <a:gdLst>
              <a:gd name="T0" fmla="*/ 0 w 52"/>
              <a:gd name="T1" fmla="*/ 2147483646 h 83"/>
              <a:gd name="T2" fmla="*/ 2147483646 w 52"/>
              <a:gd name="T3" fmla="*/ 2147483646 h 83"/>
              <a:gd name="T4" fmla="*/ 0 w 52"/>
              <a:gd name="T5" fmla="*/ 2147483646 h 83"/>
              <a:gd name="T6" fmla="*/ 0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2147483646 h 83"/>
              <a:gd name="T16" fmla="*/ 2147483646 w 52"/>
              <a:gd name="T17" fmla="*/ 2147483646 h 83"/>
              <a:gd name="T18" fmla="*/ 2147483646 w 52"/>
              <a:gd name="T19" fmla="*/ 2147483646 h 83"/>
              <a:gd name="T20" fmla="*/ 2147483646 w 52"/>
              <a:gd name="T21" fmla="*/ 2147483646 h 83"/>
              <a:gd name="T22" fmla="*/ 2147483646 w 52"/>
              <a:gd name="T23" fmla="*/ 2147483646 h 83"/>
              <a:gd name="T24" fmla="*/ 2147483646 w 52"/>
              <a:gd name="T25" fmla="*/ 2147483646 h 83"/>
              <a:gd name="T26" fmla="*/ 2147483646 w 52"/>
              <a:gd name="T27" fmla="*/ 2147483646 h 83"/>
              <a:gd name="T28" fmla="*/ 2147483646 w 52"/>
              <a:gd name="T29" fmla="*/ 2147483646 h 83"/>
              <a:gd name="T30" fmla="*/ 2147483646 w 52"/>
              <a:gd name="T31" fmla="*/ 2147483646 h 83"/>
              <a:gd name="T32" fmla="*/ 2147483646 w 52"/>
              <a:gd name="T33" fmla="*/ 2147483646 h 83"/>
              <a:gd name="T34" fmla="*/ 2147483646 w 52"/>
              <a:gd name="T35" fmla="*/ 2147483646 h 83"/>
              <a:gd name="T36" fmla="*/ 2147483646 w 52"/>
              <a:gd name="T37" fmla="*/ 2147483646 h 83"/>
              <a:gd name="T38" fmla="*/ 2147483646 w 52"/>
              <a:gd name="T39" fmla="*/ 2147483646 h 83"/>
              <a:gd name="T40" fmla="*/ 2147483646 w 52"/>
              <a:gd name="T41" fmla="*/ 2147483646 h 83"/>
              <a:gd name="T42" fmla="*/ 2147483646 w 52"/>
              <a:gd name="T43" fmla="*/ 2147483646 h 83"/>
              <a:gd name="T44" fmla="*/ 2147483646 w 52"/>
              <a:gd name="T45" fmla="*/ 2147483646 h 83"/>
              <a:gd name="T46" fmla="*/ 2147483646 w 52"/>
              <a:gd name="T47" fmla="*/ 2147483646 h 83"/>
              <a:gd name="T48" fmla="*/ 2147483646 w 52"/>
              <a:gd name="T49" fmla="*/ 2147483646 h 83"/>
              <a:gd name="T50" fmla="*/ 2147483646 w 52"/>
              <a:gd name="T51" fmla="*/ 2147483646 h 83"/>
              <a:gd name="T52" fmla="*/ 2147483646 w 52"/>
              <a:gd name="T53" fmla="*/ 2147483646 h 83"/>
              <a:gd name="T54" fmla="*/ 2147483646 w 52"/>
              <a:gd name="T55" fmla="*/ 2147483646 h 83"/>
              <a:gd name="T56" fmla="*/ 2147483646 w 52"/>
              <a:gd name="T57" fmla="*/ 2147483646 h 83"/>
              <a:gd name="T58" fmla="*/ 2147483646 w 52"/>
              <a:gd name="T59" fmla="*/ 2147483646 h 83"/>
              <a:gd name="T60" fmla="*/ 2147483646 w 52"/>
              <a:gd name="T61" fmla="*/ 2147483646 h 83"/>
              <a:gd name="T62" fmla="*/ 2147483646 w 52"/>
              <a:gd name="T63" fmla="*/ 2147483646 h 83"/>
              <a:gd name="T64" fmla="*/ 2147483646 w 52"/>
              <a:gd name="T65" fmla="*/ 2147483646 h 83"/>
              <a:gd name="T66" fmla="*/ 2147483646 w 52"/>
              <a:gd name="T67" fmla="*/ 2147483646 h 83"/>
              <a:gd name="T68" fmla="*/ 2147483646 w 52"/>
              <a:gd name="T69" fmla="*/ 2147483646 h 83"/>
              <a:gd name="T70" fmla="*/ 2147483646 w 52"/>
              <a:gd name="T71" fmla="*/ 2147483646 h 83"/>
              <a:gd name="T72" fmla="*/ 2147483646 w 52"/>
              <a:gd name="T73" fmla="*/ 2147483646 h 83"/>
              <a:gd name="T74" fmla="*/ 2147483646 w 52"/>
              <a:gd name="T75" fmla="*/ 2147483646 h 83"/>
              <a:gd name="T76" fmla="*/ 2147483646 w 52"/>
              <a:gd name="T77" fmla="*/ 2147483646 h 83"/>
              <a:gd name="T78" fmla="*/ 2147483646 w 52"/>
              <a:gd name="T79" fmla="*/ 2147483646 h 83"/>
              <a:gd name="T80" fmla="*/ 2147483646 w 52"/>
              <a:gd name="T81" fmla="*/ 2147483646 h 83"/>
              <a:gd name="T82" fmla="*/ 2147483646 w 52"/>
              <a:gd name="T83" fmla="*/ 2147483646 h 83"/>
              <a:gd name="T84" fmla="*/ 2147483646 w 52"/>
              <a:gd name="T85" fmla="*/ 2147483646 h 83"/>
              <a:gd name="T86" fmla="*/ 2147483646 w 52"/>
              <a:gd name="T87" fmla="*/ 2147483646 h 83"/>
              <a:gd name="T88" fmla="*/ 2147483646 w 52"/>
              <a:gd name="T89" fmla="*/ 2147483646 h 83"/>
              <a:gd name="T90" fmla="*/ 2147483646 w 52"/>
              <a:gd name="T91" fmla="*/ 2147483646 h 83"/>
              <a:gd name="T92" fmla="*/ 2147483646 w 52"/>
              <a:gd name="T93" fmla="*/ 2147483646 h 83"/>
              <a:gd name="T94" fmla="*/ 2147483646 w 52"/>
              <a:gd name="T95" fmla="*/ 2147483646 h 83"/>
              <a:gd name="T96" fmla="*/ 2147483646 w 52"/>
              <a:gd name="T97" fmla="*/ 2147483646 h 83"/>
              <a:gd name="T98" fmla="*/ 2147483646 w 52"/>
              <a:gd name="T99" fmla="*/ 2147483646 h 83"/>
              <a:gd name="T100" fmla="*/ 2147483646 w 52"/>
              <a:gd name="T101" fmla="*/ 2147483646 h 83"/>
              <a:gd name="T102" fmla="*/ 2147483646 w 52"/>
              <a:gd name="T103" fmla="*/ 0 h 83"/>
              <a:gd name="T104" fmla="*/ 0 w 52"/>
              <a:gd name="T105" fmla="*/ 2147483646 h 83"/>
              <a:gd name="T106" fmla="*/ 0 w 52"/>
              <a:gd name="T107" fmla="*/ 2147483646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90" name="Freeform 14"/>
          <p:cNvSpPr>
            <a:spLocks/>
          </p:cNvSpPr>
          <p:nvPr/>
        </p:nvSpPr>
        <p:spPr bwMode="auto">
          <a:xfrm>
            <a:off x="5729288" y="2840038"/>
            <a:ext cx="411162" cy="487362"/>
          </a:xfrm>
          <a:custGeom>
            <a:avLst/>
            <a:gdLst>
              <a:gd name="T0" fmla="*/ 2147483646 w 57"/>
              <a:gd name="T1" fmla="*/ 2147483646 h 63"/>
              <a:gd name="T2" fmla="*/ 2147483646 w 57"/>
              <a:gd name="T3" fmla="*/ 2147483646 h 63"/>
              <a:gd name="T4" fmla="*/ 2147483646 w 57"/>
              <a:gd name="T5" fmla="*/ 2147483646 h 63"/>
              <a:gd name="T6" fmla="*/ 2147483646 w 57"/>
              <a:gd name="T7" fmla="*/ 2147483646 h 63"/>
              <a:gd name="T8" fmla="*/ 2147483646 w 57"/>
              <a:gd name="T9" fmla="*/ 2147483646 h 63"/>
              <a:gd name="T10" fmla="*/ 2147483646 w 57"/>
              <a:gd name="T11" fmla="*/ 2147483646 h 63"/>
              <a:gd name="T12" fmla="*/ 2147483646 w 57"/>
              <a:gd name="T13" fmla="*/ 2147483646 h 63"/>
              <a:gd name="T14" fmla="*/ 2147483646 w 57"/>
              <a:gd name="T15" fmla="*/ 2147483646 h 63"/>
              <a:gd name="T16" fmla="*/ 2147483646 w 57"/>
              <a:gd name="T17" fmla="*/ 2147483646 h 63"/>
              <a:gd name="T18" fmla="*/ 2147483646 w 57"/>
              <a:gd name="T19" fmla="*/ 2147483646 h 63"/>
              <a:gd name="T20" fmla="*/ 2147483646 w 57"/>
              <a:gd name="T21" fmla="*/ 2147483646 h 63"/>
              <a:gd name="T22" fmla="*/ 2147483646 w 57"/>
              <a:gd name="T23" fmla="*/ 2147483646 h 63"/>
              <a:gd name="T24" fmla="*/ 2147483646 w 57"/>
              <a:gd name="T25" fmla="*/ 2147483646 h 63"/>
              <a:gd name="T26" fmla="*/ 2147483646 w 57"/>
              <a:gd name="T27" fmla="*/ 2147483646 h 63"/>
              <a:gd name="T28" fmla="*/ 2147483646 w 57"/>
              <a:gd name="T29" fmla="*/ 2147483646 h 63"/>
              <a:gd name="T30" fmla="*/ 2147483646 w 57"/>
              <a:gd name="T31" fmla="*/ 2147483646 h 63"/>
              <a:gd name="T32" fmla="*/ 2147483646 w 57"/>
              <a:gd name="T33" fmla="*/ 2147483646 h 63"/>
              <a:gd name="T34" fmla="*/ 2147483646 w 57"/>
              <a:gd name="T35" fmla="*/ 2147483646 h 63"/>
              <a:gd name="T36" fmla="*/ 2147483646 w 57"/>
              <a:gd name="T37" fmla="*/ 2147483646 h 63"/>
              <a:gd name="T38" fmla="*/ 2147483646 w 57"/>
              <a:gd name="T39" fmla="*/ 2147483646 h 63"/>
              <a:gd name="T40" fmla="*/ 2147483646 w 57"/>
              <a:gd name="T41" fmla="*/ 2147483646 h 63"/>
              <a:gd name="T42" fmla="*/ 2147483646 w 57"/>
              <a:gd name="T43" fmla="*/ 2147483646 h 63"/>
              <a:gd name="T44" fmla="*/ 2147483646 w 57"/>
              <a:gd name="T45" fmla="*/ 2147483646 h 63"/>
              <a:gd name="T46" fmla="*/ 2147483646 w 57"/>
              <a:gd name="T47" fmla="*/ 2147483646 h 63"/>
              <a:gd name="T48" fmla="*/ 2147483646 w 57"/>
              <a:gd name="T49" fmla="*/ 2147483646 h 63"/>
              <a:gd name="T50" fmla="*/ 2147483646 w 57"/>
              <a:gd name="T51" fmla="*/ 2147483646 h 63"/>
              <a:gd name="T52" fmla="*/ 2147483646 w 57"/>
              <a:gd name="T53" fmla="*/ 2147483646 h 63"/>
              <a:gd name="T54" fmla="*/ 2147483646 w 57"/>
              <a:gd name="T55" fmla="*/ 2147483646 h 63"/>
              <a:gd name="T56" fmla="*/ 2147483646 w 57"/>
              <a:gd name="T57" fmla="*/ 2147483646 h 63"/>
              <a:gd name="T58" fmla="*/ 2147483646 w 57"/>
              <a:gd name="T59" fmla="*/ 2147483646 h 63"/>
              <a:gd name="T60" fmla="*/ 2147483646 w 57"/>
              <a:gd name="T61" fmla="*/ 2147483646 h 63"/>
              <a:gd name="T62" fmla="*/ 2147483646 w 57"/>
              <a:gd name="T63" fmla="*/ 2147483646 h 63"/>
              <a:gd name="T64" fmla="*/ 2147483646 w 57"/>
              <a:gd name="T65" fmla="*/ 2147483646 h 63"/>
              <a:gd name="T66" fmla="*/ 2147483646 w 57"/>
              <a:gd name="T67" fmla="*/ 2147483646 h 63"/>
              <a:gd name="T68" fmla="*/ 2147483646 w 57"/>
              <a:gd name="T69" fmla="*/ 2147483646 h 63"/>
              <a:gd name="T70" fmla="*/ 2147483646 w 57"/>
              <a:gd name="T71" fmla="*/ 2147483646 h 63"/>
              <a:gd name="T72" fmla="*/ 2147483646 w 57"/>
              <a:gd name="T73" fmla="*/ 2147483646 h 63"/>
              <a:gd name="T74" fmla="*/ 0 w 57"/>
              <a:gd name="T75" fmla="*/ 2147483646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91" name="Freeform 15"/>
          <p:cNvSpPr>
            <a:spLocks/>
          </p:cNvSpPr>
          <p:nvPr/>
        </p:nvSpPr>
        <p:spPr bwMode="auto">
          <a:xfrm>
            <a:off x="5843588" y="3459163"/>
            <a:ext cx="860425" cy="395287"/>
          </a:xfrm>
          <a:custGeom>
            <a:avLst/>
            <a:gdLst>
              <a:gd name="T0" fmla="*/ 2147483646 w 119"/>
              <a:gd name="T1" fmla="*/ 2147483646 h 51"/>
              <a:gd name="T2" fmla="*/ 2147483646 w 119"/>
              <a:gd name="T3" fmla="*/ 2147483646 h 51"/>
              <a:gd name="T4" fmla="*/ 2147483646 w 119"/>
              <a:gd name="T5" fmla="*/ 2147483646 h 51"/>
              <a:gd name="T6" fmla="*/ 2147483646 w 119"/>
              <a:gd name="T7" fmla="*/ 2147483646 h 51"/>
              <a:gd name="T8" fmla="*/ 2147483646 w 119"/>
              <a:gd name="T9" fmla="*/ 2147483646 h 51"/>
              <a:gd name="T10" fmla="*/ 2147483646 w 119"/>
              <a:gd name="T11" fmla="*/ 2147483646 h 51"/>
              <a:gd name="T12" fmla="*/ 2147483646 w 119"/>
              <a:gd name="T13" fmla="*/ 2147483646 h 51"/>
              <a:gd name="T14" fmla="*/ 2147483646 w 119"/>
              <a:gd name="T15" fmla="*/ 2147483646 h 51"/>
              <a:gd name="T16" fmla="*/ 2147483646 w 119"/>
              <a:gd name="T17" fmla="*/ 2147483646 h 51"/>
              <a:gd name="T18" fmla="*/ 2147483646 w 119"/>
              <a:gd name="T19" fmla="*/ 2147483646 h 51"/>
              <a:gd name="T20" fmla="*/ 2147483646 w 119"/>
              <a:gd name="T21" fmla="*/ 2147483646 h 51"/>
              <a:gd name="T22" fmla="*/ 2147483646 w 119"/>
              <a:gd name="T23" fmla="*/ 2147483646 h 51"/>
              <a:gd name="T24" fmla="*/ 2147483646 w 119"/>
              <a:gd name="T25" fmla="*/ 2147483646 h 51"/>
              <a:gd name="T26" fmla="*/ 2147483646 w 119"/>
              <a:gd name="T27" fmla="*/ 2147483646 h 51"/>
              <a:gd name="T28" fmla="*/ 2147483646 w 119"/>
              <a:gd name="T29" fmla="*/ 2147483646 h 51"/>
              <a:gd name="T30" fmla="*/ 2147483646 w 119"/>
              <a:gd name="T31" fmla="*/ 2147483646 h 51"/>
              <a:gd name="T32" fmla="*/ 2147483646 w 119"/>
              <a:gd name="T33" fmla="*/ 2147483646 h 51"/>
              <a:gd name="T34" fmla="*/ 2147483646 w 119"/>
              <a:gd name="T35" fmla="*/ 2147483646 h 51"/>
              <a:gd name="T36" fmla="*/ 2147483646 w 119"/>
              <a:gd name="T37" fmla="*/ 2147483646 h 51"/>
              <a:gd name="T38" fmla="*/ 2147483646 w 119"/>
              <a:gd name="T39" fmla="*/ 2147483646 h 51"/>
              <a:gd name="T40" fmla="*/ 2147483646 w 119"/>
              <a:gd name="T41" fmla="*/ 2147483646 h 51"/>
              <a:gd name="T42" fmla="*/ 2147483646 w 119"/>
              <a:gd name="T43" fmla="*/ 2147483646 h 51"/>
              <a:gd name="T44" fmla="*/ 2147483646 w 119"/>
              <a:gd name="T45" fmla="*/ 2147483646 h 51"/>
              <a:gd name="T46" fmla="*/ 2147483646 w 119"/>
              <a:gd name="T47" fmla="*/ 2147483646 h 51"/>
              <a:gd name="T48" fmla="*/ 2147483646 w 119"/>
              <a:gd name="T49" fmla="*/ 2147483646 h 51"/>
              <a:gd name="T50" fmla="*/ 2147483646 w 119"/>
              <a:gd name="T51" fmla="*/ 2147483646 h 51"/>
              <a:gd name="T52" fmla="*/ 2147483646 w 119"/>
              <a:gd name="T53" fmla="*/ 2147483646 h 51"/>
              <a:gd name="T54" fmla="*/ 2147483646 w 119"/>
              <a:gd name="T55" fmla="*/ 2147483646 h 51"/>
              <a:gd name="T56" fmla="*/ 2147483646 w 119"/>
              <a:gd name="T57" fmla="*/ 2147483646 h 51"/>
              <a:gd name="T58" fmla="*/ 2147483646 w 119"/>
              <a:gd name="T59" fmla="*/ 2147483646 h 51"/>
              <a:gd name="T60" fmla="*/ 2147483646 w 119"/>
              <a:gd name="T61" fmla="*/ 2147483646 h 51"/>
              <a:gd name="T62" fmla="*/ 2147483646 w 119"/>
              <a:gd name="T63" fmla="*/ 2147483646 h 51"/>
              <a:gd name="T64" fmla="*/ 2147483646 w 119"/>
              <a:gd name="T65" fmla="*/ 2147483646 h 51"/>
              <a:gd name="T66" fmla="*/ 2147483646 w 119"/>
              <a:gd name="T67" fmla="*/ 2147483646 h 51"/>
              <a:gd name="T68" fmla="*/ 2147483646 w 119"/>
              <a:gd name="T69" fmla="*/ 2147483646 h 51"/>
              <a:gd name="T70" fmla="*/ 2147483646 w 119"/>
              <a:gd name="T71" fmla="*/ 2147483646 h 51"/>
              <a:gd name="T72" fmla="*/ 2147483646 w 119"/>
              <a:gd name="T73" fmla="*/ 2147483646 h 51"/>
              <a:gd name="T74" fmla="*/ 2147483646 w 119"/>
              <a:gd name="T75" fmla="*/ 2147483646 h 51"/>
              <a:gd name="T76" fmla="*/ 2147483646 w 119"/>
              <a:gd name="T77" fmla="*/ 2147483646 h 51"/>
              <a:gd name="T78" fmla="*/ 2147483646 w 119"/>
              <a:gd name="T79" fmla="*/ 2147483646 h 51"/>
              <a:gd name="T80" fmla="*/ 2147483646 w 119"/>
              <a:gd name="T81" fmla="*/ 2147483646 h 51"/>
              <a:gd name="T82" fmla="*/ 2147483646 w 119"/>
              <a:gd name="T83" fmla="*/ 2147483646 h 51"/>
              <a:gd name="T84" fmla="*/ 2147483646 w 119"/>
              <a:gd name="T85" fmla="*/ 2147483646 h 51"/>
              <a:gd name="T86" fmla="*/ 2147483646 w 119"/>
              <a:gd name="T87" fmla="*/ 2147483646 h 51"/>
              <a:gd name="T88" fmla="*/ 2147483646 w 119"/>
              <a:gd name="T89" fmla="*/ 2147483646 h 51"/>
              <a:gd name="T90" fmla="*/ 2147483646 w 119"/>
              <a:gd name="T91" fmla="*/ 2147483646 h 51"/>
              <a:gd name="T92" fmla="*/ 2147483646 w 119"/>
              <a:gd name="T93" fmla="*/ 2147483646 h 51"/>
              <a:gd name="T94" fmla="*/ 2147483646 w 119"/>
              <a:gd name="T95" fmla="*/ 2147483646 h 51"/>
              <a:gd name="T96" fmla="*/ 2147483646 w 119"/>
              <a:gd name="T97" fmla="*/ 2147483646 h 51"/>
              <a:gd name="T98" fmla="*/ 0 w 119"/>
              <a:gd name="T99" fmla="*/ 2147483646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92" name="Freeform 16"/>
          <p:cNvSpPr>
            <a:spLocks/>
          </p:cNvSpPr>
          <p:nvPr/>
        </p:nvSpPr>
        <p:spPr bwMode="auto">
          <a:xfrm>
            <a:off x="5591175" y="4311650"/>
            <a:ext cx="889000" cy="719138"/>
          </a:xfrm>
          <a:custGeom>
            <a:avLst/>
            <a:gdLst>
              <a:gd name="T0" fmla="*/ 0 w 123"/>
              <a:gd name="T1" fmla="*/ 2147483646 h 93"/>
              <a:gd name="T2" fmla="*/ 0 w 123"/>
              <a:gd name="T3" fmla="*/ 2147483646 h 93"/>
              <a:gd name="T4" fmla="*/ 2147483646 w 123"/>
              <a:gd name="T5" fmla="*/ 2147483646 h 93"/>
              <a:gd name="T6" fmla="*/ 2147483646 w 123"/>
              <a:gd name="T7" fmla="*/ 2147483646 h 93"/>
              <a:gd name="T8" fmla="*/ 2147483646 w 123"/>
              <a:gd name="T9" fmla="*/ 2147483646 h 93"/>
              <a:gd name="T10" fmla="*/ 2147483646 w 123"/>
              <a:gd name="T11" fmla="*/ 2147483646 h 93"/>
              <a:gd name="T12" fmla="*/ 2147483646 w 123"/>
              <a:gd name="T13" fmla="*/ 2147483646 h 93"/>
              <a:gd name="T14" fmla="*/ 2147483646 w 123"/>
              <a:gd name="T15" fmla="*/ 2147483646 h 93"/>
              <a:gd name="T16" fmla="*/ 2147483646 w 123"/>
              <a:gd name="T17" fmla="*/ 2147483646 h 93"/>
              <a:gd name="T18" fmla="*/ 2147483646 w 123"/>
              <a:gd name="T19" fmla="*/ 2147483646 h 93"/>
              <a:gd name="T20" fmla="*/ 2147483646 w 123"/>
              <a:gd name="T21" fmla="*/ 2147483646 h 93"/>
              <a:gd name="T22" fmla="*/ 2147483646 w 123"/>
              <a:gd name="T23" fmla="*/ 2147483646 h 93"/>
              <a:gd name="T24" fmla="*/ 2147483646 w 123"/>
              <a:gd name="T25" fmla="*/ 2147483646 h 93"/>
              <a:gd name="T26" fmla="*/ 2147483646 w 123"/>
              <a:gd name="T27" fmla="*/ 2147483646 h 93"/>
              <a:gd name="T28" fmla="*/ 2147483646 w 123"/>
              <a:gd name="T29" fmla="*/ 2147483646 h 93"/>
              <a:gd name="T30" fmla="*/ 2147483646 w 123"/>
              <a:gd name="T31" fmla="*/ 2147483646 h 93"/>
              <a:gd name="T32" fmla="*/ 2147483646 w 123"/>
              <a:gd name="T33" fmla="*/ 2147483646 h 93"/>
              <a:gd name="T34" fmla="*/ 2147483646 w 123"/>
              <a:gd name="T35" fmla="*/ 2147483646 h 93"/>
              <a:gd name="T36" fmla="*/ 2147483646 w 123"/>
              <a:gd name="T37" fmla="*/ 2147483646 h 93"/>
              <a:gd name="T38" fmla="*/ 2147483646 w 123"/>
              <a:gd name="T39" fmla="*/ 2147483646 h 93"/>
              <a:gd name="T40" fmla="*/ 2147483646 w 123"/>
              <a:gd name="T41" fmla="*/ 2147483646 h 93"/>
              <a:gd name="T42" fmla="*/ 2147483646 w 123"/>
              <a:gd name="T43" fmla="*/ 2147483646 h 93"/>
              <a:gd name="T44" fmla="*/ 2147483646 w 123"/>
              <a:gd name="T45" fmla="*/ 2147483646 h 93"/>
              <a:gd name="T46" fmla="*/ 2147483646 w 123"/>
              <a:gd name="T47" fmla="*/ 2147483646 h 93"/>
              <a:gd name="T48" fmla="*/ 2147483646 w 123"/>
              <a:gd name="T49" fmla="*/ 2147483646 h 93"/>
              <a:gd name="T50" fmla="*/ 2147483646 w 123"/>
              <a:gd name="T51" fmla="*/ 2147483646 h 93"/>
              <a:gd name="T52" fmla="*/ 2147483646 w 123"/>
              <a:gd name="T53" fmla="*/ 2147483646 h 93"/>
              <a:gd name="T54" fmla="*/ 2147483646 w 123"/>
              <a:gd name="T55" fmla="*/ 2147483646 h 93"/>
              <a:gd name="T56" fmla="*/ 2147483646 w 123"/>
              <a:gd name="T57" fmla="*/ 2147483646 h 93"/>
              <a:gd name="T58" fmla="*/ 2147483646 w 123"/>
              <a:gd name="T59" fmla="*/ 2147483646 h 93"/>
              <a:gd name="T60" fmla="*/ 2147483646 w 123"/>
              <a:gd name="T61" fmla="*/ 2147483646 h 93"/>
              <a:gd name="T62" fmla="*/ 2147483646 w 123"/>
              <a:gd name="T63" fmla="*/ 2147483646 h 93"/>
              <a:gd name="T64" fmla="*/ 2147483646 w 123"/>
              <a:gd name="T65" fmla="*/ 2147483646 h 93"/>
              <a:gd name="T66" fmla="*/ 2147483646 w 123"/>
              <a:gd name="T67" fmla="*/ 2147483646 h 93"/>
              <a:gd name="T68" fmla="*/ 2147483646 w 123"/>
              <a:gd name="T69" fmla="*/ 2147483646 h 93"/>
              <a:gd name="T70" fmla="*/ 2147483646 w 123"/>
              <a:gd name="T71" fmla="*/ 2147483646 h 93"/>
              <a:gd name="T72" fmla="*/ 2147483646 w 123"/>
              <a:gd name="T73" fmla="*/ 2147483646 h 93"/>
              <a:gd name="T74" fmla="*/ 2147483646 w 123"/>
              <a:gd name="T75" fmla="*/ 2147483646 h 93"/>
              <a:gd name="T76" fmla="*/ 2147483646 w 123"/>
              <a:gd name="T77" fmla="*/ 2147483646 h 93"/>
              <a:gd name="T78" fmla="*/ 2147483646 w 123"/>
              <a:gd name="T79" fmla="*/ 2147483646 h 93"/>
              <a:gd name="T80" fmla="*/ 2147483646 w 123"/>
              <a:gd name="T81" fmla="*/ 2147483646 h 93"/>
              <a:gd name="T82" fmla="*/ 2147483646 w 123"/>
              <a:gd name="T83" fmla="*/ 2147483646 h 93"/>
              <a:gd name="T84" fmla="*/ 2147483646 w 123"/>
              <a:gd name="T85" fmla="*/ 2147483646 h 93"/>
              <a:gd name="T86" fmla="*/ 2147483646 w 123"/>
              <a:gd name="T87" fmla="*/ 2147483646 h 93"/>
              <a:gd name="T88" fmla="*/ 2147483646 w 123"/>
              <a:gd name="T89" fmla="*/ 2147483646 h 93"/>
              <a:gd name="T90" fmla="*/ 2147483646 w 123"/>
              <a:gd name="T91" fmla="*/ 2147483646 h 93"/>
              <a:gd name="T92" fmla="*/ 2147483646 w 123"/>
              <a:gd name="T93" fmla="*/ 2147483646 h 93"/>
              <a:gd name="T94" fmla="*/ 2147483646 w 123"/>
              <a:gd name="T95" fmla="*/ 2147483646 h 93"/>
              <a:gd name="T96" fmla="*/ 2147483646 w 123"/>
              <a:gd name="T97" fmla="*/ 2147483646 h 93"/>
              <a:gd name="T98" fmla="*/ 2147483646 w 123"/>
              <a:gd name="T99" fmla="*/ 2147483646 h 93"/>
              <a:gd name="T100" fmla="*/ 2147483646 w 123"/>
              <a:gd name="T101" fmla="*/ 2147483646 h 93"/>
              <a:gd name="T102" fmla="*/ 2147483646 w 123"/>
              <a:gd name="T103" fmla="*/ 2147483646 h 93"/>
              <a:gd name="T104" fmla="*/ 2147483646 w 123"/>
              <a:gd name="T105" fmla="*/ 2147483646 h 93"/>
              <a:gd name="T106" fmla="*/ 2147483646 w 123"/>
              <a:gd name="T107" fmla="*/ 2147483646 h 93"/>
              <a:gd name="T108" fmla="*/ 2147483646 w 123"/>
              <a:gd name="T109" fmla="*/ 2147483646 h 93"/>
              <a:gd name="T110" fmla="*/ 2147483646 w 123"/>
              <a:gd name="T111" fmla="*/ 2147483646 h 93"/>
              <a:gd name="T112" fmla="*/ 2147483646 w 123"/>
              <a:gd name="T113" fmla="*/ 2147483646 h 93"/>
              <a:gd name="T114" fmla="*/ 2147483646 w 123"/>
              <a:gd name="T115" fmla="*/ 2147483646 h 93"/>
              <a:gd name="T116" fmla="*/ 2147483646 w 123"/>
              <a:gd name="T117" fmla="*/ 2147483646 h 93"/>
              <a:gd name="T118" fmla="*/ 2147483646 w 123"/>
              <a:gd name="T119" fmla="*/ 2147483646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93" name="Freeform 17"/>
          <p:cNvSpPr>
            <a:spLocks/>
          </p:cNvSpPr>
          <p:nvPr/>
        </p:nvSpPr>
        <p:spPr bwMode="auto">
          <a:xfrm>
            <a:off x="5988050" y="3009900"/>
            <a:ext cx="441325" cy="465138"/>
          </a:xfrm>
          <a:custGeom>
            <a:avLst/>
            <a:gdLst>
              <a:gd name="T0" fmla="*/ 2147483646 w 61"/>
              <a:gd name="T1" fmla="*/ 0 h 60"/>
              <a:gd name="T2" fmla="*/ 2147483646 w 61"/>
              <a:gd name="T3" fmla="*/ 2147483646 h 60"/>
              <a:gd name="T4" fmla="*/ 2147483646 w 61"/>
              <a:gd name="T5" fmla="*/ 2147483646 h 60"/>
              <a:gd name="T6" fmla="*/ 2147483646 w 61"/>
              <a:gd name="T7" fmla="*/ 2147483646 h 60"/>
              <a:gd name="T8" fmla="*/ 2147483646 w 61"/>
              <a:gd name="T9" fmla="*/ 2147483646 h 60"/>
              <a:gd name="T10" fmla="*/ 2147483646 w 61"/>
              <a:gd name="T11" fmla="*/ 2147483646 h 60"/>
              <a:gd name="T12" fmla="*/ 2147483646 w 61"/>
              <a:gd name="T13" fmla="*/ 2147483646 h 60"/>
              <a:gd name="T14" fmla="*/ 2147483646 w 61"/>
              <a:gd name="T15" fmla="*/ 2147483646 h 60"/>
              <a:gd name="T16" fmla="*/ 2147483646 w 61"/>
              <a:gd name="T17" fmla="*/ 2147483646 h 60"/>
              <a:gd name="T18" fmla="*/ 2147483646 w 61"/>
              <a:gd name="T19" fmla="*/ 2147483646 h 60"/>
              <a:gd name="T20" fmla="*/ 2147483646 w 61"/>
              <a:gd name="T21" fmla="*/ 2147483646 h 60"/>
              <a:gd name="T22" fmla="*/ 2147483646 w 61"/>
              <a:gd name="T23" fmla="*/ 2147483646 h 60"/>
              <a:gd name="T24" fmla="*/ 2147483646 w 61"/>
              <a:gd name="T25" fmla="*/ 2147483646 h 60"/>
              <a:gd name="T26" fmla="*/ 2147483646 w 61"/>
              <a:gd name="T27" fmla="*/ 2147483646 h 60"/>
              <a:gd name="T28" fmla="*/ 2147483646 w 61"/>
              <a:gd name="T29" fmla="*/ 2147483646 h 60"/>
              <a:gd name="T30" fmla="*/ 0 w 61"/>
              <a:gd name="T31" fmla="*/ 2147483646 h 60"/>
              <a:gd name="T32" fmla="*/ 0 w 61"/>
              <a:gd name="T33" fmla="*/ 2147483646 h 60"/>
              <a:gd name="T34" fmla="*/ 2147483646 w 61"/>
              <a:gd name="T35" fmla="*/ 2147483646 h 60"/>
              <a:gd name="T36" fmla="*/ 2147483646 w 61"/>
              <a:gd name="T37" fmla="*/ 2147483646 h 60"/>
              <a:gd name="T38" fmla="*/ 2147483646 w 61"/>
              <a:gd name="T39" fmla="*/ 2147483646 h 60"/>
              <a:gd name="T40" fmla="*/ 2147483646 w 61"/>
              <a:gd name="T41" fmla="*/ 2147483646 h 60"/>
              <a:gd name="T42" fmla="*/ 2147483646 w 61"/>
              <a:gd name="T43" fmla="*/ 2147483646 h 60"/>
              <a:gd name="T44" fmla="*/ 2147483646 w 61"/>
              <a:gd name="T45" fmla="*/ 2147483646 h 60"/>
              <a:gd name="T46" fmla="*/ 2147483646 w 61"/>
              <a:gd name="T47" fmla="*/ 2147483646 h 60"/>
              <a:gd name="T48" fmla="*/ 2147483646 w 61"/>
              <a:gd name="T49" fmla="*/ 2147483646 h 60"/>
              <a:gd name="T50" fmla="*/ 2147483646 w 61"/>
              <a:gd name="T51" fmla="*/ 2147483646 h 60"/>
              <a:gd name="T52" fmla="*/ 2147483646 w 61"/>
              <a:gd name="T53" fmla="*/ 2147483646 h 60"/>
              <a:gd name="T54" fmla="*/ 2147483646 w 61"/>
              <a:gd name="T55" fmla="*/ 2147483646 h 60"/>
              <a:gd name="T56" fmla="*/ 2147483646 w 61"/>
              <a:gd name="T57" fmla="*/ 2147483646 h 60"/>
              <a:gd name="T58" fmla="*/ 2147483646 w 61"/>
              <a:gd name="T59" fmla="*/ 2147483646 h 60"/>
              <a:gd name="T60" fmla="*/ 2147483646 w 61"/>
              <a:gd name="T61" fmla="*/ 2147483646 h 60"/>
              <a:gd name="T62" fmla="*/ 2147483646 w 61"/>
              <a:gd name="T63" fmla="*/ 2147483646 h 60"/>
              <a:gd name="T64" fmla="*/ 2147483646 w 61"/>
              <a:gd name="T65" fmla="*/ 2147483646 h 60"/>
              <a:gd name="T66" fmla="*/ 2147483646 w 61"/>
              <a:gd name="T67" fmla="*/ 2147483646 h 60"/>
              <a:gd name="T68" fmla="*/ 2147483646 w 61"/>
              <a:gd name="T69" fmla="*/ 2147483646 h 60"/>
              <a:gd name="T70" fmla="*/ 2147483646 w 61"/>
              <a:gd name="T71" fmla="*/ 2147483646 h 60"/>
              <a:gd name="T72" fmla="*/ 2147483646 w 61"/>
              <a:gd name="T73" fmla="*/ 2147483646 h 60"/>
              <a:gd name="T74" fmla="*/ 2147483646 w 61"/>
              <a:gd name="T75" fmla="*/ 2147483646 h 60"/>
              <a:gd name="T76" fmla="*/ 2147483646 w 61"/>
              <a:gd name="T77" fmla="*/ 2147483646 h 60"/>
              <a:gd name="T78" fmla="*/ 2147483646 w 61"/>
              <a:gd name="T79" fmla="*/ 2147483646 h 60"/>
              <a:gd name="T80" fmla="*/ 2147483646 w 61"/>
              <a:gd name="T81" fmla="*/ 2147483646 h 60"/>
              <a:gd name="T82" fmla="*/ 2147483646 w 61"/>
              <a:gd name="T83" fmla="*/ 2147483646 h 60"/>
              <a:gd name="T84" fmla="*/ 2147483646 w 61"/>
              <a:gd name="T85" fmla="*/ 2147483646 h 60"/>
              <a:gd name="T86" fmla="*/ 2147483646 w 61"/>
              <a:gd name="T87" fmla="*/ 2147483646 h 60"/>
              <a:gd name="T88" fmla="*/ 2147483646 w 61"/>
              <a:gd name="T89" fmla="*/ 2147483646 h 60"/>
              <a:gd name="T90" fmla="*/ 2147483646 w 61"/>
              <a:gd name="T91" fmla="*/ 2147483646 h 60"/>
              <a:gd name="T92" fmla="*/ 2147483646 w 61"/>
              <a:gd name="T93" fmla="*/ 2147483646 h 60"/>
              <a:gd name="T94" fmla="*/ 2147483646 w 61"/>
              <a:gd name="T95" fmla="*/ 2147483646 h 60"/>
              <a:gd name="T96" fmla="*/ 2147483646 w 61"/>
              <a:gd name="T97" fmla="*/ 2147483646 h 60"/>
              <a:gd name="T98" fmla="*/ 2147483646 w 61"/>
              <a:gd name="T99" fmla="*/ 2147483646 h 60"/>
              <a:gd name="T100" fmla="*/ 2147483646 w 61"/>
              <a:gd name="T101" fmla="*/ 2147483646 h 60"/>
              <a:gd name="T102" fmla="*/ 2147483646 w 61"/>
              <a:gd name="T103" fmla="*/ 2147483646 h 60"/>
              <a:gd name="T104" fmla="*/ 2147483646 w 61"/>
              <a:gd name="T105" fmla="*/ 2147483646 h 60"/>
              <a:gd name="T106" fmla="*/ 2147483646 w 61"/>
              <a:gd name="T107" fmla="*/ 2147483646 h 60"/>
              <a:gd name="T108" fmla="*/ 214748364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394" name="Freeform 18"/>
          <p:cNvSpPr>
            <a:spLocks/>
          </p:cNvSpPr>
          <p:nvPr/>
        </p:nvSpPr>
        <p:spPr bwMode="auto">
          <a:xfrm>
            <a:off x="4845050" y="3660775"/>
            <a:ext cx="484188" cy="479425"/>
          </a:xfrm>
          <a:custGeom>
            <a:avLst/>
            <a:gdLst>
              <a:gd name="T0" fmla="*/ 0 w 67"/>
              <a:gd name="T1" fmla="*/ 2147483646 h 62"/>
              <a:gd name="T2" fmla="*/ 2147483646 w 67"/>
              <a:gd name="T3" fmla="*/ 0 h 62"/>
              <a:gd name="T4" fmla="*/ 2147483646 w 67"/>
              <a:gd name="T5" fmla="*/ 2147483646 h 62"/>
              <a:gd name="T6" fmla="*/ 2147483646 w 67"/>
              <a:gd name="T7" fmla="*/ 2147483646 h 62"/>
              <a:gd name="T8" fmla="*/ 2147483646 w 67"/>
              <a:gd name="T9" fmla="*/ 2147483646 h 62"/>
              <a:gd name="T10" fmla="*/ 2147483646 w 67"/>
              <a:gd name="T11" fmla="*/ 2147483646 h 62"/>
              <a:gd name="T12" fmla="*/ 2147483646 w 67"/>
              <a:gd name="T13" fmla="*/ 2147483646 h 62"/>
              <a:gd name="T14" fmla="*/ 2147483646 w 67"/>
              <a:gd name="T15" fmla="*/ 2147483646 h 62"/>
              <a:gd name="T16" fmla="*/ 2147483646 w 67"/>
              <a:gd name="T17" fmla="*/ 2147483646 h 62"/>
              <a:gd name="T18" fmla="*/ 2147483646 w 67"/>
              <a:gd name="T19" fmla="*/ 2147483646 h 62"/>
              <a:gd name="T20" fmla="*/ 2147483646 w 67"/>
              <a:gd name="T21" fmla="*/ 2147483646 h 62"/>
              <a:gd name="T22" fmla="*/ 2147483646 w 67"/>
              <a:gd name="T23" fmla="*/ 2147483646 h 62"/>
              <a:gd name="T24" fmla="*/ 2147483646 w 67"/>
              <a:gd name="T25" fmla="*/ 2147483646 h 62"/>
              <a:gd name="T26" fmla="*/ 2147483646 w 67"/>
              <a:gd name="T27" fmla="*/ 2147483646 h 62"/>
              <a:gd name="T28" fmla="*/ 2147483646 w 67"/>
              <a:gd name="T29" fmla="*/ 2147483646 h 62"/>
              <a:gd name="T30" fmla="*/ 2147483646 w 67"/>
              <a:gd name="T31" fmla="*/ 2147483646 h 62"/>
              <a:gd name="T32" fmla="*/ 2147483646 w 67"/>
              <a:gd name="T33" fmla="*/ 2147483646 h 62"/>
              <a:gd name="T34" fmla="*/ 2147483646 w 67"/>
              <a:gd name="T35" fmla="*/ 2147483646 h 62"/>
              <a:gd name="T36" fmla="*/ 2147483646 w 67"/>
              <a:gd name="T37" fmla="*/ 2147483646 h 62"/>
              <a:gd name="T38" fmla="*/ 2147483646 w 67"/>
              <a:gd name="T39" fmla="*/ 2147483646 h 62"/>
              <a:gd name="T40" fmla="*/ 2147483646 w 67"/>
              <a:gd name="T41" fmla="*/ 2147483646 h 62"/>
              <a:gd name="T42" fmla="*/ 2147483646 w 67"/>
              <a:gd name="T43" fmla="*/ 2147483646 h 62"/>
              <a:gd name="T44" fmla="*/ 2147483646 w 67"/>
              <a:gd name="T45" fmla="*/ 2147483646 h 62"/>
              <a:gd name="T46" fmla="*/ 2147483646 w 67"/>
              <a:gd name="T47" fmla="*/ 2147483646 h 62"/>
              <a:gd name="T48" fmla="*/ 2147483646 w 67"/>
              <a:gd name="T49" fmla="*/ 2147483646 h 62"/>
              <a:gd name="T50" fmla="*/ 2147483646 w 67"/>
              <a:gd name="T51" fmla="*/ 2147483646 h 62"/>
              <a:gd name="T52" fmla="*/ 2147483646 w 67"/>
              <a:gd name="T53" fmla="*/ 2147483646 h 62"/>
              <a:gd name="T54" fmla="*/ 2147483646 w 67"/>
              <a:gd name="T55" fmla="*/ 2147483646 h 62"/>
              <a:gd name="T56" fmla="*/ 2147483646 w 67"/>
              <a:gd name="T57" fmla="*/ 2147483646 h 62"/>
              <a:gd name="T58" fmla="*/ 2147483646 w 67"/>
              <a:gd name="T59" fmla="*/ 2147483646 h 62"/>
              <a:gd name="T60" fmla="*/ 2147483646 w 67"/>
              <a:gd name="T61" fmla="*/ 2147483646 h 62"/>
              <a:gd name="T62" fmla="*/ 2147483646 w 67"/>
              <a:gd name="T63" fmla="*/ 2147483646 h 62"/>
              <a:gd name="T64" fmla="*/ 2147483646 w 67"/>
              <a:gd name="T65" fmla="*/ 2147483646 h 62"/>
              <a:gd name="T66" fmla="*/ 2147483646 w 67"/>
              <a:gd name="T67" fmla="*/ 2147483646 h 62"/>
              <a:gd name="T68" fmla="*/ 2147483646 w 67"/>
              <a:gd name="T69" fmla="*/ 2147483646 h 62"/>
              <a:gd name="T70" fmla="*/ 2147483646 w 67"/>
              <a:gd name="T71" fmla="*/ 2147483646 h 62"/>
              <a:gd name="T72" fmla="*/ 2147483646 w 67"/>
              <a:gd name="T73" fmla="*/ 2147483646 h 62"/>
              <a:gd name="T74" fmla="*/ 2147483646 w 67"/>
              <a:gd name="T75" fmla="*/ 2147483646 h 62"/>
              <a:gd name="T76" fmla="*/ 2147483646 w 67"/>
              <a:gd name="T77" fmla="*/ 2147483646 h 62"/>
              <a:gd name="T78" fmla="*/ 2147483646 w 67"/>
              <a:gd name="T79" fmla="*/ 2147483646 h 62"/>
              <a:gd name="T80" fmla="*/ 2147483646 w 67"/>
              <a:gd name="T81" fmla="*/ 2147483646 h 62"/>
              <a:gd name="T82" fmla="*/ 2147483646 w 67"/>
              <a:gd name="T83" fmla="*/ 2147483646 h 62"/>
              <a:gd name="T84" fmla="*/ 2147483646 w 67"/>
              <a:gd name="T85" fmla="*/ 2147483646 h 62"/>
              <a:gd name="T86" fmla="*/ 2147483646 w 67"/>
              <a:gd name="T87" fmla="*/ 2147483646 h 62"/>
              <a:gd name="T88" fmla="*/ 2147483646 w 67"/>
              <a:gd name="T89" fmla="*/ 2147483646 h 62"/>
              <a:gd name="T90" fmla="*/ 2147483646 w 67"/>
              <a:gd name="T91" fmla="*/ 2147483646 h 62"/>
              <a:gd name="T92" fmla="*/ 2147483646 w 67"/>
              <a:gd name="T93" fmla="*/ 2147483646 h 62"/>
              <a:gd name="T94" fmla="*/ 2147483646 w 67"/>
              <a:gd name="T95" fmla="*/ 2147483646 h 62"/>
              <a:gd name="T96" fmla="*/ 0 w 67"/>
              <a:gd name="T97" fmla="*/ 2147483646 h 62"/>
              <a:gd name="T98" fmla="*/ 0 w 67"/>
              <a:gd name="T99" fmla="*/ 2147483646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395" name="Freeform 19"/>
          <p:cNvSpPr>
            <a:spLocks/>
          </p:cNvSpPr>
          <p:nvPr/>
        </p:nvSpPr>
        <p:spPr bwMode="auto">
          <a:xfrm>
            <a:off x="2103438" y="2562225"/>
            <a:ext cx="781050" cy="1423988"/>
          </a:xfrm>
          <a:custGeom>
            <a:avLst/>
            <a:gdLst>
              <a:gd name="T0" fmla="*/ 2147483646 w 108"/>
              <a:gd name="T1" fmla="*/ 2147483646 h 184"/>
              <a:gd name="T2" fmla="*/ 2147483646 w 108"/>
              <a:gd name="T3" fmla="*/ 2147483646 h 184"/>
              <a:gd name="T4" fmla="*/ 2147483646 w 108"/>
              <a:gd name="T5" fmla="*/ 2147483646 h 184"/>
              <a:gd name="T6" fmla="*/ 2147483646 w 108"/>
              <a:gd name="T7" fmla="*/ 2147483646 h 184"/>
              <a:gd name="T8" fmla="*/ 2147483646 w 108"/>
              <a:gd name="T9" fmla="*/ 2147483646 h 184"/>
              <a:gd name="T10" fmla="*/ 2147483646 w 108"/>
              <a:gd name="T11" fmla="*/ 2147483646 h 184"/>
              <a:gd name="T12" fmla="*/ 2147483646 w 108"/>
              <a:gd name="T13" fmla="*/ 2147483646 h 184"/>
              <a:gd name="T14" fmla="*/ 2147483646 w 108"/>
              <a:gd name="T15" fmla="*/ 2147483646 h 184"/>
              <a:gd name="T16" fmla="*/ 2147483646 w 108"/>
              <a:gd name="T17" fmla="*/ 2147483646 h 184"/>
              <a:gd name="T18" fmla="*/ 2147483646 w 108"/>
              <a:gd name="T19" fmla="*/ 2147483646 h 184"/>
              <a:gd name="T20" fmla="*/ 2147483646 w 108"/>
              <a:gd name="T21" fmla="*/ 2147483646 h 184"/>
              <a:gd name="T22" fmla="*/ 2147483646 w 108"/>
              <a:gd name="T23" fmla="*/ 2147483646 h 184"/>
              <a:gd name="T24" fmla="*/ 2147483646 w 108"/>
              <a:gd name="T25" fmla="*/ 2147483646 h 184"/>
              <a:gd name="T26" fmla="*/ 2147483646 w 108"/>
              <a:gd name="T27" fmla="*/ 2147483646 h 184"/>
              <a:gd name="T28" fmla="*/ 2147483646 w 108"/>
              <a:gd name="T29" fmla="*/ 2147483646 h 184"/>
              <a:gd name="T30" fmla="*/ 2147483646 w 108"/>
              <a:gd name="T31" fmla="*/ 2147483646 h 184"/>
              <a:gd name="T32" fmla="*/ 2147483646 w 108"/>
              <a:gd name="T33" fmla="*/ 2147483646 h 184"/>
              <a:gd name="T34" fmla="*/ 2147483646 w 108"/>
              <a:gd name="T35" fmla="*/ 2147483646 h 184"/>
              <a:gd name="T36" fmla="*/ 2147483646 w 108"/>
              <a:gd name="T37" fmla="*/ 2147483646 h 184"/>
              <a:gd name="T38" fmla="*/ 2147483646 w 108"/>
              <a:gd name="T39" fmla="*/ 2147483646 h 184"/>
              <a:gd name="T40" fmla="*/ 2147483646 w 108"/>
              <a:gd name="T41" fmla="*/ 2147483646 h 184"/>
              <a:gd name="T42" fmla="*/ 2147483646 w 108"/>
              <a:gd name="T43" fmla="*/ 2147483646 h 184"/>
              <a:gd name="T44" fmla="*/ 2147483646 w 108"/>
              <a:gd name="T45" fmla="*/ 2147483646 h 184"/>
              <a:gd name="T46" fmla="*/ 2147483646 w 108"/>
              <a:gd name="T47" fmla="*/ 2147483646 h 184"/>
              <a:gd name="T48" fmla="*/ 2147483646 w 108"/>
              <a:gd name="T49" fmla="*/ 2147483646 h 184"/>
              <a:gd name="T50" fmla="*/ 2147483646 w 108"/>
              <a:gd name="T51" fmla="*/ 2147483646 h 184"/>
              <a:gd name="T52" fmla="*/ 2147483646 w 108"/>
              <a:gd name="T53" fmla="*/ 2147483646 h 184"/>
              <a:gd name="T54" fmla="*/ 2147483646 w 108"/>
              <a:gd name="T55" fmla="*/ 2147483646 h 184"/>
              <a:gd name="T56" fmla="*/ 2147483646 w 108"/>
              <a:gd name="T57" fmla="*/ 2147483646 h 184"/>
              <a:gd name="T58" fmla="*/ 2147483646 w 108"/>
              <a:gd name="T59" fmla="*/ 2147483646 h 184"/>
              <a:gd name="T60" fmla="*/ 2147483646 w 108"/>
              <a:gd name="T61" fmla="*/ 2147483646 h 184"/>
              <a:gd name="T62" fmla="*/ 0 w 108"/>
              <a:gd name="T63" fmla="*/ 2147483646 h 184"/>
              <a:gd name="T64" fmla="*/ 0 w 108"/>
              <a:gd name="T65" fmla="*/ 2147483646 h 184"/>
              <a:gd name="T66" fmla="*/ 2147483646 w 108"/>
              <a:gd name="T67" fmla="*/ 2147483646 h 184"/>
              <a:gd name="T68" fmla="*/ 2147483646 w 108"/>
              <a:gd name="T69" fmla="*/ 2147483646 h 184"/>
              <a:gd name="T70" fmla="*/ 2147483646 w 108"/>
              <a:gd name="T71" fmla="*/ 2147483646 h 184"/>
              <a:gd name="T72" fmla="*/ 2147483646 w 108"/>
              <a:gd name="T73" fmla="*/ 2147483646 h 184"/>
              <a:gd name="T74" fmla="*/ 2147483646 w 108"/>
              <a:gd name="T75" fmla="*/ 2147483646 h 184"/>
              <a:gd name="T76" fmla="*/ 2147483646 w 108"/>
              <a:gd name="T77" fmla="*/ 2147483646 h 184"/>
              <a:gd name="T78" fmla="*/ 2147483646 w 108"/>
              <a:gd name="T79" fmla="*/ 2147483646 h 184"/>
              <a:gd name="T80" fmla="*/ 2147483646 w 108"/>
              <a:gd name="T81" fmla="*/ 2147483646 h 184"/>
              <a:gd name="T82" fmla="*/ 2147483646 w 108"/>
              <a:gd name="T83" fmla="*/ 2147483646 h 184"/>
              <a:gd name="T84" fmla="*/ 2147483646 w 108"/>
              <a:gd name="T85" fmla="*/ 2147483646 h 184"/>
              <a:gd name="T86" fmla="*/ 2147483646 w 108"/>
              <a:gd name="T87" fmla="*/ 2147483646 h 184"/>
              <a:gd name="T88" fmla="*/ 2147483646 w 108"/>
              <a:gd name="T89" fmla="*/ 2147483646 h 184"/>
              <a:gd name="T90" fmla="*/ 2147483646 w 108"/>
              <a:gd name="T91" fmla="*/ 2147483646 h 184"/>
              <a:gd name="T92" fmla="*/ 2147483646 w 108"/>
              <a:gd name="T93" fmla="*/ 2147483646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lstStyle/>
          <a:p>
            <a:endParaRPr lang="it-IT"/>
          </a:p>
        </p:txBody>
      </p:sp>
      <p:sp>
        <p:nvSpPr>
          <p:cNvPr id="101396" name="Freeform 20"/>
          <p:cNvSpPr>
            <a:spLocks/>
          </p:cNvSpPr>
          <p:nvPr/>
        </p:nvSpPr>
        <p:spPr bwMode="auto">
          <a:xfrm>
            <a:off x="3324225" y="2452688"/>
            <a:ext cx="682625" cy="604837"/>
          </a:xfrm>
          <a:custGeom>
            <a:avLst/>
            <a:gdLst>
              <a:gd name="T0" fmla="*/ 2147483646 w 94"/>
              <a:gd name="T1" fmla="*/ 2147483646 h 78"/>
              <a:gd name="T2" fmla="*/ 2147483646 w 94"/>
              <a:gd name="T3" fmla="*/ 2147483646 h 78"/>
              <a:gd name="T4" fmla="*/ 2147483646 w 94"/>
              <a:gd name="T5" fmla="*/ 2147483646 h 78"/>
              <a:gd name="T6" fmla="*/ 2147483646 w 94"/>
              <a:gd name="T7" fmla="*/ 0 h 78"/>
              <a:gd name="T8" fmla="*/ 2147483646 w 94"/>
              <a:gd name="T9" fmla="*/ 2147483646 h 78"/>
              <a:gd name="T10" fmla="*/ 2147483646 w 94"/>
              <a:gd name="T11" fmla="*/ 2147483646 h 78"/>
              <a:gd name="T12" fmla="*/ 2147483646 w 94"/>
              <a:gd name="T13" fmla="*/ 2147483646 h 78"/>
              <a:gd name="T14" fmla="*/ 0 w 94"/>
              <a:gd name="T15" fmla="*/ 2147483646 h 78"/>
              <a:gd name="T16" fmla="*/ 2147483646 w 94"/>
              <a:gd name="T17" fmla="*/ 2147483646 h 78"/>
              <a:gd name="T18" fmla="*/ 2147483646 w 94"/>
              <a:gd name="T19" fmla="*/ 2147483646 h 78"/>
              <a:gd name="T20" fmla="*/ 2147483646 w 94"/>
              <a:gd name="T21" fmla="*/ 2147483646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397" name="Freeform 21"/>
          <p:cNvSpPr>
            <a:spLocks/>
          </p:cNvSpPr>
          <p:nvPr/>
        </p:nvSpPr>
        <p:spPr bwMode="auto">
          <a:xfrm>
            <a:off x="3435350" y="3003550"/>
            <a:ext cx="715963" cy="595313"/>
          </a:xfrm>
          <a:custGeom>
            <a:avLst/>
            <a:gdLst>
              <a:gd name="T0" fmla="*/ 0 w 99"/>
              <a:gd name="T1" fmla="*/ 2147483646 h 77"/>
              <a:gd name="T2" fmla="*/ 2147483646 w 99"/>
              <a:gd name="T3" fmla="*/ 0 h 77"/>
              <a:gd name="T4" fmla="*/ 2147483646 w 99"/>
              <a:gd name="T5" fmla="*/ 2147483646 h 77"/>
              <a:gd name="T6" fmla="*/ 2147483646 w 99"/>
              <a:gd name="T7" fmla="*/ 2147483646 h 77"/>
              <a:gd name="T8" fmla="*/ 2147483646 w 99"/>
              <a:gd name="T9" fmla="*/ 2147483646 h 77"/>
              <a:gd name="T10" fmla="*/ 2147483646 w 99"/>
              <a:gd name="T11" fmla="*/ 2147483646 h 77"/>
              <a:gd name="T12" fmla="*/ 2147483646 w 99"/>
              <a:gd name="T13" fmla="*/ 2147483646 h 77"/>
              <a:gd name="T14" fmla="*/ 0 w 99"/>
              <a:gd name="T15" fmla="*/ 2147483646 h 77"/>
              <a:gd name="T16" fmla="*/ 0 w 99"/>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it-IT"/>
          </a:p>
        </p:txBody>
      </p:sp>
      <p:sp>
        <p:nvSpPr>
          <p:cNvPr id="101398" name="Freeform 22"/>
          <p:cNvSpPr>
            <a:spLocks/>
          </p:cNvSpPr>
          <p:nvPr/>
        </p:nvSpPr>
        <p:spPr bwMode="auto">
          <a:xfrm>
            <a:off x="3341688" y="3521075"/>
            <a:ext cx="684212" cy="758825"/>
          </a:xfrm>
          <a:custGeom>
            <a:avLst/>
            <a:gdLst>
              <a:gd name="T0" fmla="*/ 2147483646 w 95"/>
              <a:gd name="T1" fmla="*/ 0 h 98"/>
              <a:gd name="T2" fmla="*/ 0 w 95"/>
              <a:gd name="T3" fmla="*/ 2147483646 h 98"/>
              <a:gd name="T4" fmla="*/ 0 w 95"/>
              <a:gd name="T5" fmla="*/ 2147483646 h 98"/>
              <a:gd name="T6" fmla="*/ 2147483646 w 95"/>
              <a:gd name="T7" fmla="*/ 2147483646 h 98"/>
              <a:gd name="T8" fmla="*/ 2147483646 w 95"/>
              <a:gd name="T9" fmla="*/ 2147483646 h 98"/>
              <a:gd name="T10" fmla="*/ 2147483646 w 95"/>
              <a:gd name="T11" fmla="*/ 2147483646 h 98"/>
              <a:gd name="T12" fmla="*/ 2147483646 w 95"/>
              <a:gd name="T13" fmla="*/ 2147483646 h 98"/>
              <a:gd name="T14" fmla="*/ 2147483646 w 95"/>
              <a:gd name="T15" fmla="*/ 2147483646 h 98"/>
              <a:gd name="T16" fmla="*/ 2147483646 w 95"/>
              <a:gd name="T17" fmla="*/ 2147483646 h 98"/>
              <a:gd name="T18" fmla="*/ 2147483646 w 95"/>
              <a:gd name="T19" fmla="*/ 2147483646 h 98"/>
              <a:gd name="T20" fmla="*/ 2147483646 w 95"/>
              <a:gd name="T21" fmla="*/ 2147483646 h 98"/>
              <a:gd name="T22" fmla="*/ 2147483646 w 95"/>
              <a:gd name="T23" fmla="*/ 2147483646 h 98"/>
              <a:gd name="T24" fmla="*/ 2147483646 w 95"/>
              <a:gd name="T25" fmla="*/ 2147483646 h 98"/>
              <a:gd name="T26" fmla="*/ 2147483646 w 95"/>
              <a:gd name="T27" fmla="*/ 2147483646 h 98"/>
              <a:gd name="T28" fmla="*/ 2147483646 w 95"/>
              <a:gd name="T29" fmla="*/ 2147483646 h 98"/>
              <a:gd name="T30" fmla="*/ 2147483646 w 95"/>
              <a:gd name="T31" fmla="*/ 2147483646 h 98"/>
              <a:gd name="T32" fmla="*/ 2147483646 w 95"/>
              <a:gd name="T33" fmla="*/ 0 h 98"/>
              <a:gd name="T34" fmla="*/ 214748364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it-IT"/>
          </a:p>
        </p:txBody>
      </p:sp>
      <p:sp>
        <p:nvSpPr>
          <p:cNvPr id="101399" name="Freeform 23"/>
          <p:cNvSpPr>
            <a:spLocks/>
          </p:cNvSpPr>
          <p:nvPr/>
        </p:nvSpPr>
        <p:spPr bwMode="auto">
          <a:xfrm>
            <a:off x="3600450" y="3660775"/>
            <a:ext cx="1368425" cy="1425575"/>
          </a:xfrm>
          <a:custGeom>
            <a:avLst/>
            <a:gdLst>
              <a:gd name="T0" fmla="*/ 2147483646 w 189"/>
              <a:gd name="T1" fmla="*/ 2147483646 h 184"/>
              <a:gd name="T2" fmla="*/ 2147483646 w 189"/>
              <a:gd name="T3" fmla="*/ 2147483646 h 184"/>
              <a:gd name="T4" fmla="*/ 2147483646 w 189"/>
              <a:gd name="T5" fmla="*/ 2147483646 h 184"/>
              <a:gd name="T6" fmla="*/ 2147483646 w 189"/>
              <a:gd name="T7" fmla="*/ 2147483646 h 184"/>
              <a:gd name="T8" fmla="*/ 2147483646 w 189"/>
              <a:gd name="T9" fmla="*/ 2147483646 h 184"/>
              <a:gd name="T10" fmla="*/ 2147483646 w 189"/>
              <a:gd name="T11" fmla="*/ 2147483646 h 184"/>
              <a:gd name="T12" fmla="*/ 2147483646 w 189"/>
              <a:gd name="T13" fmla="*/ 2147483646 h 184"/>
              <a:gd name="T14" fmla="*/ 2147483646 w 189"/>
              <a:gd name="T15" fmla="*/ 2147483646 h 184"/>
              <a:gd name="T16" fmla="*/ 2147483646 w 189"/>
              <a:gd name="T17" fmla="*/ 2147483646 h 184"/>
              <a:gd name="T18" fmla="*/ 2147483646 w 189"/>
              <a:gd name="T19" fmla="*/ 2147483646 h 184"/>
              <a:gd name="T20" fmla="*/ 2147483646 w 189"/>
              <a:gd name="T21" fmla="*/ 2147483646 h 184"/>
              <a:gd name="T22" fmla="*/ 2147483646 w 189"/>
              <a:gd name="T23" fmla="*/ 2147483646 h 184"/>
              <a:gd name="T24" fmla="*/ 2147483646 w 189"/>
              <a:gd name="T25" fmla="*/ 2147483646 h 184"/>
              <a:gd name="T26" fmla="*/ 2147483646 w 189"/>
              <a:gd name="T27" fmla="*/ 2147483646 h 184"/>
              <a:gd name="T28" fmla="*/ 2147483646 w 189"/>
              <a:gd name="T29" fmla="*/ 2147483646 h 184"/>
              <a:gd name="T30" fmla="*/ 2147483646 w 189"/>
              <a:gd name="T31" fmla="*/ 0 h 184"/>
              <a:gd name="T32" fmla="*/ 0 w 189"/>
              <a:gd name="T33" fmla="*/ 2147483646 h 184"/>
              <a:gd name="T34" fmla="*/ 2147483646 w 189"/>
              <a:gd name="T35" fmla="*/ 2147483646 h 184"/>
              <a:gd name="T36" fmla="*/ 2147483646 w 189"/>
              <a:gd name="T37" fmla="*/ 2147483646 h 184"/>
              <a:gd name="T38" fmla="*/ 2147483646 w 189"/>
              <a:gd name="T39" fmla="*/ 2147483646 h 184"/>
              <a:gd name="T40" fmla="*/ 2147483646 w 189"/>
              <a:gd name="T41" fmla="*/ 2147483646 h 184"/>
              <a:gd name="T42" fmla="*/ 2147483646 w 189"/>
              <a:gd name="T43" fmla="*/ 2147483646 h 184"/>
              <a:gd name="T44" fmla="*/ 2147483646 w 189"/>
              <a:gd name="T45" fmla="*/ 2147483646 h 184"/>
              <a:gd name="T46" fmla="*/ 2147483646 w 189"/>
              <a:gd name="T47" fmla="*/ 2147483646 h 184"/>
              <a:gd name="T48" fmla="*/ 2147483646 w 189"/>
              <a:gd name="T49" fmla="*/ 2147483646 h 184"/>
              <a:gd name="T50" fmla="*/ 2147483646 w 189"/>
              <a:gd name="T51" fmla="*/ 2147483646 h 184"/>
              <a:gd name="T52" fmla="*/ 2147483646 w 189"/>
              <a:gd name="T53" fmla="*/ 2147483646 h 184"/>
              <a:gd name="T54" fmla="*/ 2147483646 w 189"/>
              <a:gd name="T55" fmla="*/ 2147483646 h 184"/>
              <a:gd name="T56" fmla="*/ 2147483646 w 189"/>
              <a:gd name="T57" fmla="*/ 2147483646 h 184"/>
              <a:gd name="T58" fmla="*/ 2147483646 w 189"/>
              <a:gd name="T59" fmla="*/ 2147483646 h 184"/>
              <a:gd name="T60" fmla="*/ 2147483646 w 189"/>
              <a:gd name="T61" fmla="*/ 2147483646 h 184"/>
              <a:gd name="T62" fmla="*/ 2147483646 w 189"/>
              <a:gd name="T63" fmla="*/ 2147483646 h 184"/>
              <a:gd name="T64" fmla="*/ 2147483646 w 189"/>
              <a:gd name="T65" fmla="*/ 2147483646 h 184"/>
              <a:gd name="T66" fmla="*/ 2147483646 w 189"/>
              <a:gd name="T67" fmla="*/ 2147483646 h 184"/>
              <a:gd name="T68" fmla="*/ 2147483646 w 189"/>
              <a:gd name="T69" fmla="*/ 2147483646 h 184"/>
              <a:gd name="T70" fmla="*/ 2147483646 w 189"/>
              <a:gd name="T71" fmla="*/ 2147483646 h 184"/>
              <a:gd name="T72" fmla="*/ 2147483646 w 189"/>
              <a:gd name="T73" fmla="*/ 2147483646 h 184"/>
              <a:gd name="T74" fmla="*/ 2147483646 w 189"/>
              <a:gd name="T75" fmla="*/ 2147483646 h 184"/>
              <a:gd name="T76" fmla="*/ 2147483646 w 189"/>
              <a:gd name="T77" fmla="*/ 2147483646 h 184"/>
              <a:gd name="T78" fmla="*/ 2147483646 w 189"/>
              <a:gd name="T79" fmla="*/ 2147483646 h 184"/>
              <a:gd name="T80" fmla="*/ 2147483646 w 189"/>
              <a:gd name="T81" fmla="*/ 2147483646 h 184"/>
              <a:gd name="T82" fmla="*/ 2147483646 w 189"/>
              <a:gd name="T83" fmla="*/ 2147483646 h 184"/>
              <a:gd name="T84" fmla="*/ 2147483646 w 189"/>
              <a:gd name="T85" fmla="*/ 2147483646 h 184"/>
              <a:gd name="T86" fmla="*/ 2147483646 w 189"/>
              <a:gd name="T87" fmla="*/ 2147483646 h 184"/>
              <a:gd name="T88" fmla="*/ 2147483646 w 189"/>
              <a:gd name="T89" fmla="*/ 2147483646 h 184"/>
              <a:gd name="T90" fmla="*/ 2147483646 w 189"/>
              <a:gd name="T91" fmla="*/ 2147483646 h 184"/>
              <a:gd name="T92" fmla="*/ 2147483646 w 189"/>
              <a:gd name="T93" fmla="*/ 2147483646 h 184"/>
              <a:gd name="T94" fmla="*/ 2147483646 w 189"/>
              <a:gd name="T95" fmla="*/ 2147483646 h 184"/>
              <a:gd name="T96" fmla="*/ 2147483646 w 189"/>
              <a:gd name="T97" fmla="*/ 2147483646 h 184"/>
              <a:gd name="T98" fmla="*/ 2147483646 w 189"/>
              <a:gd name="T99" fmla="*/ 2147483646 h 184"/>
              <a:gd name="T100" fmla="*/ 2147483646 w 189"/>
              <a:gd name="T101" fmla="*/ 2147483646 h 184"/>
              <a:gd name="T102" fmla="*/ 2147483646 w 189"/>
              <a:gd name="T103" fmla="*/ 2147483646 h 184"/>
              <a:gd name="T104" fmla="*/ 2147483646 w 189"/>
              <a:gd name="T105" fmla="*/ 2147483646 h 184"/>
              <a:gd name="T106" fmla="*/ 2147483646 w 189"/>
              <a:gd name="T107" fmla="*/ 2147483646 h 184"/>
              <a:gd name="T108" fmla="*/ 2147483646 w 189"/>
              <a:gd name="T109" fmla="*/ 2147483646 h 184"/>
              <a:gd name="T110" fmla="*/ 2147483646 w 189"/>
              <a:gd name="T111" fmla="*/ 2147483646 h 184"/>
              <a:gd name="T112" fmla="*/ 2147483646 w 189"/>
              <a:gd name="T113" fmla="*/ 2147483646 h 184"/>
              <a:gd name="T114" fmla="*/ 2147483646 w 189"/>
              <a:gd name="T115" fmla="*/ 2147483646 h 184"/>
              <a:gd name="T116" fmla="*/ 2147483646 w 189"/>
              <a:gd name="T117" fmla="*/ 2147483646 h 184"/>
              <a:gd name="T118" fmla="*/ 2147483646 w 189"/>
              <a:gd name="T119" fmla="*/ 2147483646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00" name="Freeform 24"/>
          <p:cNvSpPr>
            <a:spLocks/>
          </p:cNvSpPr>
          <p:nvPr/>
        </p:nvSpPr>
        <p:spPr bwMode="auto">
          <a:xfrm>
            <a:off x="6169025" y="2306638"/>
            <a:ext cx="736600" cy="603250"/>
          </a:xfrm>
          <a:custGeom>
            <a:avLst/>
            <a:gdLst>
              <a:gd name="T0" fmla="*/ 2147483646 w 102"/>
              <a:gd name="T1" fmla="*/ 2147483646 h 78"/>
              <a:gd name="T2" fmla="*/ 2147483646 w 102"/>
              <a:gd name="T3" fmla="*/ 2147483646 h 78"/>
              <a:gd name="T4" fmla="*/ 2147483646 w 102"/>
              <a:gd name="T5" fmla="*/ 2147483646 h 78"/>
              <a:gd name="T6" fmla="*/ 2147483646 w 102"/>
              <a:gd name="T7" fmla="*/ 2147483646 h 78"/>
              <a:gd name="T8" fmla="*/ 2147483646 w 102"/>
              <a:gd name="T9" fmla="*/ 2147483646 h 78"/>
              <a:gd name="T10" fmla="*/ 2147483646 w 102"/>
              <a:gd name="T11" fmla="*/ 2147483646 h 78"/>
              <a:gd name="T12" fmla="*/ 2147483646 w 102"/>
              <a:gd name="T13" fmla="*/ 2147483646 h 78"/>
              <a:gd name="T14" fmla="*/ 2147483646 w 102"/>
              <a:gd name="T15" fmla="*/ 2147483646 h 78"/>
              <a:gd name="T16" fmla="*/ 2147483646 w 102"/>
              <a:gd name="T17" fmla="*/ 2147483646 h 78"/>
              <a:gd name="T18" fmla="*/ 2147483646 w 102"/>
              <a:gd name="T19" fmla="*/ 2147483646 h 78"/>
              <a:gd name="T20" fmla="*/ 2147483646 w 102"/>
              <a:gd name="T21" fmla="*/ 2147483646 h 78"/>
              <a:gd name="T22" fmla="*/ 2147483646 w 102"/>
              <a:gd name="T23" fmla="*/ 2147483646 h 78"/>
              <a:gd name="T24" fmla="*/ 2147483646 w 102"/>
              <a:gd name="T25" fmla="*/ 2147483646 h 78"/>
              <a:gd name="T26" fmla="*/ 2147483646 w 102"/>
              <a:gd name="T27" fmla="*/ 2147483646 h 78"/>
              <a:gd name="T28" fmla="*/ 2147483646 w 102"/>
              <a:gd name="T29" fmla="*/ 2147483646 h 78"/>
              <a:gd name="T30" fmla="*/ 2147483646 w 102"/>
              <a:gd name="T31" fmla="*/ 2147483646 h 78"/>
              <a:gd name="T32" fmla="*/ 2147483646 w 102"/>
              <a:gd name="T33" fmla="*/ 2147483646 h 78"/>
              <a:gd name="T34" fmla="*/ 2147483646 w 102"/>
              <a:gd name="T35" fmla="*/ 2147483646 h 78"/>
              <a:gd name="T36" fmla="*/ 2147483646 w 102"/>
              <a:gd name="T37" fmla="*/ 2147483646 h 78"/>
              <a:gd name="T38" fmla="*/ 2147483646 w 102"/>
              <a:gd name="T39" fmla="*/ 2147483646 h 78"/>
              <a:gd name="T40" fmla="*/ 2147483646 w 102"/>
              <a:gd name="T41" fmla="*/ 2147483646 h 78"/>
              <a:gd name="T42" fmla="*/ 2147483646 w 102"/>
              <a:gd name="T43" fmla="*/ 2147483646 h 78"/>
              <a:gd name="T44" fmla="*/ 2147483646 w 102"/>
              <a:gd name="T45" fmla="*/ 2147483646 h 78"/>
              <a:gd name="T46" fmla="*/ 2147483646 w 102"/>
              <a:gd name="T47" fmla="*/ 2147483646 h 78"/>
              <a:gd name="T48" fmla="*/ 2147483646 w 102"/>
              <a:gd name="T49" fmla="*/ 2147483646 h 78"/>
              <a:gd name="T50" fmla="*/ 2147483646 w 102"/>
              <a:gd name="T51" fmla="*/ 2147483646 h 78"/>
              <a:gd name="T52" fmla="*/ 2147483646 w 102"/>
              <a:gd name="T53" fmla="*/ 0 h 78"/>
              <a:gd name="T54" fmla="*/ 2147483646 w 102"/>
              <a:gd name="T55" fmla="*/ 2147483646 h 78"/>
              <a:gd name="T56" fmla="*/ 2147483646 w 102"/>
              <a:gd name="T57" fmla="*/ 2147483646 h 78"/>
              <a:gd name="T58" fmla="*/ 2147483646 w 102"/>
              <a:gd name="T59" fmla="*/ 2147483646 h 78"/>
              <a:gd name="T60" fmla="*/ 2147483646 w 102"/>
              <a:gd name="T61" fmla="*/ 2147483646 h 78"/>
              <a:gd name="T62" fmla="*/ 2147483646 w 102"/>
              <a:gd name="T63" fmla="*/ 2147483646 h 78"/>
              <a:gd name="T64" fmla="*/ 2147483646 w 102"/>
              <a:gd name="T65" fmla="*/ 2147483646 h 78"/>
              <a:gd name="T66" fmla="*/ 2147483646 w 102"/>
              <a:gd name="T67" fmla="*/ 2147483646 h 78"/>
              <a:gd name="T68" fmla="*/ 2147483646 w 102"/>
              <a:gd name="T69" fmla="*/ 2147483646 h 78"/>
              <a:gd name="T70" fmla="*/ 2147483646 w 102"/>
              <a:gd name="T71" fmla="*/ 2147483646 h 78"/>
              <a:gd name="T72" fmla="*/ 2147483646 w 102"/>
              <a:gd name="T73" fmla="*/ 2147483646 h 78"/>
              <a:gd name="T74" fmla="*/ 2147483646 w 102"/>
              <a:gd name="T75" fmla="*/ 2147483646 h 78"/>
              <a:gd name="T76" fmla="*/ 2147483646 w 102"/>
              <a:gd name="T77" fmla="*/ 2147483646 h 78"/>
              <a:gd name="T78" fmla="*/ 2147483646 w 102"/>
              <a:gd name="T79" fmla="*/ 2147483646 h 78"/>
              <a:gd name="T80" fmla="*/ 2147483646 w 102"/>
              <a:gd name="T81" fmla="*/ 2147483646 h 78"/>
              <a:gd name="T82" fmla="*/ 2147483646 w 102"/>
              <a:gd name="T83" fmla="*/ 2147483646 h 78"/>
              <a:gd name="T84" fmla="*/ 2147483646 w 102"/>
              <a:gd name="T85" fmla="*/ 2147483646 h 78"/>
              <a:gd name="T86" fmla="*/ 2147483646 w 102"/>
              <a:gd name="T87" fmla="*/ 2147483646 h 78"/>
              <a:gd name="T88" fmla="*/ 2147483646 w 102"/>
              <a:gd name="T89" fmla="*/ 2147483646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lstStyle/>
          <a:p>
            <a:endParaRPr lang="it-IT"/>
          </a:p>
        </p:txBody>
      </p:sp>
      <p:sp>
        <p:nvSpPr>
          <p:cNvPr id="101401" name="Freeform 25"/>
          <p:cNvSpPr>
            <a:spLocks/>
          </p:cNvSpPr>
          <p:nvPr/>
        </p:nvSpPr>
        <p:spPr bwMode="auto">
          <a:xfrm>
            <a:off x="6661150" y="2266950"/>
            <a:ext cx="165100" cy="325438"/>
          </a:xfrm>
          <a:custGeom>
            <a:avLst/>
            <a:gdLst>
              <a:gd name="T0" fmla="*/ 0 w 23"/>
              <a:gd name="T1" fmla="*/ 2147483646 h 42"/>
              <a:gd name="T2" fmla="*/ 2147483646 w 23"/>
              <a:gd name="T3" fmla="*/ 2147483646 h 42"/>
              <a:gd name="T4" fmla="*/ 0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2147483646 w 23"/>
              <a:gd name="T21" fmla="*/ 2147483646 h 42"/>
              <a:gd name="T22" fmla="*/ 2147483646 w 23"/>
              <a:gd name="T23" fmla="*/ 2147483646 h 42"/>
              <a:gd name="T24" fmla="*/ 2147483646 w 23"/>
              <a:gd name="T25" fmla="*/ 2147483646 h 42"/>
              <a:gd name="T26" fmla="*/ 2147483646 w 23"/>
              <a:gd name="T27" fmla="*/ 2147483646 h 42"/>
              <a:gd name="T28" fmla="*/ 2147483646 w 23"/>
              <a:gd name="T29" fmla="*/ 2147483646 h 42"/>
              <a:gd name="T30" fmla="*/ 2147483646 w 23"/>
              <a:gd name="T31" fmla="*/ 2147483646 h 42"/>
              <a:gd name="T32" fmla="*/ 2147483646 w 23"/>
              <a:gd name="T33" fmla="*/ 2147483646 h 42"/>
              <a:gd name="T34" fmla="*/ 2147483646 w 23"/>
              <a:gd name="T35" fmla="*/ 2147483646 h 42"/>
              <a:gd name="T36" fmla="*/ 2147483646 w 23"/>
              <a:gd name="T37" fmla="*/ 2147483646 h 42"/>
              <a:gd name="T38" fmla="*/ 2147483646 w 23"/>
              <a:gd name="T39" fmla="*/ 2147483646 h 42"/>
              <a:gd name="T40" fmla="*/ 2147483646 w 23"/>
              <a:gd name="T41" fmla="*/ 2147483646 h 42"/>
              <a:gd name="T42" fmla="*/ 2147483646 w 23"/>
              <a:gd name="T43" fmla="*/ 2147483646 h 42"/>
              <a:gd name="T44" fmla="*/ 2147483646 w 23"/>
              <a:gd name="T45" fmla="*/ 2147483646 h 42"/>
              <a:gd name="T46" fmla="*/ 2147483646 w 23"/>
              <a:gd name="T47" fmla="*/ 2147483646 h 42"/>
              <a:gd name="T48" fmla="*/ 2147483646 w 23"/>
              <a:gd name="T49" fmla="*/ 2147483646 h 42"/>
              <a:gd name="T50" fmla="*/ 2147483646 w 23"/>
              <a:gd name="T51" fmla="*/ 2147483646 h 42"/>
              <a:gd name="T52" fmla="*/ 2147483646 w 23"/>
              <a:gd name="T53" fmla="*/ 2147483646 h 42"/>
              <a:gd name="T54" fmla="*/ 2147483646 w 23"/>
              <a:gd name="T55" fmla="*/ 2147483646 h 42"/>
              <a:gd name="T56" fmla="*/ 2147483646 w 23"/>
              <a:gd name="T57" fmla="*/ 2147483646 h 42"/>
              <a:gd name="T58" fmla="*/ 2147483646 w 23"/>
              <a:gd name="T59" fmla="*/ 2147483646 h 42"/>
              <a:gd name="T60" fmla="*/ 2147483646 w 23"/>
              <a:gd name="T61" fmla="*/ 2147483646 h 42"/>
              <a:gd name="T62" fmla="*/ 2147483646 w 23"/>
              <a:gd name="T63" fmla="*/ 2147483646 h 42"/>
              <a:gd name="T64" fmla="*/ 2147483646 w 23"/>
              <a:gd name="T65" fmla="*/ 2147483646 h 42"/>
              <a:gd name="T66" fmla="*/ 2147483646 w 23"/>
              <a:gd name="T67" fmla="*/ 2147483646 h 42"/>
              <a:gd name="T68" fmla="*/ 2147483646 w 23"/>
              <a:gd name="T69" fmla="*/ 2147483646 h 42"/>
              <a:gd name="T70" fmla="*/ 2147483646 w 23"/>
              <a:gd name="T71" fmla="*/ 2147483646 h 42"/>
              <a:gd name="T72" fmla="*/ 2147483646 w 23"/>
              <a:gd name="T73" fmla="*/ 2147483646 h 42"/>
              <a:gd name="T74" fmla="*/ 2147483646 w 23"/>
              <a:gd name="T75" fmla="*/ 2147483646 h 42"/>
              <a:gd name="T76" fmla="*/ 2147483646 w 23"/>
              <a:gd name="T77" fmla="*/ 2147483646 h 42"/>
              <a:gd name="T78" fmla="*/ 2147483646 w 23"/>
              <a:gd name="T79" fmla="*/ 2147483646 h 42"/>
              <a:gd name="T80" fmla="*/ 2147483646 w 23"/>
              <a:gd name="T81" fmla="*/ 0 h 42"/>
              <a:gd name="T82" fmla="*/ 0 w 23"/>
              <a:gd name="T83" fmla="*/ 2147483646 h 42"/>
              <a:gd name="T84" fmla="*/ 0 w 23"/>
              <a:gd name="T85" fmla="*/ 2147483646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it-IT"/>
          </a:p>
        </p:txBody>
      </p:sp>
      <p:grpSp>
        <p:nvGrpSpPr>
          <p:cNvPr id="101402" name="Group 26"/>
          <p:cNvGrpSpPr>
            <a:grpSpLocks/>
          </p:cNvGrpSpPr>
          <p:nvPr/>
        </p:nvGrpSpPr>
        <p:grpSpPr bwMode="auto">
          <a:xfrm>
            <a:off x="1027113" y="3886200"/>
            <a:ext cx="1785937" cy="1390650"/>
            <a:chOff x="728" y="2532"/>
            <a:chExt cx="1266" cy="876"/>
          </a:xfrm>
        </p:grpSpPr>
        <p:sp>
          <p:nvSpPr>
            <p:cNvPr id="101443" name="Freeform 27"/>
            <p:cNvSpPr>
              <a:spLocks/>
            </p:cNvSpPr>
            <p:nvPr/>
          </p:nvSpPr>
          <p:spPr bwMode="auto">
            <a:xfrm>
              <a:off x="1031" y="2532"/>
              <a:ext cx="963" cy="780"/>
            </a:xfrm>
            <a:custGeom>
              <a:avLst/>
              <a:gdLst>
                <a:gd name="T0" fmla="*/ 2147483646 w 188"/>
                <a:gd name="T1" fmla="*/ 2147483646 h 160"/>
                <a:gd name="T2" fmla="*/ 2147483646 w 188"/>
                <a:gd name="T3" fmla="*/ 2147483646 h 160"/>
                <a:gd name="T4" fmla="*/ 2147483646 w 188"/>
                <a:gd name="T5" fmla="*/ 2147483646 h 160"/>
                <a:gd name="T6" fmla="*/ 2147483646 w 188"/>
                <a:gd name="T7" fmla="*/ 2147483646 h 160"/>
                <a:gd name="T8" fmla="*/ 2147483646 w 188"/>
                <a:gd name="T9" fmla="*/ 2147483646 h 160"/>
                <a:gd name="T10" fmla="*/ 2147483646 w 188"/>
                <a:gd name="T11" fmla="*/ 2147483646 h 160"/>
                <a:gd name="T12" fmla="*/ 2147483646 w 188"/>
                <a:gd name="T13" fmla="*/ 2147483646 h 160"/>
                <a:gd name="T14" fmla="*/ 2147483646 w 188"/>
                <a:gd name="T15" fmla="*/ 2147483646 h 160"/>
                <a:gd name="T16" fmla="*/ 2147483646 w 188"/>
                <a:gd name="T17" fmla="*/ 2147483646 h 160"/>
                <a:gd name="T18" fmla="*/ 2147483646 w 188"/>
                <a:gd name="T19" fmla="*/ 2147483646 h 160"/>
                <a:gd name="T20" fmla="*/ 2147483646 w 188"/>
                <a:gd name="T21" fmla="*/ 2147483646 h 160"/>
                <a:gd name="T22" fmla="*/ 2147483646 w 188"/>
                <a:gd name="T23" fmla="*/ 2147483646 h 160"/>
                <a:gd name="T24" fmla="*/ 2147483646 w 188"/>
                <a:gd name="T25" fmla="*/ 2147483646 h 160"/>
                <a:gd name="T26" fmla="*/ 2147483646 w 188"/>
                <a:gd name="T27" fmla="*/ 2147483646 h 160"/>
                <a:gd name="T28" fmla="*/ 2147483646 w 188"/>
                <a:gd name="T29" fmla="*/ 2147483646 h 160"/>
                <a:gd name="T30" fmla="*/ 2147483646 w 188"/>
                <a:gd name="T31" fmla="*/ 2147483646 h 160"/>
                <a:gd name="T32" fmla="*/ 2147483646 w 188"/>
                <a:gd name="T33" fmla="*/ 2147483646 h 160"/>
                <a:gd name="T34" fmla="*/ 2147483646 w 188"/>
                <a:gd name="T35" fmla="*/ 2147483646 h 160"/>
                <a:gd name="T36" fmla="*/ 2147483646 w 188"/>
                <a:gd name="T37" fmla="*/ 2147483646 h 160"/>
                <a:gd name="T38" fmla="*/ 2147483646 w 188"/>
                <a:gd name="T39" fmla="*/ 2147483646 h 160"/>
                <a:gd name="T40" fmla="*/ 2147483646 w 188"/>
                <a:gd name="T41" fmla="*/ 2147483646 h 160"/>
                <a:gd name="T42" fmla="*/ 2147483646 w 188"/>
                <a:gd name="T43" fmla="*/ 2147483646 h 160"/>
                <a:gd name="T44" fmla="*/ 2147483646 w 188"/>
                <a:gd name="T45" fmla="*/ 2147483646 h 160"/>
                <a:gd name="T46" fmla="*/ 2147483646 w 188"/>
                <a:gd name="T47" fmla="*/ 2147483646 h 160"/>
                <a:gd name="T48" fmla="*/ 2147483646 w 188"/>
                <a:gd name="T49" fmla="*/ 2147483646 h 160"/>
                <a:gd name="T50" fmla="*/ 2147483646 w 188"/>
                <a:gd name="T51" fmla="*/ 2147483646 h 160"/>
                <a:gd name="T52" fmla="*/ 2147483646 w 188"/>
                <a:gd name="T53" fmla="*/ 2147483646 h 160"/>
                <a:gd name="T54" fmla="*/ 2147483646 w 188"/>
                <a:gd name="T55" fmla="*/ 2147483646 h 160"/>
                <a:gd name="T56" fmla="*/ 2147483646 w 188"/>
                <a:gd name="T57" fmla="*/ 2147483646 h 160"/>
                <a:gd name="T58" fmla="*/ 2147483646 w 188"/>
                <a:gd name="T59" fmla="*/ 2147483646 h 160"/>
                <a:gd name="T60" fmla="*/ 2147483646 w 188"/>
                <a:gd name="T61" fmla="*/ 2147483646 h 160"/>
                <a:gd name="T62" fmla="*/ 2147483646 w 188"/>
                <a:gd name="T63" fmla="*/ 2147483646 h 160"/>
                <a:gd name="T64" fmla="*/ 2147483646 w 188"/>
                <a:gd name="T65" fmla="*/ 2147483646 h 160"/>
                <a:gd name="T66" fmla="*/ 2147483646 w 188"/>
                <a:gd name="T67" fmla="*/ 2147483646 h 160"/>
                <a:gd name="T68" fmla="*/ 2147483646 w 188"/>
                <a:gd name="T69" fmla="*/ 2147483646 h 160"/>
                <a:gd name="T70" fmla="*/ 2147483646 w 188"/>
                <a:gd name="T71" fmla="*/ 2147483646 h 160"/>
                <a:gd name="T72" fmla="*/ 2147483646 w 188"/>
                <a:gd name="T73" fmla="*/ 2147483646 h 160"/>
                <a:gd name="T74" fmla="*/ 2147483646 w 188"/>
                <a:gd name="T75" fmla="*/ 2147483646 h 160"/>
                <a:gd name="T76" fmla="*/ 2147483646 w 188"/>
                <a:gd name="T77" fmla="*/ 2147483646 h 160"/>
                <a:gd name="T78" fmla="*/ 2147483646 w 188"/>
                <a:gd name="T79" fmla="*/ 2147483646 h 160"/>
                <a:gd name="T80" fmla="*/ 2147483646 w 188"/>
                <a:gd name="T81" fmla="*/ 2147483646 h 160"/>
                <a:gd name="T82" fmla="*/ 2147483646 w 188"/>
                <a:gd name="T83" fmla="*/ 2147483646 h 160"/>
                <a:gd name="T84" fmla="*/ 2147483646 w 188"/>
                <a:gd name="T85" fmla="*/ 2147483646 h 160"/>
                <a:gd name="T86" fmla="*/ 2147483646 w 188"/>
                <a:gd name="T87" fmla="*/ 2147483646 h 160"/>
                <a:gd name="T88" fmla="*/ 2147483646 w 188"/>
                <a:gd name="T89" fmla="*/ 2147483646 h 160"/>
                <a:gd name="T90" fmla="*/ 2147483646 w 188"/>
                <a:gd name="T91" fmla="*/ 2147483646 h 160"/>
                <a:gd name="T92" fmla="*/ 2147483646 w 188"/>
                <a:gd name="T93" fmla="*/ 0 h 160"/>
                <a:gd name="T94" fmla="*/ 2147483646 w 188"/>
                <a:gd name="T95" fmla="*/ 2147483646 h 160"/>
                <a:gd name="T96" fmla="*/ 2147483646 w 188"/>
                <a:gd name="T97" fmla="*/ 2147483646 h 160"/>
                <a:gd name="T98" fmla="*/ 2147483646 w 188"/>
                <a:gd name="T99" fmla="*/ 2147483646 h 160"/>
                <a:gd name="T100" fmla="*/ 2147483646 w 188"/>
                <a:gd name="T101" fmla="*/ 214748364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444" name="Freeform 28"/>
            <p:cNvSpPr>
              <a:spLocks/>
            </p:cNvSpPr>
            <p:nvPr/>
          </p:nvSpPr>
          <p:spPr bwMode="auto">
            <a:xfrm>
              <a:off x="995" y="3308"/>
              <a:ext cx="20" cy="14"/>
            </a:xfrm>
            <a:custGeom>
              <a:avLst/>
              <a:gdLst>
                <a:gd name="T0" fmla="*/ 2147483646 w 4"/>
                <a:gd name="T1" fmla="*/ 2147483646 h 3"/>
                <a:gd name="T2" fmla="*/ 2147483646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2147483646 h 3"/>
                <a:gd name="T14" fmla="*/ 2147483646 w 4"/>
                <a:gd name="T15" fmla="*/ 0 h 3"/>
                <a:gd name="T16" fmla="*/ 2147483646 w 4"/>
                <a:gd name="T17" fmla="*/ 0 h 3"/>
                <a:gd name="T18" fmla="*/ 0 w 4"/>
                <a:gd name="T19" fmla="*/ 2147483646 h 3"/>
                <a:gd name="T20" fmla="*/ 0 w 4"/>
                <a:gd name="T21" fmla="*/ 2147483646 h 3"/>
                <a:gd name="T22" fmla="*/ 0 w 4"/>
                <a:gd name="T23" fmla="*/ 2147483646 h 3"/>
                <a:gd name="T24" fmla="*/ 0 w 4"/>
                <a:gd name="T25" fmla="*/ 2147483646 h 3"/>
                <a:gd name="T26" fmla="*/ 0 w 4"/>
                <a:gd name="T27" fmla="*/ 2147483646 h 3"/>
                <a:gd name="T28" fmla="*/ 0 w 4"/>
                <a:gd name="T29" fmla="*/ 2147483646 h 3"/>
                <a:gd name="T30" fmla="*/ 0 w 4"/>
                <a:gd name="T31" fmla="*/ 2147483646 h 3"/>
                <a:gd name="T32" fmla="*/ 0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2147483646 w 4"/>
                <a:gd name="T45" fmla="*/ 2147483646 h 3"/>
                <a:gd name="T46" fmla="*/ 2147483646 w 4"/>
                <a:gd name="T47" fmla="*/ 2147483646 h 3"/>
                <a:gd name="T48" fmla="*/ 2147483646 w 4"/>
                <a:gd name="T49" fmla="*/ 2147483646 h 3"/>
                <a:gd name="T50" fmla="*/ 2147483646 w 4"/>
                <a:gd name="T51" fmla="*/ 2147483646 h 3"/>
                <a:gd name="T52" fmla="*/ 2147483646 w 4"/>
                <a:gd name="T53" fmla="*/ 2147483646 h 3"/>
                <a:gd name="T54" fmla="*/ 2147483646 w 4"/>
                <a:gd name="T55" fmla="*/ 2147483646 h 3"/>
                <a:gd name="T56" fmla="*/ 2147483646 w 4"/>
                <a:gd name="T57" fmla="*/ 2147483646 h 3"/>
                <a:gd name="T58" fmla="*/ 2147483646 w 4"/>
                <a:gd name="T59" fmla="*/ 2147483646 h 3"/>
                <a:gd name="T60" fmla="*/ 2147483646 w 4"/>
                <a:gd name="T61" fmla="*/ 2147483646 h 3"/>
                <a:gd name="T62" fmla="*/ 2147483646 w 4"/>
                <a:gd name="T63" fmla="*/ 2147483646 h 3"/>
                <a:gd name="T64" fmla="*/ 2147483646 w 4"/>
                <a:gd name="T65" fmla="*/ 0 h 3"/>
                <a:gd name="T66" fmla="*/ 2147483646 w 4"/>
                <a:gd name="T67" fmla="*/ 0 h 3"/>
                <a:gd name="T68" fmla="*/ 2147483646 w 4"/>
                <a:gd name="T69" fmla="*/ 0 h 3"/>
                <a:gd name="T70" fmla="*/ 2147483646 w 4"/>
                <a:gd name="T71" fmla="*/ 0 h 3"/>
                <a:gd name="T72" fmla="*/ 2147483646 w 4"/>
                <a:gd name="T73" fmla="*/ 2147483646 h 3"/>
                <a:gd name="T74" fmla="*/ 2147483646 w 4"/>
                <a:gd name="T75" fmla="*/ 2147483646 h 3"/>
                <a:gd name="T76" fmla="*/ 2147483646 w 4"/>
                <a:gd name="T77" fmla="*/ 2147483646 h 3"/>
                <a:gd name="T78" fmla="*/ 2147483646 w 4"/>
                <a:gd name="T79" fmla="*/ 2147483646 h 3"/>
                <a:gd name="T80" fmla="*/ 2147483646 w 4"/>
                <a:gd name="T81" fmla="*/ 2147483646 h 3"/>
                <a:gd name="T82" fmla="*/ 2147483646 w 4"/>
                <a:gd name="T83" fmla="*/ 2147483646 h 3"/>
                <a:gd name="T84" fmla="*/ 2147483646 w 4"/>
                <a:gd name="T85" fmla="*/ 2147483646 h 3"/>
                <a:gd name="T86" fmla="*/ 2147483646 w 4"/>
                <a:gd name="T87" fmla="*/ 2147483646 h 3"/>
                <a:gd name="T88" fmla="*/ 2147483646 w 4"/>
                <a:gd name="T89" fmla="*/ 2147483646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it-IT"/>
            </a:p>
          </p:txBody>
        </p:sp>
        <p:sp>
          <p:nvSpPr>
            <p:cNvPr id="101445" name="Freeform 29"/>
            <p:cNvSpPr>
              <a:spLocks/>
            </p:cNvSpPr>
            <p:nvPr/>
          </p:nvSpPr>
          <p:spPr bwMode="auto">
            <a:xfrm>
              <a:off x="949" y="3310"/>
              <a:ext cx="46" cy="30"/>
            </a:xfrm>
            <a:custGeom>
              <a:avLst/>
              <a:gdLst>
                <a:gd name="T0" fmla="*/ 2147483646 w 9"/>
                <a:gd name="T1" fmla="*/ 0 h 6"/>
                <a:gd name="T2" fmla="*/ 2147483646 w 9"/>
                <a:gd name="T3" fmla="*/ 0 h 6"/>
                <a:gd name="T4" fmla="*/ 2147483646 w 9"/>
                <a:gd name="T5" fmla="*/ 2147483646 h 6"/>
                <a:gd name="T6" fmla="*/ 2147483646 w 9"/>
                <a:gd name="T7" fmla="*/ 2147483646 h 6"/>
                <a:gd name="T8" fmla="*/ 2147483646 w 9"/>
                <a:gd name="T9" fmla="*/ 2147483646 h 6"/>
                <a:gd name="T10" fmla="*/ 2147483646 w 9"/>
                <a:gd name="T11" fmla="*/ 2147483646 h 6"/>
                <a:gd name="T12" fmla="*/ 2147483646 w 9"/>
                <a:gd name="T13" fmla="*/ 2147483646 h 6"/>
                <a:gd name="T14" fmla="*/ 2147483646 w 9"/>
                <a:gd name="T15" fmla="*/ 2147483646 h 6"/>
                <a:gd name="T16" fmla="*/ 2147483646 w 9"/>
                <a:gd name="T17" fmla="*/ 2147483646 h 6"/>
                <a:gd name="T18" fmla="*/ 2147483646 w 9"/>
                <a:gd name="T19" fmla="*/ 2147483646 h 6"/>
                <a:gd name="T20" fmla="*/ 2147483646 w 9"/>
                <a:gd name="T21" fmla="*/ 2147483646 h 6"/>
                <a:gd name="T22" fmla="*/ 0 w 9"/>
                <a:gd name="T23" fmla="*/ 2147483646 h 6"/>
                <a:gd name="T24" fmla="*/ 0 w 9"/>
                <a:gd name="T25" fmla="*/ 2147483646 h 6"/>
                <a:gd name="T26" fmla="*/ 0 w 9"/>
                <a:gd name="T27" fmla="*/ 2147483646 h 6"/>
                <a:gd name="T28" fmla="*/ 0 w 9"/>
                <a:gd name="T29" fmla="*/ 2147483646 h 6"/>
                <a:gd name="T30" fmla="*/ 0 w 9"/>
                <a:gd name="T31" fmla="*/ 2147483646 h 6"/>
                <a:gd name="T32" fmla="*/ 0 w 9"/>
                <a:gd name="T33" fmla="*/ 2147483646 h 6"/>
                <a:gd name="T34" fmla="*/ 0 w 9"/>
                <a:gd name="T35" fmla="*/ 2147483646 h 6"/>
                <a:gd name="T36" fmla="*/ 0 w 9"/>
                <a:gd name="T37" fmla="*/ 2147483646 h 6"/>
                <a:gd name="T38" fmla="*/ 2147483646 w 9"/>
                <a:gd name="T39" fmla="*/ 2147483646 h 6"/>
                <a:gd name="T40" fmla="*/ 2147483646 w 9"/>
                <a:gd name="T41" fmla="*/ 2147483646 h 6"/>
                <a:gd name="T42" fmla="*/ 2147483646 w 9"/>
                <a:gd name="T43" fmla="*/ 2147483646 h 6"/>
                <a:gd name="T44" fmla="*/ 2147483646 w 9"/>
                <a:gd name="T45" fmla="*/ 2147483646 h 6"/>
                <a:gd name="T46" fmla="*/ 2147483646 w 9"/>
                <a:gd name="T47" fmla="*/ 2147483646 h 6"/>
                <a:gd name="T48" fmla="*/ 2147483646 w 9"/>
                <a:gd name="T49" fmla="*/ 2147483646 h 6"/>
                <a:gd name="T50" fmla="*/ 2147483646 w 9"/>
                <a:gd name="T51" fmla="*/ 2147483646 h 6"/>
                <a:gd name="T52" fmla="*/ 2147483646 w 9"/>
                <a:gd name="T53" fmla="*/ 2147483646 h 6"/>
                <a:gd name="T54" fmla="*/ 2147483646 w 9"/>
                <a:gd name="T55" fmla="*/ 2147483646 h 6"/>
                <a:gd name="T56" fmla="*/ 2147483646 w 9"/>
                <a:gd name="T57" fmla="*/ 0 h 6"/>
                <a:gd name="T58" fmla="*/ 2147483646 w 9"/>
                <a:gd name="T59" fmla="*/ 0 h 6"/>
                <a:gd name="T60" fmla="*/ 2147483646 w 9"/>
                <a:gd name="T61" fmla="*/ 0 h 6"/>
                <a:gd name="T62" fmla="*/ 2147483646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446" name="Freeform 30"/>
            <p:cNvSpPr>
              <a:spLocks/>
            </p:cNvSpPr>
            <p:nvPr/>
          </p:nvSpPr>
          <p:spPr bwMode="auto">
            <a:xfrm>
              <a:off x="903" y="3332"/>
              <a:ext cx="46" cy="34"/>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2147483646 h 7"/>
                <a:gd name="T12" fmla="*/ 2147483646 w 9"/>
                <a:gd name="T13" fmla="*/ 2147483646 h 7"/>
                <a:gd name="T14" fmla="*/ 0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it-IT"/>
            </a:p>
          </p:txBody>
        </p:sp>
        <p:sp>
          <p:nvSpPr>
            <p:cNvPr id="101447" name="Freeform 31"/>
            <p:cNvSpPr>
              <a:spLocks/>
            </p:cNvSpPr>
            <p:nvPr/>
          </p:nvSpPr>
          <p:spPr bwMode="auto">
            <a:xfrm>
              <a:off x="903" y="3337"/>
              <a:ext cx="41" cy="29"/>
            </a:xfrm>
            <a:custGeom>
              <a:avLst/>
              <a:gdLst>
                <a:gd name="T0" fmla="*/ 2147483646 w 8"/>
                <a:gd name="T1" fmla="*/ 2147483646 h 6"/>
                <a:gd name="T2" fmla="*/ 2147483646 w 8"/>
                <a:gd name="T3" fmla="*/ 2147483646 h 6"/>
                <a:gd name="T4" fmla="*/ 2147483646 w 8"/>
                <a:gd name="T5" fmla="*/ 2147483646 h 6"/>
                <a:gd name="T6" fmla="*/ 2147483646 w 8"/>
                <a:gd name="T7" fmla="*/ 0 h 6"/>
                <a:gd name="T8" fmla="*/ 2147483646 w 8"/>
                <a:gd name="T9" fmla="*/ 0 h 6"/>
                <a:gd name="T10" fmla="*/ 2147483646 w 8"/>
                <a:gd name="T11" fmla="*/ 0 h 6"/>
                <a:gd name="T12" fmla="*/ 2147483646 w 8"/>
                <a:gd name="T13" fmla="*/ 0 h 6"/>
                <a:gd name="T14" fmla="*/ 2147483646 w 8"/>
                <a:gd name="T15" fmla="*/ 0 h 6"/>
                <a:gd name="T16" fmla="*/ 2147483646 w 8"/>
                <a:gd name="T17" fmla="*/ 0 h 6"/>
                <a:gd name="T18" fmla="*/ 2147483646 w 8"/>
                <a:gd name="T19" fmla="*/ 0 h 6"/>
                <a:gd name="T20" fmla="*/ 2147483646 w 8"/>
                <a:gd name="T21" fmla="*/ 0 h 6"/>
                <a:gd name="T22" fmla="*/ 2147483646 w 8"/>
                <a:gd name="T23" fmla="*/ 0 h 6"/>
                <a:gd name="T24" fmla="*/ 2147483646 w 8"/>
                <a:gd name="T25" fmla="*/ 0 h 6"/>
                <a:gd name="T26" fmla="*/ 2147483646 w 8"/>
                <a:gd name="T27" fmla="*/ 2147483646 h 6"/>
                <a:gd name="T28" fmla="*/ 2147483646 w 8"/>
                <a:gd name="T29" fmla="*/ 2147483646 h 6"/>
                <a:gd name="T30" fmla="*/ 2147483646 w 8"/>
                <a:gd name="T31" fmla="*/ 2147483646 h 6"/>
                <a:gd name="T32" fmla="*/ 2147483646 w 8"/>
                <a:gd name="T33" fmla="*/ 2147483646 h 6"/>
                <a:gd name="T34" fmla="*/ 2147483646 w 8"/>
                <a:gd name="T35" fmla="*/ 2147483646 h 6"/>
                <a:gd name="T36" fmla="*/ 2147483646 w 8"/>
                <a:gd name="T37" fmla="*/ 2147483646 h 6"/>
                <a:gd name="T38" fmla="*/ 2147483646 w 8"/>
                <a:gd name="T39" fmla="*/ 2147483646 h 6"/>
                <a:gd name="T40" fmla="*/ 2147483646 w 8"/>
                <a:gd name="T41" fmla="*/ 2147483646 h 6"/>
                <a:gd name="T42" fmla="*/ 2147483646 w 8"/>
                <a:gd name="T43" fmla="*/ 2147483646 h 6"/>
                <a:gd name="T44" fmla="*/ 2147483646 w 8"/>
                <a:gd name="T45" fmla="*/ 2147483646 h 6"/>
                <a:gd name="T46" fmla="*/ 2147483646 w 8"/>
                <a:gd name="T47" fmla="*/ 2147483646 h 6"/>
                <a:gd name="T48" fmla="*/ 2147483646 w 8"/>
                <a:gd name="T49" fmla="*/ 2147483646 h 6"/>
                <a:gd name="T50" fmla="*/ 2147483646 w 8"/>
                <a:gd name="T51" fmla="*/ 2147483646 h 6"/>
                <a:gd name="T52" fmla="*/ 2147483646 w 8"/>
                <a:gd name="T53" fmla="*/ 2147483646 h 6"/>
                <a:gd name="T54" fmla="*/ 2147483646 w 8"/>
                <a:gd name="T55" fmla="*/ 2147483646 h 6"/>
                <a:gd name="T56" fmla="*/ 2147483646 w 8"/>
                <a:gd name="T57" fmla="*/ 2147483646 h 6"/>
                <a:gd name="T58" fmla="*/ 2147483646 w 8"/>
                <a:gd name="T59" fmla="*/ 2147483646 h 6"/>
                <a:gd name="T60" fmla="*/ 0 w 8"/>
                <a:gd name="T61" fmla="*/ 2147483646 h 6"/>
                <a:gd name="T62" fmla="*/ 0 w 8"/>
                <a:gd name="T63" fmla="*/ 2147483646 h 6"/>
                <a:gd name="T64" fmla="*/ 0 w 8"/>
                <a:gd name="T65" fmla="*/ 2147483646 h 6"/>
                <a:gd name="T66" fmla="*/ 2147483646 w 8"/>
                <a:gd name="T67" fmla="*/ 2147483646 h 6"/>
                <a:gd name="T68" fmla="*/ 2147483646 w 8"/>
                <a:gd name="T69" fmla="*/ 2147483646 h 6"/>
                <a:gd name="T70" fmla="*/ 2147483646 w 8"/>
                <a:gd name="T71" fmla="*/ 2147483646 h 6"/>
                <a:gd name="T72" fmla="*/ 2147483646 w 8"/>
                <a:gd name="T73" fmla="*/ 2147483646 h 6"/>
                <a:gd name="T74" fmla="*/ 2147483646 w 8"/>
                <a:gd name="T75" fmla="*/ 2147483646 h 6"/>
                <a:gd name="T76" fmla="*/ 2147483646 w 8"/>
                <a:gd name="T77" fmla="*/ 2147483646 h 6"/>
                <a:gd name="T78" fmla="*/ 2147483646 w 8"/>
                <a:gd name="T79" fmla="*/ 2147483646 h 6"/>
                <a:gd name="T80" fmla="*/ 2147483646 w 8"/>
                <a:gd name="T81" fmla="*/ 2147483646 h 6"/>
                <a:gd name="T82" fmla="*/ 2147483646 w 8"/>
                <a:gd name="T83" fmla="*/ 2147483646 h 6"/>
                <a:gd name="T84" fmla="*/ 2147483646 w 8"/>
                <a:gd name="T85" fmla="*/ 2147483646 h 6"/>
                <a:gd name="T86" fmla="*/ 2147483646 w 8"/>
                <a:gd name="T87" fmla="*/ 2147483646 h 6"/>
                <a:gd name="T88" fmla="*/ 2147483646 w 8"/>
                <a:gd name="T89" fmla="*/ 2147483646 h 6"/>
                <a:gd name="T90" fmla="*/ 2147483646 w 8"/>
                <a:gd name="T91" fmla="*/ 2147483646 h 6"/>
                <a:gd name="T92" fmla="*/ 2147483646 w 8"/>
                <a:gd name="T93" fmla="*/ 2147483646 h 6"/>
                <a:gd name="T94" fmla="*/ 2147483646 w 8"/>
                <a:gd name="T95" fmla="*/ 2147483646 h 6"/>
                <a:gd name="T96" fmla="*/ 2147483646 w 8"/>
                <a:gd name="T97" fmla="*/ 2147483646 h 6"/>
                <a:gd name="T98" fmla="*/ 2147483646 w 8"/>
                <a:gd name="T99" fmla="*/ 2147483646 h 6"/>
                <a:gd name="T100" fmla="*/ 2147483646 w 8"/>
                <a:gd name="T101" fmla="*/ 2147483646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448" name="Freeform 32"/>
            <p:cNvSpPr>
              <a:spLocks/>
            </p:cNvSpPr>
            <p:nvPr/>
          </p:nvSpPr>
          <p:spPr bwMode="auto">
            <a:xfrm>
              <a:off x="877" y="3376"/>
              <a:ext cx="4" cy="5"/>
            </a:xfrm>
            <a:custGeom>
              <a:avLst/>
              <a:gdLst>
                <a:gd name="T0" fmla="*/ 2147483646 w 1"/>
                <a:gd name="T1" fmla="*/ 0 h 1"/>
                <a:gd name="T2" fmla="*/ 0 w 1"/>
                <a:gd name="T3" fmla="*/ 0 h 1"/>
                <a:gd name="T4" fmla="*/ 0 w 1"/>
                <a:gd name="T5" fmla="*/ 2147483646 h 1"/>
                <a:gd name="T6" fmla="*/ 214748364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it-IT"/>
            </a:p>
          </p:txBody>
        </p:sp>
        <p:sp>
          <p:nvSpPr>
            <p:cNvPr id="101449" name="Freeform 33"/>
            <p:cNvSpPr>
              <a:spLocks/>
            </p:cNvSpPr>
            <p:nvPr/>
          </p:nvSpPr>
          <p:spPr bwMode="auto">
            <a:xfrm>
              <a:off x="877" y="3376"/>
              <a:ext cx="4" cy="5"/>
            </a:xfrm>
            <a:custGeom>
              <a:avLst/>
              <a:gdLst>
                <a:gd name="T0" fmla="*/ 2147483646 w 1"/>
                <a:gd name="T1" fmla="*/ 0 h 1"/>
                <a:gd name="T2" fmla="*/ 2147483646 w 1"/>
                <a:gd name="T3" fmla="*/ 0 h 1"/>
                <a:gd name="T4" fmla="*/ 2147483646 w 1"/>
                <a:gd name="T5" fmla="*/ 0 h 1"/>
                <a:gd name="T6" fmla="*/ 2147483646 w 1"/>
                <a:gd name="T7" fmla="*/ 0 h 1"/>
                <a:gd name="T8" fmla="*/ 0 w 1"/>
                <a:gd name="T9" fmla="*/ 0 h 1"/>
                <a:gd name="T10" fmla="*/ 0 w 1"/>
                <a:gd name="T11" fmla="*/ 0 h 1"/>
                <a:gd name="T12" fmla="*/ 0 w 1"/>
                <a:gd name="T13" fmla="*/ 0 h 1"/>
                <a:gd name="T14" fmla="*/ 0 w 1"/>
                <a:gd name="T15" fmla="*/ 0 h 1"/>
                <a:gd name="T16" fmla="*/ 0 w 1"/>
                <a:gd name="T17" fmla="*/ 2147483646 h 1"/>
                <a:gd name="T18" fmla="*/ 0 w 1"/>
                <a:gd name="T19" fmla="*/ 2147483646 h 1"/>
                <a:gd name="T20" fmla="*/ 0 w 1"/>
                <a:gd name="T21" fmla="*/ 2147483646 h 1"/>
                <a:gd name="T22" fmla="*/ 0 w 1"/>
                <a:gd name="T23" fmla="*/ 2147483646 h 1"/>
                <a:gd name="T24" fmla="*/ 0 w 1"/>
                <a:gd name="T25" fmla="*/ 2147483646 h 1"/>
                <a:gd name="T26" fmla="*/ 2147483646 w 1"/>
                <a:gd name="T27" fmla="*/ 2147483646 h 1"/>
                <a:gd name="T28" fmla="*/ 2147483646 w 1"/>
                <a:gd name="T29" fmla="*/ 0 h 1"/>
                <a:gd name="T30" fmla="*/ 2147483646 w 1"/>
                <a:gd name="T31" fmla="*/ 0 h 1"/>
                <a:gd name="T32" fmla="*/ 2147483646 w 1"/>
                <a:gd name="T33" fmla="*/ 0 h 1"/>
                <a:gd name="T34" fmla="*/ 2147483646 w 1"/>
                <a:gd name="T35" fmla="*/ 0 h 1"/>
                <a:gd name="T36" fmla="*/ 214748364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450" name="Freeform 34"/>
            <p:cNvSpPr>
              <a:spLocks/>
            </p:cNvSpPr>
            <p:nvPr/>
          </p:nvSpPr>
          <p:spPr bwMode="auto">
            <a:xfrm>
              <a:off x="836" y="3382"/>
              <a:ext cx="14" cy="14"/>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0 w 3"/>
                <a:gd name="T13" fmla="*/ 2147483646 h 3"/>
                <a:gd name="T14" fmla="*/ 2147483646 w 3"/>
                <a:gd name="T15" fmla="*/ 2147483646 h 3"/>
                <a:gd name="T16" fmla="*/ 2147483646 w 3"/>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it-IT"/>
            </a:p>
          </p:txBody>
        </p:sp>
        <p:sp>
          <p:nvSpPr>
            <p:cNvPr id="101451" name="Freeform 35"/>
            <p:cNvSpPr>
              <a:spLocks/>
            </p:cNvSpPr>
            <p:nvPr/>
          </p:nvSpPr>
          <p:spPr bwMode="auto">
            <a:xfrm>
              <a:off x="840" y="3384"/>
              <a:ext cx="15" cy="9"/>
            </a:xfrm>
            <a:custGeom>
              <a:avLst/>
              <a:gdLst>
                <a:gd name="T0" fmla="*/ 2147483646 w 3"/>
                <a:gd name="T1" fmla="*/ 0 h 2"/>
                <a:gd name="T2" fmla="*/ 2147483646 w 3"/>
                <a:gd name="T3" fmla="*/ 0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0 h 2"/>
                <a:gd name="T22" fmla="*/ 2147483646 w 3"/>
                <a:gd name="T23" fmla="*/ 0 h 2"/>
                <a:gd name="T24" fmla="*/ 2147483646 w 3"/>
                <a:gd name="T25" fmla="*/ 2147483646 h 2"/>
                <a:gd name="T26" fmla="*/ 2147483646 w 3"/>
                <a:gd name="T27" fmla="*/ 2147483646 h 2"/>
                <a:gd name="T28" fmla="*/ 2147483646 w 3"/>
                <a:gd name="T29" fmla="*/ 2147483646 h 2"/>
                <a:gd name="T30" fmla="*/ 2147483646 w 3"/>
                <a:gd name="T31" fmla="*/ 2147483646 h 2"/>
                <a:gd name="T32" fmla="*/ 2147483646 w 3"/>
                <a:gd name="T33" fmla="*/ 2147483646 h 2"/>
                <a:gd name="T34" fmla="*/ 2147483646 w 3"/>
                <a:gd name="T35" fmla="*/ 2147483646 h 2"/>
                <a:gd name="T36" fmla="*/ 2147483646 w 3"/>
                <a:gd name="T37" fmla="*/ 2147483646 h 2"/>
                <a:gd name="T38" fmla="*/ 2147483646 w 3"/>
                <a:gd name="T39" fmla="*/ 2147483646 h 2"/>
                <a:gd name="T40" fmla="*/ 2147483646 w 3"/>
                <a:gd name="T41" fmla="*/ 2147483646 h 2"/>
                <a:gd name="T42" fmla="*/ 2147483646 w 3"/>
                <a:gd name="T43" fmla="*/ 2147483646 h 2"/>
                <a:gd name="T44" fmla="*/ 2147483646 w 3"/>
                <a:gd name="T45" fmla="*/ 2147483646 h 2"/>
                <a:gd name="T46" fmla="*/ 2147483646 w 3"/>
                <a:gd name="T47" fmla="*/ 2147483646 h 2"/>
                <a:gd name="T48" fmla="*/ 0 w 3"/>
                <a:gd name="T49" fmla="*/ 2147483646 h 2"/>
                <a:gd name="T50" fmla="*/ 0 w 3"/>
                <a:gd name="T51" fmla="*/ 2147483646 h 2"/>
                <a:gd name="T52" fmla="*/ 0 w 3"/>
                <a:gd name="T53" fmla="*/ 2147483646 h 2"/>
                <a:gd name="T54" fmla="*/ 2147483646 w 3"/>
                <a:gd name="T55" fmla="*/ 2147483646 h 2"/>
                <a:gd name="T56" fmla="*/ 2147483646 w 3"/>
                <a:gd name="T57" fmla="*/ 2147483646 h 2"/>
                <a:gd name="T58" fmla="*/ 2147483646 w 3"/>
                <a:gd name="T59" fmla="*/ 2147483646 h 2"/>
                <a:gd name="T60" fmla="*/ 2147483646 w 3"/>
                <a:gd name="T61" fmla="*/ 0 h 2"/>
                <a:gd name="T62" fmla="*/ 2147483646 w 3"/>
                <a:gd name="T63" fmla="*/ 0 h 2"/>
                <a:gd name="T64" fmla="*/ 2147483646 w 3"/>
                <a:gd name="T65" fmla="*/ 0 h 2"/>
                <a:gd name="T66" fmla="*/ 2147483646 w 3"/>
                <a:gd name="T67" fmla="*/ 0 h 2"/>
                <a:gd name="T68" fmla="*/ 2147483646 w 3"/>
                <a:gd name="T69" fmla="*/ 0 h 2"/>
                <a:gd name="T70" fmla="*/ 2147483646 w 3"/>
                <a:gd name="T71" fmla="*/ 0 h 2"/>
                <a:gd name="T72" fmla="*/ 2147483646 w 3"/>
                <a:gd name="T73" fmla="*/ 0 h 2"/>
                <a:gd name="T74" fmla="*/ 2147483646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452" name="Freeform 36"/>
            <p:cNvSpPr>
              <a:spLocks/>
            </p:cNvSpPr>
            <p:nvPr/>
          </p:nvSpPr>
          <p:spPr bwMode="auto">
            <a:xfrm>
              <a:off x="796" y="3390"/>
              <a:ext cx="20" cy="10"/>
            </a:xfrm>
            <a:custGeom>
              <a:avLst/>
              <a:gdLst>
                <a:gd name="T0" fmla="*/ 2147483646 w 4"/>
                <a:gd name="T1" fmla="*/ 2147483646 h 2"/>
                <a:gd name="T2" fmla="*/ 2147483646 w 4"/>
                <a:gd name="T3" fmla="*/ 0 h 2"/>
                <a:gd name="T4" fmla="*/ 2147483646 w 4"/>
                <a:gd name="T5" fmla="*/ 0 h 2"/>
                <a:gd name="T6" fmla="*/ 2147483646 w 4"/>
                <a:gd name="T7" fmla="*/ 2147483646 h 2"/>
                <a:gd name="T8" fmla="*/ 2147483646 w 4"/>
                <a:gd name="T9" fmla="*/ 2147483646 h 2"/>
                <a:gd name="T10" fmla="*/ 2147483646 w 4"/>
                <a:gd name="T11" fmla="*/ 2147483646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it-IT"/>
            </a:p>
          </p:txBody>
        </p:sp>
        <p:sp>
          <p:nvSpPr>
            <p:cNvPr id="101453" name="Freeform 37"/>
            <p:cNvSpPr>
              <a:spLocks/>
            </p:cNvSpPr>
            <p:nvPr/>
          </p:nvSpPr>
          <p:spPr bwMode="auto">
            <a:xfrm>
              <a:off x="802" y="3390"/>
              <a:ext cx="14" cy="10"/>
            </a:xfrm>
            <a:custGeom>
              <a:avLst/>
              <a:gdLst>
                <a:gd name="T0" fmla="*/ 2147483646 w 3"/>
                <a:gd name="T1" fmla="*/ 2147483646 h 2"/>
                <a:gd name="T2" fmla="*/ 2147483646 w 3"/>
                <a:gd name="T3" fmla="*/ 2147483646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2147483646 h 2"/>
                <a:gd name="T22" fmla="*/ 2147483646 w 3"/>
                <a:gd name="T23" fmla="*/ 2147483646 h 2"/>
                <a:gd name="T24" fmla="*/ 2147483646 w 3"/>
                <a:gd name="T25" fmla="*/ 2147483646 h 2"/>
                <a:gd name="T26" fmla="*/ 2147483646 w 3"/>
                <a:gd name="T27" fmla="*/ 2147483646 h 2"/>
                <a:gd name="T28" fmla="*/ 2147483646 w 3"/>
                <a:gd name="T29" fmla="*/ 2147483646 h 2"/>
                <a:gd name="T30" fmla="*/ 2147483646 w 3"/>
                <a:gd name="T31" fmla="*/ 2147483646 h 2"/>
                <a:gd name="T32" fmla="*/ 0 w 3"/>
                <a:gd name="T33" fmla="*/ 2147483646 h 2"/>
                <a:gd name="T34" fmla="*/ 0 w 3"/>
                <a:gd name="T35" fmla="*/ 2147483646 h 2"/>
                <a:gd name="T36" fmla="*/ 0 w 3"/>
                <a:gd name="T37" fmla="*/ 2147483646 h 2"/>
                <a:gd name="T38" fmla="*/ 0 w 3"/>
                <a:gd name="T39" fmla="*/ 2147483646 h 2"/>
                <a:gd name="T40" fmla="*/ 0 w 3"/>
                <a:gd name="T41" fmla="*/ 2147483646 h 2"/>
                <a:gd name="T42" fmla="*/ 0 w 3"/>
                <a:gd name="T43" fmla="*/ 2147483646 h 2"/>
                <a:gd name="T44" fmla="*/ 2147483646 w 3"/>
                <a:gd name="T45" fmla="*/ 2147483646 h 2"/>
                <a:gd name="T46" fmla="*/ 2147483646 w 3"/>
                <a:gd name="T47" fmla="*/ 2147483646 h 2"/>
                <a:gd name="T48" fmla="*/ 2147483646 w 3"/>
                <a:gd name="T49" fmla="*/ 2147483646 h 2"/>
                <a:gd name="T50" fmla="*/ 2147483646 w 3"/>
                <a:gd name="T51" fmla="*/ 2147483646 h 2"/>
                <a:gd name="T52" fmla="*/ 2147483646 w 3"/>
                <a:gd name="T53" fmla="*/ 2147483646 h 2"/>
                <a:gd name="T54" fmla="*/ 2147483646 w 3"/>
                <a:gd name="T55" fmla="*/ 2147483646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454" name="Freeform 38"/>
            <p:cNvSpPr>
              <a:spLocks/>
            </p:cNvSpPr>
            <p:nvPr/>
          </p:nvSpPr>
          <p:spPr bwMode="auto">
            <a:xfrm>
              <a:off x="777" y="3391"/>
              <a:ext cx="10" cy="15"/>
            </a:xfrm>
            <a:custGeom>
              <a:avLst/>
              <a:gdLst>
                <a:gd name="T0" fmla="*/ 2147483646 w 2"/>
                <a:gd name="T1" fmla="*/ 2147483646 h 3"/>
                <a:gd name="T2" fmla="*/ 0 w 2"/>
                <a:gd name="T3" fmla="*/ 0 h 3"/>
                <a:gd name="T4" fmla="*/ 0 w 2"/>
                <a:gd name="T5" fmla="*/ 0 h 3"/>
                <a:gd name="T6" fmla="*/ 2147483646 w 2"/>
                <a:gd name="T7" fmla="*/ 2147483646 h 3"/>
                <a:gd name="T8" fmla="*/ 0 w 2"/>
                <a:gd name="T9" fmla="*/ 2147483646 h 3"/>
                <a:gd name="T10" fmla="*/ 0 w 2"/>
                <a:gd name="T11" fmla="*/ 2147483646 h 3"/>
                <a:gd name="T12" fmla="*/ 0 w 2"/>
                <a:gd name="T13" fmla="*/ 2147483646 h 3"/>
                <a:gd name="T14" fmla="*/ 2147483646 w 2"/>
                <a:gd name="T15" fmla="*/ 2147483646 h 3"/>
                <a:gd name="T16" fmla="*/ 2147483646 w 2"/>
                <a:gd name="T17" fmla="*/ 2147483646 h 3"/>
                <a:gd name="T18" fmla="*/ 2147483646 w 2"/>
                <a:gd name="T19" fmla="*/ 2147483646 h 3"/>
                <a:gd name="T20" fmla="*/ 2147483646 w 2"/>
                <a:gd name="T21" fmla="*/ 2147483646 h 3"/>
                <a:gd name="T22" fmla="*/ 2147483646 w 2"/>
                <a:gd name="T23" fmla="*/ 0 h 3"/>
                <a:gd name="T24" fmla="*/ 2147483646 w 2"/>
                <a:gd name="T25" fmla="*/ 0 h 3"/>
                <a:gd name="T26" fmla="*/ 2147483646 w 2"/>
                <a:gd name="T27" fmla="*/ 2147483646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it-IT"/>
            </a:p>
          </p:txBody>
        </p:sp>
        <p:sp>
          <p:nvSpPr>
            <p:cNvPr id="101455" name="Freeform 39"/>
            <p:cNvSpPr>
              <a:spLocks/>
            </p:cNvSpPr>
            <p:nvPr/>
          </p:nvSpPr>
          <p:spPr bwMode="auto">
            <a:xfrm>
              <a:off x="777" y="3391"/>
              <a:ext cx="10" cy="15"/>
            </a:xfrm>
            <a:custGeom>
              <a:avLst/>
              <a:gdLst>
                <a:gd name="T0" fmla="*/ 2147483646 w 2"/>
                <a:gd name="T1" fmla="*/ 2147483646 h 3"/>
                <a:gd name="T2" fmla="*/ 2147483646 w 2"/>
                <a:gd name="T3" fmla="*/ 0 h 3"/>
                <a:gd name="T4" fmla="*/ 2147483646 w 2"/>
                <a:gd name="T5" fmla="*/ 0 h 3"/>
                <a:gd name="T6" fmla="*/ 2147483646 w 2"/>
                <a:gd name="T7" fmla="*/ 0 h 3"/>
                <a:gd name="T8" fmla="*/ 0 w 2"/>
                <a:gd name="T9" fmla="*/ 0 h 3"/>
                <a:gd name="T10" fmla="*/ 0 w 2"/>
                <a:gd name="T11" fmla="*/ 0 h 3"/>
                <a:gd name="T12" fmla="*/ 0 w 2"/>
                <a:gd name="T13" fmla="*/ 2147483646 h 3"/>
                <a:gd name="T14" fmla="*/ 2147483646 w 2"/>
                <a:gd name="T15" fmla="*/ 2147483646 h 3"/>
                <a:gd name="T16" fmla="*/ 2147483646 w 2"/>
                <a:gd name="T17" fmla="*/ 2147483646 h 3"/>
                <a:gd name="T18" fmla="*/ 2147483646 w 2"/>
                <a:gd name="T19" fmla="*/ 2147483646 h 3"/>
                <a:gd name="T20" fmla="*/ 0 w 2"/>
                <a:gd name="T21" fmla="*/ 2147483646 h 3"/>
                <a:gd name="T22" fmla="*/ 0 w 2"/>
                <a:gd name="T23" fmla="*/ 2147483646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2147483646 w 2"/>
                <a:gd name="T35" fmla="*/ 2147483646 h 3"/>
                <a:gd name="T36" fmla="*/ 2147483646 w 2"/>
                <a:gd name="T37" fmla="*/ 2147483646 h 3"/>
                <a:gd name="T38" fmla="*/ 2147483646 w 2"/>
                <a:gd name="T39" fmla="*/ 2147483646 h 3"/>
                <a:gd name="T40" fmla="*/ 2147483646 w 2"/>
                <a:gd name="T41" fmla="*/ 2147483646 h 3"/>
                <a:gd name="T42" fmla="*/ 2147483646 w 2"/>
                <a:gd name="T43" fmla="*/ 2147483646 h 3"/>
                <a:gd name="T44" fmla="*/ 2147483646 w 2"/>
                <a:gd name="T45" fmla="*/ 2147483646 h 3"/>
                <a:gd name="T46" fmla="*/ 2147483646 w 2"/>
                <a:gd name="T47" fmla="*/ 2147483646 h 3"/>
                <a:gd name="T48" fmla="*/ 2147483646 w 2"/>
                <a:gd name="T49" fmla="*/ 2147483646 h 3"/>
                <a:gd name="T50" fmla="*/ 2147483646 w 2"/>
                <a:gd name="T51" fmla="*/ 2147483646 h 3"/>
                <a:gd name="T52" fmla="*/ 2147483646 w 2"/>
                <a:gd name="T53" fmla="*/ 2147483646 h 3"/>
                <a:gd name="T54" fmla="*/ 2147483646 w 2"/>
                <a:gd name="T55" fmla="*/ 0 h 3"/>
                <a:gd name="T56" fmla="*/ 2147483646 w 2"/>
                <a:gd name="T57" fmla="*/ 0 h 3"/>
                <a:gd name="T58" fmla="*/ 2147483646 w 2"/>
                <a:gd name="T59" fmla="*/ 0 h 3"/>
                <a:gd name="T60" fmla="*/ 2147483646 w 2"/>
                <a:gd name="T61" fmla="*/ 0 h 3"/>
                <a:gd name="T62" fmla="*/ 2147483646 w 2"/>
                <a:gd name="T63" fmla="*/ 0 h 3"/>
                <a:gd name="T64" fmla="*/ 2147483646 w 2"/>
                <a:gd name="T65" fmla="*/ 2147483646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456" name="Freeform 40"/>
            <p:cNvSpPr>
              <a:spLocks/>
            </p:cNvSpPr>
            <p:nvPr/>
          </p:nvSpPr>
          <p:spPr bwMode="auto">
            <a:xfrm>
              <a:off x="756" y="3393"/>
              <a:ext cx="16" cy="15"/>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2147483646 h 3"/>
                <a:gd name="T18" fmla="*/ 2147483646 w 3"/>
                <a:gd name="T19" fmla="*/ 2147483646 h 3"/>
                <a:gd name="T20" fmla="*/ 2147483646 w 3"/>
                <a:gd name="T21" fmla="*/ 2147483646 h 3"/>
                <a:gd name="T22" fmla="*/ 2147483646 w 3"/>
                <a:gd name="T23" fmla="*/ 2147483646 h 3"/>
                <a:gd name="T24" fmla="*/ 2147483646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6 h 3"/>
                <a:gd name="T42" fmla="*/ 0 w 3"/>
                <a:gd name="T43" fmla="*/ 2147483646 h 3"/>
                <a:gd name="T44" fmla="*/ 0 w 3"/>
                <a:gd name="T45" fmla="*/ 2147483646 h 3"/>
                <a:gd name="T46" fmla="*/ 0 w 3"/>
                <a:gd name="T47" fmla="*/ 2147483646 h 3"/>
                <a:gd name="T48" fmla="*/ 2147483646 w 3"/>
                <a:gd name="T49" fmla="*/ 2147483646 h 3"/>
                <a:gd name="T50" fmla="*/ 2147483646 w 3"/>
                <a:gd name="T51" fmla="*/ 2147483646 h 3"/>
                <a:gd name="T52" fmla="*/ 2147483646 w 3"/>
                <a:gd name="T53" fmla="*/ 2147483646 h 3"/>
                <a:gd name="T54" fmla="*/ 2147483646 w 3"/>
                <a:gd name="T55" fmla="*/ 2147483646 h 3"/>
                <a:gd name="T56" fmla="*/ 2147483646 w 3"/>
                <a:gd name="T57" fmla="*/ 2147483646 h 3"/>
                <a:gd name="T58" fmla="*/ 2147483646 w 3"/>
                <a:gd name="T59" fmla="*/ 2147483646 h 3"/>
                <a:gd name="T60" fmla="*/ 2147483646 w 3"/>
                <a:gd name="T61" fmla="*/ 2147483646 h 3"/>
                <a:gd name="T62" fmla="*/ 2147483646 w 3"/>
                <a:gd name="T63" fmla="*/ 2147483646 h 3"/>
                <a:gd name="T64" fmla="*/ 2147483646 w 3"/>
                <a:gd name="T65" fmla="*/ 2147483646 h 3"/>
                <a:gd name="T66" fmla="*/ 2147483646 w 3"/>
                <a:gd name="T67" fmla="*/ 2147483646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457" name="Freeform 41"/>
            <p:cNvSpPr>
              <a:spLocks/>
            </p:cNvSpPr>
            <p:nvPr/>
          </p:nvSpPr>
          <p:spPr bwMode="auto">
            <a:xfrm>
              <a:off x="728" y="3383"/>
              <a:ext cx="20" cy="10"/>
            </a:xfrm>
            <a:custGeom>
              <a:avLst/>
              <a:gdLst>
                <a:gd name="T0" fmla="*/ 0 w 4"/>
                <a:gd name="T1" fmla="*/ 2147483646 h 2"/>
                <a:gd name="T2" fmla="*/ 0 w 4"/>
                <a:gd name="T3" fmla="*/ 2147483646 h 2"/>
                <a:gd name="T4" fmla="*/ 2147483646 w 4"/>
                <a:gd name="T5" fmla="*/ 0 h 2"/>
                <a:gd name="T6" fmla="*/ 2147483646 w 4"/>
                <a:gd name="T7" fmla="*/ 0 h 2"/>
                <a:gd name="T8" fmla="*/ 2147483646 w 4"/>
                <a:gd name="T9" fmla="*/ 0 h 2"/>
                <a:gd name="T10" fmla="*/ 2147483646 w 4"/>
                <a:gd name="T11" fmla="*/ 0 h 2"/>
                <a:gd name="T12" fmla="*/ 2147483646 w 4"/>
                <a:gd name="T13" fmla="*/ 0 h 2"/>
                <a:gd name="T14" fmla="*/ 2147483646 w 4"/>
                <a:gd name="T15" fmla="*/ 0 h 2"/>
                <a:gd name="T16" fmla="*/ 2147483646 w 4"/>
                <a:gd name="T17" fmla="*/ 2147483646 h 2"/>
                <a:gd name="T18" fmla="*/ 2147483646 w 4"/>
                <a:gd name="T19" fmla="*/ 2147483646 h 2"/>
                <a:gd name="T20" fmla="*/ 2147483646 w 4"/>
                <a:gd name="T21" fmla="*/ 2147483646 h 2"/>
                <a:gd name="T22" fmla="*/ 2147483646 w 4"/>
                <a:gd name="T23" fmla="*/ 2147483646 h 2"/>
                <a:gd name="T24" fmla="*/ 2147483646 w 4"/>
                <a:gd name="T25" fmla="*/ 2147483646 h 2"/>
                <a:gd name="T26" fmla="*/ 2147483646 w 4"/>
                <a:gd name="T27" fmla="*/ 2147483646 h 2"/>
                <a:gd name="T28" fmla="*/ 2147483646 w 4"/>
                <a:gd name="T29" fmla="*/ 2147483646 h 2"/>
                <a:gd name="T30" fmla="*/ 2147483646 w 4"/>
                <a:gd name="T31" fmla="*/ 2147483646 h 2"/>
                <a:gd name="T32" fmla="*/ 2147483646 w 4"/>
                <a:gd name="T33" fmla="*/ 2147483646 h 2"/>
                <a:gd name="T34" fmla="*/ 2147483646 w 4"/>
                <a:gd name="T35" fmla="*/ 2147483646 h 2"/>
                <a:gd name="T36" fmla="*/ 2147483646 w 4"/>
                <a:gd name="T37" fmla="*/ 2147483646 h 2"/>
                <a:gd name="T38" fmla="*/ 2147483646 w 4"/>
                <a:gd name="T39" fmla="*/ 2147483646 h 2"/>
                <a:gd name="T40" fmla="*/ 2147483646 w 4"/>
                <a:gd name="T41" fmla="*/ 2147483646 h 2"/>
                <a:gd name="T42" fmla="*/ 2147483646 w 4"/>
                <a:gd name="T43" fmla="*/ 2147483646 h 2"/>
                <a:gd name="T44" fmla="*/ 2147483646 w 4"/>
                <a:gd name="T45" fmla="*/ 2147483646 h 2"/>
                <a:gd name="T46" fmla="*/ 2147483646 w 4"/>
                <a:gd name="T47" fmla="*/ 2147483646 h 2"/>
                <a:gd name="T48" fmla="*/ 2147483646 w 4"/>
                <a:gd name="T49" fmla="*/ 2147483646 h 2"/>
                <a:gd name="T50" fmla="*/ 2147483646 w 4"/>
                <a:gd name="T51" fmla="*/ 2147483646 h 2"/>
                <a:gd name="T52" fmla="*/ 2147483646 w 4"/>
                <a:gd name="T53" fmla="*/ 2147483646 h 2"/>
                <a:gd name="T54" fmla="*/ 2147483646 w 4"/>
                <a:gd name="T55" fmla="*/ 2147483646 h 2"/>
                <a:gd name="T56" fmla="*/ 2147483646 w 4"/>
                <a:gd name="T57" fmla="*/ 2147483646 h 2"/>
                <a:gd name="T58" fmla="*/ 2147483646 w 4"/>
                <a:gd name="T59" fmla="*/ 2147483646 h 2"/>
                <a:gd name="T60" fmla="*/ 2147483646 w 4"/>
                <a:gd name="T61" fmla="*/ 2147483646 h 2"/>
                <a:gd name="T62" fmla="*/ 2147483646 w 4"/>
                <a:gd name="T63" fmla="*/ 2147483646 h 2"/>
                <a:gd name="T64" fmla="*/ 2147483646 w 4"/>
                <a:gd name="T65" fmla="*/ 2147483646 h 2"/>
                <a:gd name="T66" fmla="*/ 2147483646 w 4"/>
                <a:gd name="T67" fmla="*/ 2147483646 h 2"/>
                <a:gd name="T68" fmla="*/ 2147483646 w 4"/>
                <a:gd name="T69" fmla="*/ 2147483646 h 2"/>
                <a:gd name="T70" fmla="*/ 2147483646 w 4"/>
                <a:gd name="T71" fmla="*/ 2147483646 h 2"/>
                <a:gd name="T72" fmla="*/ 2147483646 w 4"/>
                <a:gd name="T73" fmla="*/ 2147483646 h 2"/>
                <a:gd name="T74" fmla="*/ 2147483646 w 4"/>
                <a:gd name="T75" fmla="*/ 2147483646 h 2"/>
                <a:gd name="T76" fmla="*/ 2147483646 w 4"/>
                <a:gd name="T77" fmla="*/ 2147483646 h 2"/>
                <a:gd name="T78" fmla="*/ 2147483646 w 4"/>
                <a:gd name="T79" fmla="*/ 2147483646 h 2"/>
                <a:gd name="T80" fmla="*/ 2147483646 w 4"/>
                <a:gd name="T81" fmla="*/ 2147483646 h 2"/>
                <a:gd name="T82" fmla="*/ 2147483646 w 4"/>
                <a:gd name="T83" fmla="*/ 2147483646 h 2"/>
                <a:gd name="T84" fmla="*/ 2147483646 w 4"/>
                <a:gd name="T85" fmla="*/ 2147483646 h 2"/>
                <a:gd name="T86" fmla="*/ 2147483646 w 4"/>
                <a:gd name="T87" fmla="*/ 2147483646 h 2"/>
                <a:gd name="T88" fmla="*/ 2147483646 w 4"/>
                <a:gd name="T89" fmla="*/ 2147483646 h 2"/>
                <a:gd name="T90" fmla="*/ 2147483646 w 4"/>
                <a:gd name="T91" fmla="*/ 2147483646 h 2"/>
                <a:gd name="T92" fmla="*/ 2147483646 w 4"/>
                <a:gd name="T93" fmla="*/ 2147483646 h 2"/>
                <a:gd name="T94" fmla="*/ 0 w 4"/>
                <a:gd name="T95" fmla="*/ 2147483646 h 2"/>
                <a:gd name="T96" fmla="*/ 0 w 4"/>
                <a:gd name="T97" fmla="*/ 2147483646 h 2"/>
                <a:gd name="T98" fmla="*/ 0 w 4"/>
                <a:gd name="T99" fmla="*/ 2147483646 h 2"/>
                <a:gd name="T100" fmla="*/ 0 w 4"/>
                <a:gd name="T101" fmla="*/ 2147483646 h 2"/>
                <a:gd name="T102" fmla="*/ 0 w 4"/>
                <a:gd name="T103" fmla="*/ 2147483646 h 2"/>
                <a:gd name="T104" fmla="*/ 0 w 4"/>
                <a:gd name="T105" fmla="*/ 2147483646 h 2"/>
                <a:gd name="T106" fmla="*/ 0 w 4"/>
                <a:gd name="T107" fmla="*/ 2147483646 h 2"/>
                <a:gd name="T108" fmla="*/ 0 w 4"/>
                <a:gd name="T109" fmla="*/ 2147483646 h 2"/>
                <a:gd name="T110" fmla="*/ 0 w 4"/>
                <a:gd name="T111" fmla="*/ 2147483646 h 2"/>
                <a:gd name="T112" fmla="*/ 0 w 4"/>
                <a:gd name="T113" fmla="*/ 2147483646 h 2"/>
                <a:gd name="T114" fmla="*/ 0 w 4"/>
                <a:gd name="T115" fmla="*/ 2147483646 h 2"/>
                <a:gd name="T116" fmla="*/ 0 w 4"/>
                <a:gd name="T117" fmla="*/ 2147483646 h 2"/>
                <a:gd name="T118" fmla="*/ 0 w 4"/>
                <a:gd name="T119" fmla="*/ 2147483646 h 2"/>
                <a:gd name="T120" fmla="*/ 0 w 4"/>
                <a:gd name="T121" fmla="*/ 2147483646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lstStyle/>
            <a:p>
              <a:endParaRPr lang="it-IT"/>
            </a:p>
          </p:txBody>
        </p:sp>
      </p:grpSp>
      <p:sp>
        <p:nvSpPr>
          <p:cNvPr id="101403" name="Freeform 42"/>
          <p:cNvSpPr>
            <a:spLocks/>
          </p:cNvSpPr>
          <p:nvPr/>
        </p:nvSpPr>
        <p:spPr bwMode="auto">
          <a:xfrm>
            <a:off x="2955925" y="2794000"/>
            <a:ext cx="552450" cy="727075"/>
          </a:xfrm>
          <a:custGeom>
            <a:avLst/>
            <a:gdLst>
              <a:gd name="T0" fmla="*/ 2147483646 w 76"/>
              <a:gd name="T1" fmla="*/ 2147483646 h 94"/>
              <a:gd name="T2" fmla="*/ 2147483646 w 76"/>
              <a:gd name="T3" fmla="*/ 2147483646 h 94"/>
              <a:gd name="T4" fmla="*/ 2147483646 w 76"/>
              <a:gd name="T5" fmla="*/ 2147483646 h 94"/>
              <a:gd name="T6" fmla="*/ 2147483646 w 76"/>
              <a:gd name="T7" fmla="*/ 2147483646 h 94"/>
              <a:gd name="T8" fmla="*/ 2147483646 w 76"/>
              <a:gd name="T9" fmla="*/ 0 h 94"/>
              <a:gd name="T10" fmla="*/ 0 w 76"/>
              <a:gd name="T11" fmla="*/ 2147483646 h 94"/>
              <a:gd name="T12" fmla="*/ 0 w 76"/>
              <a:gd name="T13" fmla="*/ 2147483646 h 94"/>
              <a:gd name="T14" fmla="*/ 2147483646 w 76"/>
              <a:gd name="T15" fmla="*/ 2147483646 h 94"/>
              <a:gd name="T16" fmla="*/ 2147483646 w 76"/>
              <a:gd name="T17" fmla="*/ 214748364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it-IT"/>
          </a:p>
        </p:txBody>
      </p:sp>
      <p:sp>
        <p:nvSpPr>
          <p:cNvPr id="101404" name="Freeform 43"/>
          <p:cNvSpPr>
            <a:spLocks/>
          </p:cNvSpPr>
          <p:nvPr/>
        </p:nvSpPr>
        <p:spPr bwMode="auto">
          <a:xfrm>
            <a:off x="2168525" y="2035175"/>
            <a:ext cx="782638" cy="696913"/>
          </a:xfrm>
          <a:custGeom>
            <a:avLst/>
            <a:gdLst>
              <a:gd name="T0" fmla="*/ 0 w 108"/>
              <a:gd name="T1" fmla="*/ 2147483646 h 90"/>
              <a:gd name="T2" fmla="*/ 0 w 108"/>
              <a:gd name="T3" fmla="*/ 2147483646 h 90"/>
              <a:gd name="T4" fmla="*/ 2147483646 w 108"/>
              <a:gd name="T5" fmla="*/ 2147483646 h 90"/>
              <a:gd name="T6" fmla="*/ 2147483646 w 108"/>
              <a:gd name="T7" fmla="*/ 2147483646 h 90"/>
              <a:gd name="T8" fmla="*/ 2147483646 w 108"/>
              <a:gd name="T9" fmla="*/ 2147483646 h 90"/>
              <a:gd name="T10" fmla="*/ 2147483646 w 108"/>
              <a:gd name="T11" fmla="*/ 2147483646 h 90"/>
              <a:gd name="T12" fmla="*/ 2147483646 w 108"/>
              <a:gd name="T13" fmla="*/ 2147483646 h 90"/>
              <a:gd name="T14" fmla="*/ 2147483646 w 108"/>
              <a:gd name="T15" fmla="*/ 2147483646 h 90"/>
              <a:gd name="T16" fmla="*/ 2147483646 w 108"/>
              <a:gd name="T17" fmla="*/ 2147483646 h 90"/>
              <a:gd name="T18" fmla="*/ 2147483646 w 108"/>
              <a:gd name="T19" fmla="*/ 2147483646 h 90"/>
              <a:gd name="T20" fmla="*/ 2147483646 w 108"/>
              <a:gd name="T21" fmla="*/ 2147483646 h 90"/>
              <a:gd name="T22" fmla="*/ 2147483646 w 108"/>
              <a:gd name="T23" fmla="*/ 0 h 90"/>
              <a:gd name="T24" fmla="*/ 2147483646 w 108"/>
              <a:gd name="T25" fmla="*/ 0 h 90"/>
              <a:gd name="T26" fmla="*/ 2147483646 w 108"/>
              <a:gd name="T27" fmla="*/ 2147483646 h 90"/>
              <a:gd name="T28" fmla="*/ 2147483646 w 108"/>
              <a:gd name="T29" fmla="*/ 2147483646 h 90"/>
              <a:gd name="T30" fmla="*/ 2147483646 w 108"/>
              <a:gd name="T31" fmla="*/ 2147483646 h 90"/>
              <a:gd name="T32" fmla="*/ 2147483646 w 108"/>
              <a:gd name="T33" fmla="*/ 2147483646 h 90"/>
              <a:gd name="T34" fmla="*/ 2147483646 w 108"/>
              <a:gd name="T35" fmla="*/ 2147483646 h 90"/>
              <a:gd name="T36" fmla="*/ 2147483646 w 108"/>
              <a:gd name="T37" fmla="*/ 2147483646 h 90"/>
              <a:gd name="T38" fmla="*/ 2147483646 w 108"/>
              <a:gd name="T39" fmla="*/ 2147483646 h 90"/>
              <a:gd name="T40" fmla="*/ 2147483646 w 108"/>
              <a:gd name="T41" fmla="*/ 2147483646 h 90"/>
              <a:gd name="T42" fmla="*/ 2147483646 w 108"/>
              <a:gd name="T43" fmla="*/ 2147483646 h 90"/>
              <a:gd name="T44" fmla="*/ 2147483646 w 108"/>
              <a:gd name="T45" fmla="*/ 2147483646 h 90"/>
              <a:gd name="T46" fmla="*/ 2147483646 w 108"/>
              <a:gd name="T47" fmla="*/ 2147483646 h 90"/>
              <a:gd name="T48" fmla="*/ 2147483646 w 108"/>
              <a:gd name="T49" fmla="*/ 2147483646 h 90"/>
              <a:gd name="T50" fmla="*/ 2147483646 w 108"/>
              <a:gd name="T51" fmla="*/ 2147483646 h 90"/>
              <a:gd name="T52" fmla="*/ 2147483646 w 108"/>
              <a:gd name="T53" fmla="*/ 2147483646 h 90"/>
              <a:gd name="T54" fmla="*/ 2147483646 w 108"/>
              <a:gd name="T55" fmla="*/ 2147483646 h 90"/>
              <a:gd name="T56" fmla="*/ 2147483646 w 108"/>
              <a:gd name="T57" fmla="*/ 2147483646 h 90"/>
              <a:gd name="T58" fmla="*/ 2147483646 w 108"/>
              <a:gd name="T59" fmla="*/ 2147483646 h 90"/>
              <a:gd name="T60" fmla="*/ 2147483646 w 108"/>
              <a:gd name="T61" fmla="*/ 2147483646 h 90"/>
              <a:gd name="T62" fmla="*/ 2147483646 w 108"/>
              <a:gd name="T63" fmla="*/ 2147483646 h 90"/>
              <a:gd name="T64" fmla="*/ 2147483646 w 108"/>
              <a:gd name="T65" fmla="*/ 2147483646 h 90"/>
              <a:gd name="T66" fmla="*/ 2147483646 w 108"/>
              <a:gd name="T67" fmla="*/ 2147483646 h 90"/>
              <a:gd name="T68" fmla="*/ 2147483646 w 108"/>
              <a:gd name="T69" fmla="*/ 2147483646 h 90"/>
              <a:gd name="T70" fmla="*/ 2147483646 w 108"/>
              <a:gd name="T71" fmla="*/ 2147483646 h 90"/>
              <a:gd name="T72" fmla="*/ 2147483646 w 108"/>
              <a:gd name="T73" fmla="*/ 2147483646 h 90"/>
              <a:gd name="T74" fmla="*/ 2147483646 w 108"/>
              <a:gd name="T75" fmla="*/ 2147483646 h 90"/>
              <a:gd name="T76" fmla="*/ 2147483646 w 108"/>
              <a:gd name="T77" fmla="*/ 2147483646 h 90"/>
              <a:gd name="T78" fmla="*/ 2147483646 w 108"/>
              <a:gd name="T79" fmla="*/ 2147483646 h 90"/>
              <a:gd name="T80" fmla="*/ 2147483646 w 108"/>
              <a:gd name="T81" fmla="*/ 2147483646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05" name="Freeform 44"/>
          <p:cNvSpPr>
            <a:spLocks/>
          </p:cNvSpPr>
          <p:nvPr/>
        </p:nvSpPr>
        <p:spPr bwMode="auto">
          <a:xfrm>
            <a:off x="2805113" y="1833563"/>
            <a:ext cx="585787" cy="1006475"/>
          </a:xfrm>
          <a:custGeom>
            <a:avLst/>
            <a:gdLst>
              <a:gd name="T0" fmla="*/ 2147483646 w 81"/>
              <a:gd name="T1" fmla="*/ 2147483646 h 130"/>
              <a:gd name="T2" fmla="*/ 2147483646 w 81"/>
              <a:gd name="T3" fmla="*/ 2147483646 h 130"/>
              <a:gd name="T4" fmla="*/ 2147483646 w 81"/>
              <a:gd name="T5" fmla="*/ 2147483646 h 130"/>
              <a:gd name="T6" fmla="*/ 2147483646 w 81"/>
              <a:gd name="T7" fmla="*/ 2147483646 h 130"/>
              <a:gd name="T8" fmla="*/ 2147483646 w 81"/>
              <a:gd name="T9" fmla="*/ 2147483646 h 130"/>
              <a:gd name="T10" fmla="*/ 2147483646 w 81"/>
              <a:gd name="T11" fmla="*/ 2147483646 h 130"/>
              <a:gd name="T12" fmla="*/ 2147483646 w 81"/>
              <a:gd name="T13" fmla="*/ 2147483646 h 130"/>
              <a:gd name="T14" fmla="*/ 2147483646 w 81"/>
              <a:gd name="T15" fmla="*/ 2147483646 h 130"/>
              <a:gd name="T16" fmla="*/ 2147483646 w 81"/>
              <a:gd name="T17" fmla="*/ 2147483646 h 130"/>
              <a:gd name="T18" fmla="*/ 2147483646 w 81"/>
              <a:gd name="T19" fmla="*/ 2147483646 h 130"/>
              <a:gd name="T20" fmla="*/ 2147483646 w 81"/>
              <a:gd name="T21" fmla="*/ 2147483646 h 130"/>
              <a:gd name="T22" fmla="*/ 2147483646 w 81"/>
              <a:gd name="T23" fmla="*/ 2147483646 h 130"/>
              <a:gd name="T24" fmla="*/ 2147483646 w 81"/>
              <a:gd name="T25" fmla="*/ 2147483646 h 130"/>
              <a:gd name="T26" fmla="*/ 2147483646 w 81"/>
              <a:gd name="T27" fmla="*/ 2147483646 h 130"/>
              <a:gd name="T28" fmla="*/ 2147483646 w 81"/>
              <a:gd name="T29" fmla="*/ 0 h 130"/>
              <a:gd name="T30" fmla="*/ 2147483646 w 81"/>
              <a:gd name="T31" fmla="*/ 2147483646 h 130"/>
              <a:gd name="T32" fmla="*/ 2147483646 w 81"/>
              <a:gd name="T33" fmla="*/ 2147483646 h 130"/>
              <a:gd name="T34" fmla="*/ 2147483646 w 81"/>
              <a:gd name="T35" fmla="*/ 2147483646 h 130"/>
              <a:gd name="T36" fmla="*/ 2147483646 w 81"/>
              <a:gd name="T37" fmla="*/ 2147483646 h 130"/>
              <a:gd name="T38" fmla="*/ 2147483646 w 81"/>
              <a:gd name="T39" fmla="*/ 2147483646 h 130"/>
              <a:gd name="T40" fmla="*/ 2147483646 w 81"/>
              <a:gd name="T41" fmla="*/ 2147483646 h 130"/>
              <a:gd name="T42" fmla="*/ 2147483646 w 81"/>
              <a:gd name="T43" fmla="*/ 2147483646 h 130"/>
              <a:gd name="T44" fmla="*/ 2147483646 w 81"/>
              <a:gd name="T45" fmla="*/ 2147483646 h 130"/>
              <a:gd name="T46" fmla="*/ 2147483646 w 81"/>
              <a:gd name="T47" fmla="*/ 2147483646 h 130"/>
              <a:gd name="T48" fmla="*/ 2147483646 w 81"/>
              <a:gd name="T49" fmla="*/ 2147483646 h 130"/>
              <a:gd name="T50" fmla="*/ 2147483646 w 81"/>
              <a:gd name="T51" fmla="*/ 2147483646 h 130"/>
              <a:gd name="T52" fmla="*/ 2147483646 w 81"/>
              <a:gd name="T53" fmla="*/ 2147483646 h 130"/>
              <a:gd name="T54" fmla="*/ 2147483646 w 81"/>
              <a:gd name="T55" fmla="*/ 2147483646 h 130"/>
              <a:gd name="T56" fmla="*/ 2147483646 w 81"/>
              <a:gd name="T57" fmla="*/ 2147483646 h 130"/>
              <a:gd name="T58" fmla="*/ 2147483646 w 81"/>
              <a:gd name="T59" fmla="*/ 2147483646 h 130"/>
              <a:gd name="T60" fmla="*/ 2147483646 w 81"/>
              <a:gd name="T61" fmla="*/ 2147483646 h 130"/>
              <a:gd name="T62" fmla="*/ 2147483646 w 81"/>
              <a:gd name="T63" fmla="*/ 2147483646 h 130"/>
              <a:gd name="T64" fmla="*/ 2147483646 w 81"/>
              <a:gd name="T65" fmla="*/ 2147483646 h 130"/>
              <a:gd name="T66" fmla="*/ 2147483646 w 81"/>
              <a:gd name="T67" fmla="*/ 2147483646 h 130"/>
              <a:gd name="T68" fmla="*/ 2147483646 w 81"/>
              <a:gd name="T69" fmla="*/ 2147483646 h 130"/>
              <a:gd name="T70" fmla="*/ 2147483646 w 81"/>
              <a:gd name="T71" fmla="*/ 2147483646 h 130"/>
              <a:gd name="T72" fmla="*/ 2147483646 w 81"/>
              <a:gd name="T73" fmla="*/ 2147483646 h 130"/>
              <a:gd name="T74" fmla="*/ 2147483646 w 81"/>
              <a:gd name="T75" fmla="*/ 2147483646 h 130"/>
              <a:gd name="T76" fmla="*/ 2147483646 w 81"/>
              <a:gd name="T77" fmla="*/ 2147483646 h 130"/>
              <a:gd name="T78" fmla="*/ 2147483646 w 81"/>
              <a:gd name="T79" fmla="*/ 2147483646 h 130"/>
              <a:gd name="T80" fmla="*/ 2147483646 w 81"/>
              <a:gd name="T81" fmla="*/ 2147483646 h 130"/>
              <a:gd name="T82" fmla="*/ 2147483646 w 81"/>
              <a:gd name="T83" fmla="*/ 2147483646 h 130"/>
              <a:gd name="T84" fmla="*/ 2147483646 w 81"/>
              <a:gd name="T85" fmla="*/ 2147483646 h 130"/>
              <a:gd name="T86" fmla="*/ 2147483646 w 81"/>
              <a:gd name="T87" fmla="*/ 2147483646 h 130"/>
              <a:gd name="T88" fmla="*/ 2147483646 w 81"/>
              <a:gd name="T89" fmla="*/ 2147483646 h 130"/>
              <a:gd name="T90" fmla="*/ 2147483646 w 81"/>
              <a:gd name="T91" fmla="*/ 2147483646 h 130"/>
              <a:gd name="T92" fmla="*/ 2147483646 w 81"/>
              <a:gd name="T93" fmla="*/ 2147483646 h 130"/>
              <a:gd name="T94" fmla="*/ 2147483646 w 81"/>
              <a:gd name="T95" fmla="*/ 2147483646 h 130"/>
              <a:gd name="T96" fmla="*/ 0 w 81"/>
              <a:gd name="T97" fmla="*/ 214748364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06" name="Freeform 45"/>
          <p:cNvSpPr>
            <a:spLocks/>
          </p:cNvSpPr>
          <p:nvPr/>
        </p:nvSpPr>
        <p:spPr bwMode="auto">
          <a:xfrm>
            <a:off x="3051175" y="1857375"/>
            <a:ext cx="996950" cy="673100"/>
          </a:xfrm>
          <a:custGeom>
            <a:avLst/>
            <a:gdLst>
              <a:gd name="T0" fmla="*/ 2147483646 w 138"/>
              <a:gd name="T1" fmla="*/ 2147483646 h 87"/>
              <a:gd name="T2" fmla="*/ 2147483646 w 138"/>
              <a:gd name="T3" fmla="*/ 2147483646 h 87"/>
              <a:gd name="T4" fmla="*/ 2147483646 w 138"/>
              <a:gd name="T5" fmla="*/ 2147483646 h 87"/>
              <a:gd name="T6" fmla="*/ 2147483646 w 138"/>
              <a:gd name="T7" fmla="*/ 2147483646 h 87"/>
              <a:gd name="T8" fmla="*/ 2147483646 w 138"/>
              <a:gd name="T9" fmla="*/ 2147483646 h 87"/>
              <a:gd name="T10" fmla="*/ 2147483646 w 138"/>
              <a:gd name="T11" fmla="*/ 2147483646 h 87"/>
              <a:gd name="T12" fmla="*/ 2147483646 w 138"/>
              <a:gd name="T13" fmla="*/ 2147483646 h 87"/>
              <a:gd name="T14" fmla="*/ 2147483646 w 138"/>
              <a:gd name="T15" fmla="*/ 2147483646 h 87"/>
              <a:gd name="T16" fmla="*/ 2147483646 w 138"/>
              <a:gd name="T17" fmla="*/ 2147483646 h 87"/>
              <a:gd name="T18" fmla="*/ 2147483646 w 138"/>
              <a:gd name="T19" fmla="*/ 2147483646 h 87"/>
              <a:gd name="T20" fmla="*/ 2147483646 w 138"/>
              <a:gd name="T21" fmla="*/ 2147483646 h 87"/>
              <a:gd name="T22" fmla="*/ 2147483646 w 138"/>
              <a:gd name="T23" fmla="*/ 2147483646 h 87"/>
              <a:gd name="T24" fmla="*/ 2147483646 w 138"/>
              <a:gd name="T25" fmla="*/ 2147483646 h 87"/>
              <a:gd name="T26" fmla="*/ 2147483646 w 138"/>
              <a:gd name="T27" fmla="*/ 2147483646 h 87"/>
              <a:gd name="T28" fmla="*/ 2147483646 w 138"/>
              <a:gd name="T29" fmla="*/ 2147483646 h 87"/>
              <a:gd name="T30" fmla="*/ 2147483646 w 138"/>
              <a:gd name="T31" fmla="*/ 2147483646 h 87"/>
              <a:gd name="T32" fmla="*/ 2147483646 w 138"/>
              <a:gd name="T33" fmla="*/ 2147483646 h 87"/>
              <a:gd name="T34" fmla="*/ 2147483646 w 138"/>
              <a:gd name="T35" fmla="*/ 2147483646 h 87"/>
              <a:gd name="T36" fmla="*/ 2147483646 w 138"/>
              <a:gd name="T37" fmla="*/ 2147483646 h 87"/>
              <a:gd name="T38" fmla="*/ 2147483646 w 138"/>
              <a:gd name="T39" fmla="*/ 2147483646 h 87"/>
              <a:gd name="T40" fmla="*/ 2147483646 w 138"/>
              <a:gd name="T41" fmla="*/ 2147483646 h 87"/>
              <a:gd name="T42" fmla="*/ 2147483646 w 138"/>
              <a:gd name="T43" fmla="*/ 2147483646 h 87"/>
              <a:gd name="T44" fmla="*/ 2147483646 w 138"/>
              <a:gd name="T45" fmla="*/ 2147483646 h 87"/>
              <a:gd name="T46" fmla="*/ 2147483646 w 138"/>
              <a:gd name="T47" fmla="*/ 2147483646 h 87"/>
              <a:gd name="T48" fmla="*/ 2147483646 w 138"/>
              <a:gd name="T49" fmla="*/ 2147483646 h 87"/>
              <a:gd name="T50" fmla="*/ 2147483646 w 138"/>
              <a:gd name="T51" fmla="*/ 2147483646 h 87"/>
              <a:gd name="T52" fmla="*/ 2147483646 w 138"/>
              <a:gd name="T53" fmla="*/ 2147483646 h 87"/>
              <a:gd name="T54" fmla="*/ 2147483646 w 138"/>
              <a:gd name="T55" fmla="*/ 2147483646 h 87"/>
              <a:gd name="T56" fmla="*/ 2147483646 w 138"/>
              <a:gd name="T57" fmla="*/ 2147483646 h 87"/>
              <a:gd name="T58" fmla="*/ 2147483646 w 138"/>
              <a:gd name="T59" fmla="*/ 2147483646 h 87"/>
              <a:gd name="T60" fmla="*/ 2147483646 w 138"/>
              <a:gd name="T61" fmla="*/ 2147483646 h 87"/>
              <a:gd name="T62" fmla="*/ 2147483646 w 138"/>
              <a:gd name="T63" fmla="*/ 2147483646 h 87"/>
              <a:gd name="T64" fmla="*/ 2147483646 w 138"/>
              <a:gd name="T65" fmla="*/ 0 h 87"/>
              <a:gd name="T66" fmla="*/ 2147483646 w 138"/>
              <a:gd name="T67" fmla="*/ 2147483646 h 87"/>
              <a:gd name="T68" fmla="*/ 2147483646 w 138"/>
              <a:gd name="T69" fmla="*/ 2147483646 h 87"/>
              <a:gd name="T70" fmla="*/ 2147483646 w 138"/>
              <a:gd name="T71" fmla="*/ 214748364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it-IT"/>
          </a:p>
        </p:txBody>
      </p:sp>
      <p:sp>
        <p:nvSpPr>
          <p:cNvPr id="101407" name="Freeform 46"/>
          <p:cNvSpPr>
            <a:spLocks/>
          </p:cNvSpPr>
          <p:nvPr/>
        </p:nvSpPr>
        <p:spPr bwMode="auto">
          <a:xfrm>
            <a:off x="2451100" y="2662238"/>
            <a:ext cx="620713" cy="1030287"/>
          </a:xfrm>
          <a:custGeom>
            <a:avLst/>
            <a:gdLst>
              <a:gd name="T0" fmla="*/ 2147483646 w 86"/>
              <a:gd name="T1" fmla="*/ 0 h 133"/>
              <a:gd name="T2" fmla="*/ 0 w 86"/>
              <a:gd name="T3" fmla="*/ 2147483646 h 133"/>
              <a:gd name="T4" fmla="*/ 2147483646 w 86"/>
              <a:gd name="T5" fmla="*/ 2147483646 h 133"/>
              <a:gd name="T6" fmla="*/ 2147483646 w 86"/>
              <a:gd name="T7" fmla="*/ 2147483646 h 133"/>
              <a:gd name="T8" fmla="*/ 2147483646 w 86"/>
              <a:gd name="T9" fmla="*/ 2147483646 h 133"/>
              <a:gd name="T10" fmla="*/ 2147483646 w 86"/>
              <a:gd name="T11" fmla="*/ 2147483646 h 133"/>
              <a:gd name="T12" fmla="*/ 2147483646 w 86"/>
              <a:gd name="T13" fmla="*/ 2147483646 h 133"/>
              <a:gd name="T14" fmla="*/ 2147483646 w 86"/>
              <a:gd name="T15" fmla="*/ 2147483646 h 133"/>
              <a:gd name="T16" fmla="*/ 2147483646 w 86"/>
              <a:gd name="T17" fmla="*/ 2147483646 h 133"/>
              <a:gd name="T18" fmla="*/ 2147483646 w 86"/>
              <a:gd name="T19" fmla="*/ 2147483646 h 133"/>
              <a:gd name="T20" fmla="*/ 2147483646 w 86"/>
              <a:gd name="T21" fmla="*/ 2147483646 h 133"/>
              <a:gd name="T22" fmla="*/ 2147483646 w 86"/>
              <a:gd name="T23" fmla="*/ 2147483646 h 133"/>
              <a:gd name="T24" fmla="*/ 2147483646 w 86"/>
              <a:gd name="T25" fmla="*/ 2147483646 h 133"/>
              <a:gd name="T26" fmla="*/ 2147483646 w 86"/>
              <a:gd name="T27" fmla="*/ 2147483646 h 133"/>
              <a:gd name="T28" fmla="*/ 2147483646 w 86"/>
              <a:gd name="T29" fmla="*/ 2147483646 h 133"/>
              <a:gd name="T30" fmla="*/ 2147483646 w 86"/>
              <a:gd name="T31" fmla="*/ 2147483646 h 133"/>
              <a:gd name="T32" fmla="*/ 2147483646 w 86"/>
              <a:gd name="T33" fmla="*/ 2147483646 h 133"/>
              <a:gd name="T34" fmla="*/ 2147483646 w 86"/>
              <a:gd name="T35" fmla="*/ 2147483646 h 133"/>
              <a:gd name="T36" fmla="*/ 2147483646 w 86"/>
              <a:gd name="T37" fmla="*/ 2147483646 h 133"/>
              <a:gd name="T38" fmla="*/ 2147483646 w 86"/>
              <a:gd name="T39" fmla="*/ 2147483646 h 133"/>
              <a:gd name="T40" fmla="*/ 2147483646 w 86"/>
              <a:gd name="T41" fmla="*/ 0 h 133"/>
              <a:gd name="T42" fmla="*/ 214748364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408" name="Freeform 47"/>
          <p:cNvSpPr>
            <a:spLocks/>
          </p:cNvSpPr>
          <p:nvPr/>
        </p:nvSpPr>
        <p:spPr bwMode="auto">
          <a:xfrm>
            <a:off x="2774950" y="3444875"/>
            <a:ext cx="660400" cy="820738"/>
          </a:xfrm>
          <a:custGeom>
            <a:avLst/>
            <a:gdLst>
              <a:gd name="T0" fmla="*/ 2147483646 w 91"/>
              <a:gd name="T1" fmla="*/ 2147483646 h 106"/>
              <a:gd name="T2" fmla="*/ 2147483646 w 91"/>
              <a:gd name="T3" fmla="*/ 2147483646 h 106"/>
              <a:gd name="T4" fmla="*/ 2147483646 w 91"/>
              <a:gd name="T5" fmla="*/ 0 h 106"/>
              <a:gd name="T6" fmla="*/ 2147483646 w 91"/>
              <a:gd name="T7" fmla="*/ 0 h 106"/>
              <a:gd name="T8" fmla="*/ 2147483646 w 91"/>
              <a:gd name="T9" fmla="*/ 2147483646 h 106"/>
              <a:gd name="T10" fmla="*/ 2147483646 w 91"/>
              <a:gd name="T11" fmla="*/ 2147483646 h 106"/>
              <a:gd name="T12" fmla="*/ 2147483646 w 91"/>
              <a:gd name="T13" fmla="*/ 2147483646 h 106"/>
              <a:gd name="T14" fmla="*/ 2147483646 w 91"/>
              <a:gd name="T15" fmla="*/ 2147483646 h 106"/>
              <a:gd name="T16" fmla="*/ 2147483646 w 91"/>
              <a:gd name="T17" fmla="*/ 2147483646 h 106"/>
              <a:gd name="T18" fmla="*/ 2147483646 w 91"/>
              <a:gd name="T19" fmla="*/ 2147483646 h 106"/>
              <a:gd name="T20" fmla="*/ 2147483646 w 91"/>
              <a:gd name="T21" fmla="*/ 2147483646 h 106"/>
              <a:gd name="T22" fmla="*/ 2147483646 w 91"/>
              <a:gd name="T23" fmla="*/ 2147483646 h 106"/>
              <a:gd name="T24" fmla="*/ 2147483646 w 91"/>
              <a:gd name="T25" fmla="*/ 2147483646 h 106"/>
              <a:gd name="T26" fmla="*/ 2147483646 w 91"/>
              <a:gd name="T27" fmla="*/ 2147483646 h 106"/>
              <a:gd name="T28" fmla="*/ 2147483646 w 91"/>
              <a:gd name="T29" fmla="*/ 2147483646 h 106"/>
              <a:gd name="T30" fmla="*/ 2147483646 w 91"/>
              <a:gd name="T31" fmla="*/ 2147483646 h 106"/>
              <a:gd name="T32" fmla="*/ 2147483646 w 91"/>
              <a:gd name="T33" fmla="*/ 2147483646 h 106"/>
              <a:gd name="T34" fmla="*/ 2147483646 w 91"/>
              <a:gd name="T35" fmla="*/ 2147483646 h 106"/>
              <a:gd name="T36" fmla="*/ 2147483646 w 91"/>
              <a:gd name="T37" fmla="*/ 2147483646 h 106"/>
              <a:gd name="T38" fmla="*/ 2147483646 w 91"/>
              <a:gd name="T39" fmla="*/ 2147483646 h 106"/>
              <a:gd name="T40" fmla="*/ 2147483646 w 91"/>
              <a:gd name="T41" fmla="*/ 2147483646 h 106"/>
              <a:gd name="T42" fmla="*/ 2147483646 w 91"/>
              <a:gd name="T43" fmla="*/ 2147483646 h 106"/>
              <a:gd name="T44" fmla="*/ 2147483646 w 91"/>
              <a:gd name="T45" fmla="*/ 2147483646 h 106"/>
              <a:gd name="T46" fmla="*/ 2147483646 w 91"/>
              <a:gd name="T47" fmla="*/ 2147483646 h 106"/>
              <a:gd name="T48" fmla="*/ 2147483646 w 91"/>
              <a:gd name="T49" fmla="*/ 2147483646 h 106"/>
              <a:gd name="T50" fmla="*/ 2147483646 w 91"/>
              <a:gd name="T51" fmla="*/ 2147483646 h 106"/>
              <a:gd name="T52" fmla="*/ 2147483646 w 91"/>
              <a:gd name="T53" fmla="*/ 2147483646 h 106"/>
              <a:gd name="T54" fmla="*/ 2147483646 w 91"/>
              <a:gd name="T55" fmla="*/ 2147483646 h 106"/>
              <a:gd name="T56" fmla="*/ 2147483646 w 91"/>
              <a:gd name="T57" fmla="*/ 2147483646 h 106"/>
              <a:gd name="T58" fmla="*/ 2147483646 w 91"/>
              <a:gd name="T59" fmla="*/ 2147483646 h 106"/>
              <a:gd name="T60" fmla="*/ 2147483646 w 91"/>
              <a:gd name="T61" fmla="*/ 2147483646 h 106"/>
              <a:gd name="T62" fmla="*/ 2147483646 w 91"/>
              <a:gd name="T63" fmla="*/ 2147483646 h 106"/>
              <a:gd name="T64" fmla="*/ 2147483646 w 91"/>
              <a:gd name="T65" fmla="*/ 2147483646 h 106"/>
              <a:gd name="T66" fmla="*/ 2147483646 w 91"/>
              <a:gd name="T67" fmla="*/ 2147483646 h 106"/>
              <a:gd name="T68" fmla="*/ 2147483646 w 91"/>
              <a:gd name="T69" fmla="*/ 2147483646 h 106"/>
              <a:gd name="T70" fmla="*/ 2147483646 w 91"/>
              <a:gd name="T71" fmla="*/ 2147483646 h 106"/>
              <a:gd name="T72" fmla="*/ 2147483646 w 91"/>
              <a:gd name="T73" fmla="*/ 2147483646 h 106"/>
              <a:gd name="T74" fmla="*/ 2147483646 w 91"/>
              <a:gd name="T75" fmla="*/ 2147483646 h 106"/>
              <a:gd name="T76" fmla="*/ 2147483646 w 91"/>
              <a:gd name="T77" fmla="*/ 2147483646 h 106"/>
              <a:gd name="T78" fmla="*/ 2147483646 w 91"/>
              <a:gd name="T79" fmla="*/ 2147483646 h 106"/>
              <a:gd name="T80" fmla="*/ 2147483646 w 91"/>
              <a:gd name="T81" fmla="*/ 2147483646 h 106"/>
              <a:gd name="T82" fmla="*/ 2147483646 w 91"/>
              <a:gd name="T83" fmla="*/ 2147483646 h 106"/>
              <a:gd name="T84" fmla="*/ 2147483646 w 91"/>
              <a:gd name="T85" fmla="*/ 2147483646 h 106"/>
              <a:gd name="T86" fmla="*/ 2147483646 w 91"/>
              <a:gd name="T87" fmla="*/ 2147483646 h 106"/>
              <a:gd name="T88" fmla="*/ 2147483646 w 91"/>
              <a:gd name="T89" fmla="*/ 2147483646 h 106"/>
              <a:gd name="T90" fmla="*/ 2147483646 w 91"/>
              <a:gd name="T91" fmla="*/ 2147483646 h 106"/>
              <a:gd name="T92" fmla="*/ 2147483646 w 91"/>
              <a:gd name="T93" fmla="*/ 2147483646 h 106"/>
              <a:gd name="T94" fmla="*/ 2147483646 w 91"/>
              <a:gd name="T95" fmla="*/ 2147483646 h 106"/>
              <a:gd name="T96" fmla="*/ 2147483646 w 91"/>
              <a:gd name="T97" fmla="*/ 2147483646 h 106"/>
              <a:gd name="T98" fmla="*/ 0 w 91"/>
              <a:gd name="T99" fmla="*/ 2147483646 h 106"/>
              <a:gd name="T100" fmla="*/ 2147483646 w 91"/>
              <a:gd name="T101" fmla="*/ 2147483646 h 106"/>
              <a:gd name="T102" fmla="*/ 2147483646 w 91"/>
              <a:gd name="T103" fmla="*/ 2147483646 h 106"/>
              <a:gd name="T104" fmla="*/ 2147483646 w 91"/>
              <a:gd name="T105" fmla="*/ 2147483646 h 106"/>
              <a:gd name="T106" fmla="*/ 2147483646 w 91"/>
              <a:gd name="T107" fmla="*/ 214748364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09" name="Freeform 48"/>
          <p:cNvSpPr>
            <a:spLocks/>
          </p:cNvSpPr>
          <p:nvPr/>
        </p:nvSpPr>
        <p:spPr bwMode="auto">
          <a:xfrm>
            <a:off x="4606925" y="1981200"/>
            <a:ext cx="642938" cy="773113"/>
          </a:xfrm>
          <a:custGeom>
            <a:avLst/>
            <a:gdLst>
              <a:gd name="T0" fmla="*/ 2147483646 w 89"/>
              <a:gd name="T1" fmla="*/ 2147483646 h 100"/>
              <a:gd name="T2" fmla="*/ 2147483646 w 89"/>
              <a:gd name="T3" fmla="*/ 2147483646 h 100"/>
              <a:gd name="T4" fmla="*/ 2147483646 w 89"/>
              <a:gd name="T5" fmla="*/ 2147483646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0 w 89"/>
              <a:gd name="T17" fmla="*/ 2147483646 h 100"/>
              <a:gd name="T18" fmla="*/ 2147483646 w 89"/>
              <a:gd name="T19" fmla="*/ 2147483646 h 100"/>
              <a:gd name="T20" fmla="*/ 0 w 89"/>
              <a:gd name="T21" fmla="*/ 2147483646 h 100"/>
              <a:gd name="T22" fmla="*/ 2147483646 w 89"/>
              <a:gd name="T23" fmla="*/ 2147483646 h 100"/>
              <a:gd name="T24" fmla="*/ 2147483646 w 89"/>
              <a:gd name="T25" fmla="*/ 2147483646 h 100"/>
              <a:gd name="T26" fmla="*/ 2147483646 w 89"/>
              <a:gd name="T27" fmla="*/ 2147483646 h 100"/>
              <a:gd name="T28" fmla="*/ 2147483646 w 89"/>
              <a:gd name="T29" fmla="*/ 2147483646 h 100"/>
              <a:gd name="T30" fmla="*/ 2147483646 w 89"/>
              <a:gd name="T31" fmla="*/ 2147483646 h 100"/>
              <a:gd name="T32" fmla="*/ 2147483646 w 89"/>
              <a:gd name="T33" fmla="*/ 2147483646 h 100"/>
              <a:gd name="T34" fmla="*/ 2147483646 w 89"/>
              <a:gd name="T35" fmla="*/ 2147483646 h 100"/>
              <a:gd name="T36" fmla="*/ 2147483646 w 89"/>
              <a:gd name="T37" fmla="*/ 2147483646 h 100"/>
              <a:gd name="T38" fmla="*/ 2147483646 w 89"/>
              <a:gd name="T39" fmla="*/ 2147483646 h 100"/>
              <a:gd name="T40" fmla="*/ 2147483646 w 89"/>
              <a:gd name="T41" fmla="*/ 2147483646 h 100"/>
              <a:gd name="T42" fmla="*/ 2147483646 w 89"/>
              <a:gd name="T43" fmla="*/ 2147483646 h 100"/>
              <a:gd name="T44" fmla="*/ 2147483646 w 89"/>
              <a:gd name="T45" fmla="*/ 2147483646 h 100"/>
              <a:gd name="T46" fmla="*/ 2147483646 w 89"/>
              <a:gd name="T47" fmla="*/ 2147483646 h 100"/>
              <a:gd name="T48" fmla="*/ 2147483646 w 89"/>
              <a:gd name="T49" fmla="*/ 2147483646 h 100"/>
              <a:gd name="T50" fmla="*/ 2147483646 w 89"/>
              <a:gd name="T51" fmla="*/ 2147483646 h 100"/>
              <a:gd name="T52" fmla="*/ 2147483646 w 89"/>
              <a:gd name="T53" fmla="*/ 2147483646 h 100"/>
              <a:gd name="T54" fmla="*/ 2147483646 w 89"/>
              <a:gd name="T55" fmla="*/ 2147483646 h 100"/>
              <a:gd name="T56" fmla="*/ 2147483646 w 89"/>
              <a:gd name="T57" fmla="*/ 2147483646 h 100"/>
              <a:gd name="T58" fmla="*/ 2147483646 w 89"/>
              <a:gd name="T59" fmla="*/ 2147483646 h 100"/>
              <a:gd name="T60" fmla="*/ 2147483646 w 89"/>
              <a:gd name="T61" fmla="*/ 2147483646 h 100"/>
              <a:gd name="T62" fmla="*/ 2147483646 w 89"/>
              <a:gd name="T63" fmla="*/ 2147483646 h 100"/>
              <a:gd name="T64" fmla="*/ 2147483646 w 89"/>
              <a:gd name="T65" fmla="*/ 2147483646 h 100"/>
              <a:gd name="T66" fmla="*/ 2147483646 w 89"/>
              <a:gd name="T67" fmla="*/ 2147483646 h 100"/>
              <a:gd name="T68" fmla="*/ 2147483646 w 89"/>
              <a:gd name="T69" fmla="*/ 2147483646 h 100"/>
              <a:gd name="T70" fmla="*/ 2147483646 w 89"/>
              <a:gd name="T71" fmla="*/ 2147483646 h 100"/>
              <a:gd name="T72" fmla="*/ 2147483646 w 89"/>
              <a:gd name="T73" fmla="*/ 2147483646 h 100"/>
              <a:gd name="T74" fmla="*/ 2147483646 w 89"/>
              <a:gd name="T75" fmla="*/ 2147483646 h 100"/>
              <a:gd name="T76" fmla="*/ 2147483646 w 89"/>
              <a:gd name="T77" fmla="*/ 2147483646 h 100"/>
              <a:gd name="T78" fmla="*/ 2147483646 w 89"/>
              <a:gd name="T79" fmla="*/ 2147483646 h 100"/>
              <a:gd name="T80" fmla="*/ 2147483646 w 89"/>
              <a:gd name="T81" fmla="*/ 2147483646 h 100"/>
              <a:gd name="T82" fmla="*/ 2147483646 w 89"/>
              <a:gd name="T83" fmla="*/ 2147483646 h 100"/>
              <a:gd name="T84" fmla="*/ 2147483646 w 89"/>
              <a:gd name="T85" fmla="*/ 2147483646 h 100"/>
              <a:gd name="T86" fmla="*/ 2147483646 w 89"/>
              <a:gd name="T87" fmla="*/ 2147483646 h 100"/>
              <a:gd name="T88" fmla="*/ 2147483646 w 89"/>
              <a:gd name="T89" fmla="*/ 2147483646 h 100"/>
              <a:gd name="T90" fmla="*/ 2147483646 w 89"/>
              <a:gd name="T91" fmla="*/ 2147483646 h 100"/>
              <a:gd name="T92" fmla="*/ 2147483646 w 89"/>
              <a:gd name="T93" fmla="*/ 2147483646 h 100"/>
              <a:gd name="T94" fmla="*/ 2147483646 w 89"/>
              <a:gd name="T95" fmla="*/ 2147483646 h 100"/>
              <a:gd name="T96" fmla="*/ 2147483646 w 89"/>
              <a:gd name="T97" fmla="*/ 2147483646 h 100"/>
              <a:gd name="T98" fmla="*/ 2147483646 w 89"/>
              <a:gd name="T99" fmla="*/ 2147483646 h 100"/>
              <a:gd name="T100" fmla="*/ 2147483646 w 89"/>
              <a:gd name="T101" fmla="*/ 2147483646 h 100"/>
              <a:gd name="T102" fmla="*/ 2147483646 w 89"/>
              <a:gd name="T103" fmla="*/ 2147483646 h 100"/>
              <a:gd name="T104" fmla="*/ 2147483646 w 89"/>
              <a:gd name="T105" fmla="*/ 2147483646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lstStyle/>
          <a:p>
            <a:endParaRPr lang="it-IT"/>
          </a:p>
        </p:txBody>
      </p:sp>
      <p:sp>
        <p:nvSpPr>
          <p:cNvPr id="101410" name="Freeform 49"/>
          <p:cNvSpPr>
            <a:spLocks/>
          </p:cNvSpPr>
          <p:nvPr/>
        </p:nvSpPr>
        <p:spPr bwMode="auto">
          <a:xfrm>
            <a:off x="4902200" y="4133850"/>
            <a:ext cx="557213" cy="511175"/>
          </a:xfrm>
          <a:custGeom>
            <a:avLst/>
            <a:gdLst>
              <a:gd name="T0" fmla="*/ 2147483646 w 77"/>
              <a:gd name="T1" fmla="*/ 2147483646 h 66"/>
              <a:gd name="T2" fmla="*/ 2147483646 w 77"/>
              <a:gd name="T3" fmla="*/ 2147483646 h 66"/>
              <a:gd name="T4" fmla="*/ 2147483646 w 77"/>
              <a:gd name="T5" fmla="*/ 2147483646 h 66"/>
              <a:gd name="T6" fmla="*/ 2147483646 w 77"/>
              <a:gd name="T7" fmla="*/ 2147483646 h 66"/>
              <a:gd name="T8" fmla="*/ 2147483646 w 77"/>
              <a:gd name="T9" fmla="*/ 2147483646 h 66"/>
              <a:gd name="T10" fmla="*/ 2147483646 w 77"/>
              <a:gd name="T11" fmla="*/ 2147483646 h 66"/>
              <a:gd name="T12" fmla="*/ 2147483646 w 77"/>
              <a:gd name="T13" fmla="*/ 2147483646 h 66"/>
              <a:gd name="T14" fmla="*/ 2147483646 w 77"/>
              <a:gd name="T15" fmla="*/ 2147483646 h 66"/>
              <a:gd name="T16" fmla="*/ 2147483646 w 77"/>
              <a:gd name="T17" fmla="*/ 2147483646 h 66"/>
              <a:gd name="T18" fmla="*/ 2147483646 w 77"/>
              <a:gd name="T19" fmla="*/ 2147483646 h 66"/>
              <a:gd name="T20" fmla="*/ 2147483646 w 77"/>
              <a:gd name="T21" fmla="*/ 2147483646 h 66"/>
              <a:gd name="T22" fmla="*/ 2147483646 w 77"/>
              <a:gd name="T23" fmla="*/ 2147483646 h 66"/>
              <a:gd name="T24" fmla="*/ 2147483646 w 77"/>
              <a:gd name="T25" fmla="*/ 2147483646 h 66"/>
              <a:gd name="T26" fmla="*/ 2147483646 w 77"/>
              <a:gd name="T27" fmla="*/ 2147483646 h 66"/>
              <a:gd name="T28" fmla="*/ 2147483646 w 77"/>
              <a:gd name="T29" fmla="*/ 2147483646 h 66"/>
              <a:gd name="T30" fmla="*/ 2147483646 w 77"/>
              <a:gd name="T31" fmla="*/ 2147483646 h 66"/>
              <a:gd name="T32" fmla="*/ 2147483646 w 77"/>
              <a:gd name="T33" fmla="*/ 2147483646 h 66"/>
              <a:gd name="T34" fmla="*/ 2147483646 w 77"/>
              <a:gd name="T35" fmla="*/ 2147483646 h 66"/>
              <a:gd name="T36" fmla="*/ 2147483646 w 77"/>
              <a:gd name="T37" fmla="*/ 2147483646 h 66"/>
              <a:gd name="T38" fmla="*/ 2147483646 w 77"/>
              <a:gd name="T39" fmla="*/ 2147483646 h 66"/>
              <a:gd name="T40" fmla="*/ 2147483646 w 77"/>
              <a:gd name="T41" fmla="*/ 2147483646 h 66"/>
              <a:gd name="T42" fmla="*/ 2147483646 w 77"/>
              <a:gd name="T43" fmla="*/ 2147483646 h 66"/>
              <a:gd name="T44" fmla="*/ 2147483646 w 77"/>
              <a:gd name="T45" fmla="*/ 2147483646 h 66"/>
              <a:gd name="T46" fmla="*/ 2147483646 w 77"/>
              <a:gd name="T47" fmla="*/ 2147483646 h 66"/>
              <a:gd name="T48" fmla="*/ 2147483646 w 77"/>
              <a:gd name="T49" fmla="*/ 2147483646 h 66"/>
              <a:gd name="T50" fmla="*/ 2147483646 w 77"/>
              <a:gd name="T51" fmla="*/ 2147483646 h 66"/>
              <a:gd name="T52" fmla="*/ 2147483646 w 77"/>
              <a:gd name="T53" fmla="*/ 2147483646 h 66"/>
              <a:gd name="T54" fmla="*/ 2147483646 w 77"/>
              <a:gd name="T55" fmla="*/ 2147483646 h 66"/>
              <a:gd name="T56" fmla="*/ 2147483646 w 77"/>
              <a:gd name="T57" fmla="*/ 2147483646 h 66"/>
              <a:gd name="T58" fmla="*/ 2147483646 w 77"/>
              <a:gd name="T59" fmla="*/ 2147483646 h 66"/>
              <a:gd name="T60" fmla="*/ 2147483646 w 77"/>
              <a:gd name="T61" fmla="*/ 2147483646 h 66"/>
              <a:gd name="T62" fmla="*/ 2147483646 w 77"/>
              <a:gd name="T63" fmla="*/ 2147483646 h 66"/>
              <a:gd name="T64" fmla="*/ 2147483646 w 77"/>
              <a:gd name="T65" fmla="*/ 2147483646 h 66"/>
              <a:gd name="T66" fmla="*/ 2147483646 w 77"/>
              <a:gd name="T67" fmla="*/ 2147483646 h 66"/>
              <a:gd name="T68" fmla="*/ 2147483646 w 77"/>
              <a:gd name="T69" fmla="*/ 2147483646 h 66"/>
              <a:gd name="T70" fmla="*/ 2147483646 w 77"/>
              <a:gd name="T71" fmla="*/ 2147483646 h 66"/>
              <a:gd name="T72" fmla="*/ 2147483646 w 77"/>
              <a:gd name="T73" fmla="*/ 2147483646 h 66"/>
              <a:gd name="T74" fmla="*/ 2147483646 w 77"/>
              <a:gd name="T75" fmla="*/ 2147483646 h 66"/>
              <a:gd name="T76" fmla="*/ 2147483646 w 77"/>
              <a:gd name="T77" fmla="*/ 2147483646 h 66"/>
              <a:gd name="T78" fmla="*/ 2147483646 w 77"/>
              <a:gd name="T79" fmla="*/ 2147483646 h 66"/>
              <a:gd name="T80" fmla="*/ 2147483646 w 77"/>
              <a:gd name="T81" fmla="*/ 2147483646 h 66"/>
              <a:gd name="T82" fmla="*/ 2147483646 w 77"/>
              <a:gd name="T83" fmla="*/ 2147483646 h 66"/>
              <a:gd name="T84" fmla="*/ 0 w 77"/>
              <a:gd name="T85" fmla="*/ 2147483646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11" name="Freeform 50"/>
          <p:cNvSpPr>
            <a:spLocks/>
          </p:cNvSpPr>
          <p:nvPr/>
        </p:nvSpPr>
        <p:spPr bwMode="auto">
          <a:xfrm>
            <a:off x="5126038" y="2855913"/>
            <a:ext cx="392112" cy="735012"/>
          </a:xfrm>
          <a:custGeom>
            <a:avLst/>
            <a:gdLst>
              <a:gd name="T0" fmla="*/ 2147483646 w 54"/>
              <a:gd name="T1" fmla="*/ 2147483646 h 95"/>
              <a:gd name="T2" fmla="*/ 2147483646 w 54"/>
              <a:gd name="T3" fmla="*/ 2147483646 h 95"/>
              <a:gd name="T4" fmla="*/ 2147483646 w 54"/>
              <a:gd name="T5" fmla="*/ 2147483646 h 95"/>
              <a:gd name="T6" fmla="*/ 2147483646 w 54"/>
              <a:gd name="T7" fmla="*/ 2147483646 h 95"/>
              <a:gd name="T8" fmla="*/ 2147483646 w 54"/>
              <a:gd name="T9" fmla="*/ 2147483646 h 95"/>
              <a:gd name="T10" fmla="*/ 2147483646 w 54"/>
              <a:gd name="T11" fmla="*/ 2147483646 h 95"/>
              <a:gd name="T12" fmla="*/ 2147483646 w 54"/>
              <a:gd name="T13" fmla="*/ 2147483646 h 95"/>
              <a:gd name="T14" fmla="*/ 2147483646 w 54"/>
              <a:gd name="T15" fmla="*/ 2147483646 h 95"/>
              <a:gd name="T16" fmla="*/ 2147483646 w 54"/>
              <a:gd name="T17" fmla="*/ 2147483646 h 95"/>
              <a:gd name="T18" fmla="*/ 2147483646 w 54"/>
              <a:gd name="T19" fmla="*/ 2147483646 h 95"/>
              <a:gd name="T20" fmla="*/ 2147483646 w 54"/>
              <a:gd name="T21" fmla="*/ 2147483646 h 95"/>
              <a:gd name="T22" fmla="*/ 2147483646 w 54"/>
              <a:gd name="T23" fmla="*/ 2147483646 h 95"/>
              <a:gd name="T24" fmla="*/ 0 w 54"/>
              <a:gd name="T25" fmla="*/ 2147483646 h 95"/>
              <a:gd name="T26" fmla="*/ 0 w 54"/>
              <a:gd name="T27" fmla="*/ 2147483646 h 95"/>
              <a:gd name="T28" fmla="*/ 2147483646 w 54"/>
              <a:gd name="T29" fmla="*/ 2147483646 h 95"/>
              <a:gd name="T30" fmla="*/ 2147483646 w 54"/>
              <a:gd name="T31" fmla="*/ 2147483646 h 95"/>
              <a:gd name="T32" fmla="*/ 2147483646 w 54"/>
              <a:gd name="T33" fmla="*/ 2147483646 h 95"/>
              <a:gd name="T34" fmla="*/ 2147483646 w 54"/>
              <a:gd name="T35" fmla="*/ 2147483646 h 95"/>
              <a:gd name="T36" fmla="*/ 2147483646 w 54"/>
              <a:gd name="T37" fmla="*/ 2147483646 h 95"/>
              <a:gd name="T38" fmla="*/ 2147483646 w 54"/>
              <a:gd name="T39" fmla="*/ 2147483646 h 95"/>
              <a:gd name="T40" fmla="*/ 2147483646 w 54"/>
              <a:gd name="T41" fmla="*/ 2147483646 h 95"/>
              <a:gd name="T42" fmla="*/ 2147483646 w 54"/>
              <a:gd name="T43" fmla="*/ 2147483646 h 95"/>
              <a:gd name="T44" fmla="*/ 2147483646 w 54"/>
              <a:gd name="T45" fmla="*/ 2147483646 h 95"/>
              <a:gd name="T46" fmla="*/ 2147483646 w 54"/>
              <a:gd name="T47" fmla="*/ 2147483646 h 95"/>
              <a:gd name="T48" fmla="*/ 2147483646 w 54"/>
              <a:gd name="T49" fmla="*/ 2147483646 h 95"/>
              <a:gd name="T50" fmla="*/ 2147483646 w 54"/>
              <a:gd name="T51" fmla="*/ 2147483646 h 95"/>
              <a:gd name="T52" fmla="*/ 2147483646 w 54"/>
              <a:gd name="T53" fmla="*/ 2147483646 h 95"/>
              <a:gd name="T54" fmla="*/ 2147483646 w 54"/>
              <a:gd name="T55" fmla="*/ 2147483646 h 95"/>
              <a:gd name="T56" fmla="*/ 2147483646 w 54"/>
              <a:gd name="T57" fmla="*/ 2147483646 h 95"/>
              <a:gd name="T58" fmla="*/ 2147483646 w 54"/>
              <a:gd name="T59" fmla="*/ 2147483646 h 95"/>
              <a:gd name="T60" fmla="*/ 2147483646 w 54"/>
              <a:gd name="T61" fmla="*/ 2147483646 h 95"/>
              <a:gd name="T62" fmla="*/ 2147483646 w 54"/>
              <a:gd name="T63" fmla="*/ 2147483646 h 95"/>
              <a:gd name="T64" fmla="*/ 2147483646 w 54"/>
              <a:gd name="T65" fmla="*/ 2147483646 h 95"/>
              <a:gd name="T66" fmla="*/ 2147483646 w 54"/>
              <a:gd name="T67" fmla="*/ 2147483646 h 95"/>
              <a:gd name="T68" fmla="*/ 2147483646 w 54"/>
              <a:gd name="T69" fmla="*/ 2147483646 h 95"/>
              <a:gd name="T70" fmla="*/ 2147483646 w 54"/>
              <a:gd name="T71" fmla="*/ 2147483646 h 95"/>
              <a:gd name="T72" fmla="*/ 2147483646 w 54"/>
              <a:gd name="T73" fmla="*/ 2147483646 h 95"/>
              <a:gd name="T74" fmla="*/ 2147483646 w 54"/>
              <a:gd name="T75" fmla="*/ 2147483646 h 95"/>
              <a:gd name="T76" fmla="*/ 2147483646 w 54"/>
              <a:gd name="T77" fmla="*/ 2147483646 h 95"/>
              <a:gd name="T78" fmla="*/ 2147483646 w 54"/>
              <a:gd name="T79" fmla="*/ 2147483646 h 95"/>
              <a:gd name="T80" fmla="*/ 2147483646 w 54"/>
              <a:gd name="T81" fmla="*/ 2147483646 h 95"/>
              <a:gd name="T82" fmla="*/ 2147483646 w 54"/>
              <a:gd name="T83" fmla="*/ 2147483646 h 95"/>
              <a:gd name="T84" fmla="*/ 2147483646 w 54"/>
              <a:gd name="T85" fmla="*/ 2147483646 h 95"/>
              <a:gd name="T86" fmla="*/ 2147483646 w 54"/>
              <a:gd name="T87" fmla="*/ 2147483646 h 95"/>
              <a:gd name="T88" fmla="*/ 2147483646 w 54"/>
              <a:gd name="T89" fmla="*/ 2147483646 h 95"/>
              <a:gd name="T90" fmla="*/ 2147483646 w 54"/>
              <a:gd name="T91" fmla="*/ 2147483646 h 95"/>
              <a:gd name="T92" fmla="*/ 2147483646 w 54"/>
              <a:gd name="T93" fmla="*/ 2147483646 h 95"/>
              <a:gd name="T94" fmla="*/ 2147483646 w 54"/>
              <a:gd name="T95" fmla="*/ 2147483646 h 95"/>
              <a:gd name="T96" fmla="*/ 214748364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12" name="Freeform 51"/>
          <p:cNvSpPr>
            <a:spLocks/>
          </p:cNvSpPr>
          <p:nvPr/>
        </p:nvSpPr>
        <p:spPr bwMode="auto">
          <a:xfrm>
            <a:off x="5538788" y="2390775"/>
            <a:ext cx="376237" cy="549275"/>
          </a:xfrm>
          <a:custGeom>
            <a:avLst/>
            <a:gdLst>
              <a:gd name="T0" fmla="*/ 2147483646 w 52"/>
              <a:gd name="T1" fmla="*/ 2147483646 h 71"/>
              <a:gd name="T2" fmla="*/ 2147483646 w 52"/>
              <a:gd name="T3" fmla="*/ 2147483646 h 71"/>
              <a:gd name="T4" fmla="*/ 2147483646 w 52"/>
              <a:gd name="T5" fmla="*/ 2147483646 h 71"/>
              <a:gd name="T6" fmla="*/ 2147483646 w 52"/>
              <a:gd name="T7" fmla="*/ 2147483646 h 71"/>
              <a:gd name="T8" fmla="*/ 2147483646 w 52"/>
              <a:gd name="T9" fmla="*/ 2147483646 h 71"/>
              <a:gd name="T10" fmla="*/ 2147483646 w 52"/>
              <a:gd name="T11" fmla="*/ 2147483646 h 71"/>
              <a:gd name="T12" fmla="*/ 2147483646 w 52"/>
              <a:gd name="T13" fmla="*/ 2147483646 h 71"/>
              <a:gd name="T14" fmla="*/ 2147483646 w 52"/>
              <a:gd name="T15" fmla="*/ 2147483646 h 71"/>
              <a:gd name="T16" fmla="*/ 2147483646 w 52"/>
              <a:gd name="T17" fmla="*/ 2147483646 h 71"/>
              <a:gd name="T18" fmla="*/ 2147483646 w 52"/>
              <a:gd name="T19" fmla="*/ 2147483646 h 71"/>
              <a:gd name="T20" fmla="*/ 2147483646 w 52"/>
              <a:gd name="T21" fmla="*/ 2147483646 h 71"/>
              <a:gd name="T22" fmla="*/ 2147483646 w 52"/>
              <a:gd name="T23" fmla="*/ 2147483646 h 71"/>
              <a:gd name="T24" fmla="*/ 2147483646 w 52"/>
              <a:gd name="T25" fmla="*/ 2147483646 h 71"/>
              <a:gd name="T26" fmla="*/ 2147483646 w 52"/>
              <a:gd name="T27" fmla="*/ 2147483646 h 71"/>
              <a:gd name="T28" fmla="*/ 2147483646 w 52"/>
              <a:gd name="T29" fmla="*/ 2147483646 h 71"/>
              <a:gd name="T30" fmla="*/ 2147483646 w 52"/>
              <a:gd name="T31" fmla="*/ 2147483646 h 71"/>
              <a:gd name="T32" fmla="*/ 2147483646 w 52"/>
              <a:gd name="T33" fmla="*/ 2147483646 h 71"/>
              <a:gd name="T34" fmla="*/ 2147483646 w 52"/>
              <a:gd name="T35" fmla="*/ 2147483646 h 71"/>
              <a:gd name="T36" fmla="*/ 2147483646 w 52"/>
              <a:gd name="T37" fmla="*/ 2147483646 h 71"/>
              <a:gd name="T38" fmla="*/ 2147483646 w 52"/>
              <a:gd name="T39" fmla="*/ 2147483646 h 71"/>
              <a:gd name="T40" fmla="*/ 2147483646 w 52"/>
              <a:gd name="T41" fmla="*/ 2147483646 h 71"/>
              <a:gd name="T42" fmla="*/ 2147483646 w 52"/>
              <a:gd name="T43" fmla="*/ 2147483646 h 71"/>
              <a:gd name="T44" fmla="*/ 2147483646 w 52"/>
              <a:gd name="T45" fmla="*/ 2147483646 h 71"/>
              <a:gd name="T46" fmla="*/ 2147483646 w 52"/>
              <a:gd name="T47" fmla="*/ 2147483646 h 71"/>
              <a:gd name="T48" fmla="*/ 2147483646 w 52"/>
              <a:gd name="T49" fmla="*/ 2147483646 h 71"/>
              <a:gd name="T50" fmla="*/ 2147483646 w 52"/>
              <a:gd name="T51" fmla="*/ 2147483646 h 71"/>
              <a:gd name="T52" fmla="*/ 2147483646 w 52"/>
              <a:gd name="T53" fmla="*/ 2147483646 h 71"/>
              <a:gd name="T54" fmla="*/ 2147483646 w 52"/>
              <a:gd name="T55" fmla="*/ 2147483646 h 71"/>
              <a:gd name="T56" fmla="*/ 2147483646 w 52"/>
              <a:gd name="T57" fmla="*/ 2147483646 h 71"/>
              <a:gd name="T58" fmla="*/ 2147483646 w 52"/>
              <a:gd name="T59" fmla="*/ 2147483646 h 71"/>
              <a:gd name="T60" fmla="*/ 2147483646 w 52"/>
              <a:gd name="T61" fmla="*/ 2147483646 h 71"/>
              <a:gd name="T62" fmla="*/ 2147483646 w 52"/>
              <a:gd name="T63" fmla="*/ 2147483646 h 71"/>
              <a:gd name="T64" fmla="*/ 2147483646 w 52"/>
              <a:gd name="T65" fmla="*/ 2147483646 h 71"/>
              <a:gd name="T66" fmla="*/ 2147483646 w 52"/>
              <a:gd name="T67" fmla="*/ 2147483646 h 71"/>
              <a:gd name="T68" fmla="*/ 2147483646 w 52"/>
              <a:gd name="T69" fmla="*/ 2147483646 h 71"/>
              <a:gd name="T70" fmla="*/ 2147483646 w 52"/>
              <a:gd name="T71" fmla="*/ 2147483646 h 71"/>
              <a:gd name="T72" fmla="*/ 2147483646 w 52"/>
              <a:gd name="T73" fmla="*/ 2147483646 h 71"/>
              <a:gd name="T74" fmla="*/ 2147483646 w 52"/>
              <a:gd name="T75" fmla="*/ 2147483646 h 71"/>
              <a:gd name="T76" fmla="*/ 2147483646 w 52"/>
              <a:gd name="T77" fmla="*/ 2147483646 h 71"/>
              <a:gd name="T78" fmla="*/ 2147483646 w 52"/>
              <a:gd name="T79" fmla="*/ 2147483646 h 71"/>
              <a:gd name="T80" fmla="*/ 2147483646 w 52"/>
              <a:gd name="T81" fmla="*/ 2147483646 h 71"/>
              <a:gd name="T82" fmla="*/ 2147483646 w 52"/>
              <a:gd name="T83" fmla="*/ 2147483646 h 71"/>
              <a:gd name="T84" fmla="*/ 2147483646 w 52"/>
              <a:gd name="T85" fmla="*/ 2147483646 h 71"/>
              <a:gd name="T86" fmla="*/ 2147483646 w 52"/>
              <a:gd name="T87" fmla="*/ 2147483646 h 71"/>
              <a:gd name="T88" fmla="*/ 2147483646 w 52"/>
              <a:gd name="T89" fmla="*/ 2147483646 h 71"/>
              <a:gd name="T90" fmla="*/ 2147483646 w 52"/>
              <a:gd name="T91" fmla="*/ 2147483646 h 71"/>
              <a:gd name="T92" fmla="*/ 2147483646 w 52"/>
              <a:gd name="T93" fmla="*/ 2147483646 h 71"/>
              <a:gd name="T94" fmla="*/ 2147483646 w 52"/>
              <a:gd name="T95" fmla="*/ 2147483646 h 71"/>
              <a:gd name="T96" fmla="*/ 2147483646 w 52"/>
              <a:gd name="T97" fmla="*/ 2147483646 h 71"/>
              <a:gd name="T98" fmla="*/ 2147483646 w 52"/>
              <a:gd name="T99" fmla="*/ 2147483646 h 71"/>
              <a:gd name="T100" fmla="*/ 2147483646 w 52"/>
              <a:gd name="T101" fmla="*/ 2147483646 h 71"/>
              <a:gd name="T102" fmla="*/ 2147483646 w 52"/>
              <a:gd name="T103" fmla="*/ 2147483646 h 71"/>
              <a:gd name="T104" fmla="*/ 2147483646 w 52"/>
              <a:gd name="T105" fmla="*/ 2147483646 h 71"/>
              <a:gd name="T106" fmla="*/ 0 w 52"/>
              <a:gd name="T107" fmla="*/ 21474836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13" name="Freeform 52"/>
          <p:cNvSpPr>
            <a:spLocks/>
          </p:cNvSpPr>
          <p:nvPr/>
        </p:nvSpPr>
        <p:spPr bwMode="auto">
          <a:xfrm>
            <a:off x="5176838" y="2197100"/>
            <a:ext cx="601662" cy="317500"/>
          </a:xfrm>
          <a:custGeom>
            <a:avLst/>
            <a:gdLst>
              <a:gd name="T0" fmla="*/ 2147483646 w 83"/>
              <a:gd name="T1" fmla="*/ 2147483646 h 41"/>
              <a:gd name="T2" fmla="*/ 2147483646 w 83"/>
              <a:gd name="T3" fmla="*/ 2147483646 h 41"/>
              <a:gd name="T4" fmla="*/ 2147483646 w 83"/>
              <a:gd name="T5" fmla="*/ 2147483646 h 41"/>
              <a:gd name="T6" fmla="*/ 2147483646 w 83"/>
              <a:gd name="T7" fmla="*/ 2147483646 h 41"/>
              <a:gd name="T8" fmla="*/ 2147483646 w 83"/>
              <a:gd name="T9" fmla="*/ 2147483646 h 41"/>
              <a:gd name="T10" fmla="*/ 2147483646 w 83"/>
              <a:gd name="T11" fmla="*/ 2147483646 h 41"/>
              <a:gd name="T12" fmla="*/ 2147483646 w 83"/>
              <a:gd name="T13" fmla="*/ 2147483646 h 41"/>
              <a:gd name="T14" fmla="*/ 2147483646 w 83"/>
              <a:gd name="T15" fmla="*/ 2147483646 h 41"/>
              <a:gd name="T16" fmla="*/ 2147483646 w 83"/>
              <a:gd name="T17" fmla="*/ 2147483646 h 41"/>
              <a:gd name="T18" fmla="*/ 2147483646 w 83"/>
              <a:gd name="T19" fmla="*/ 2147483646 h 41"/>
              <a:gd name="T20" fmla="*/ 2147483646 w 83"/>
              <a:gd name="T21" fmla="*/ 2147483646 h 41"/>
              <a:gd name="T22" fmla="*/ 2147483646 w 83"/>
              <a:gd name="T23" fmla="*/ 2147483646 h 41"/>
              <a:gd name="T24" fmla="*/ 2147483646 w 83"/>
              <a:gd name="T25" fmla="*/ 2147483646 h 41"/>
              <a:gd name="T26" fmla="*/ 2147483646 w 83"/>
              <a:gd name="T27" fmla="*/ 2147483646 h 41"/>
              <a:gd name="T28" fmla="*/ 2147483646 w 83"/>
              <a:gd name="T29" fmla="*/ 2147483646 h 41"/>
              <a:gd name="T30" fmla="*/ 2147483646 w 83"/>
              <a:gd name="T31" fmla="*/ 2147483646 h 41"/>
              <a:gd name="T32" fmla="*/ 2147483646 w 83"/>
              <a:gd name="T33" fmla="*/ 2147483646 h 41"/>
              <a:gd name="T34" fmla="*/ 2147483646 w 83"/>
              <a:gd name="T35" fmla="*/ 2147483646 h 41"/>
              <a:gd name="T36" fmla="*/ 2147483646 w 83"/>
              <a:gd name="T37" fmla="*/ 2147483646 h 41"/>
              <a:gd name="T38" fmla="*/ 2147483646 w 83"/>
              <a:gd name="T39" fmla="*/ 2147483646 h 41"/>
              <a:gd name="T40" fmla="*/ 2147483646 w 83"/>
              <a:gd name="T41" fmla="*/ 2147483646 h 41"/>
              <a:gd name="T42" fmla="*/ 2147483646 w 83"/>
              <a:gd name="T43" fmla="*/ 2147483646 h 41"/>
              <a:gd name="T44" fmla="*/ 2147483646 w 83"/>
              <a:gd name="T45" fmla="*/ 2147483646 h 41"/>
              <a:gd name="T46" fmla="*/ 2147483646 w 83"/>
              <a:gd name="T47" fmla="*/ 2147483646 h 41"/>
              <a:gd name="T48" fmla="*/ 2147483646 w 83"/>
              <a:gd name="T49" fmla="*/ 2147483646 h 41"/>
              <a:gd name="T50" fmla="*/ 2147483646 w 83"/>
              <a:gd name="T51" fmla="*/ 2147483646 h 41"/>
              <a:gd name="T52" fmla="*/ 2147483646 w 83"/>
              <a:gd name="T53" fmla="*/ 2147483646 h 41"/>
              <a:gd name="T54" fmla="*/ 2147483646 w 83"/>
              <a:gd name="T55" fmla="*/ 2147483646 h 41"/>
              <a:gd name="T56" fmla="*/ 2147483646 w 83"/>
              <a:gd name="T57" fmla="*/ 2147483646 h 41"/>
              <a:gd name="T58" fmla="*/ 2147483646 w 83"/>
              <a:gd name="T59" fmla="*/ 2147483646 h 41"/>
              <a:gd name="T60" fmla="*/ 2147483646 w 83"/>
              <a:gd name="T61" fmla="*/ 2147483646 h 41"/>
              <a:gd name="T62" fmla="*/ 2147483646 w 83"/>
              <a:gd name="T63" fmla="*/ 2147483646 h 41"/>
              <a:gd name="T64" fmla="*/ 2147483646 w 83"/>
              <a:gd name="T65" fmla="*/ 2147483646 h 41"/>
              <a:gd name="T66" fmla="*/ 2147483646 w 83"/>
              <a:gd name="T67" fmla="*/ 2147483646 h 41"/>
              <a:gd name="T68" fmla="*/ 2147483646 w 83"/>
              <a:gd name="T69" fmla="*/ 2147483646 h 41"/>
              <a:gd name="T70" fmla="*/ 2147483646 w 83"/>
              <a:gd name="T71" fmla="*/ 2147483646 h 41"/>
              <a:gd name="T72" fmla="*/ 2147483646 w 83"/>
              <a:gd name="T73" fmla="*/ 2147483646 h 41"/>
              <a:gd name="T74" fmla="*/ 2147483646 w 83"/>
              <a:gd name="T75" fmla="*/ 2147483646 h 41"/>
              <a:gd name="T76" fmla="*/ 2147483646 w 83"/>
              <a:gd name="T77" fmla="*/ 2147483646 h 41"/>
              <a:gd name="T78" fmla="*/ 2147483646 w 83"/>
              <a:gd name="T79" fmla="*/ 2147483646 h 41"/>
              <a:gd name="T80" fmla="*/ 2147483646 w 83"/>
              <a:gd name="T81" fmla="*/ 2147483646 h 41"/>
              <a:gd name="T82" fmla="*/ 2147483646 w 83"/>
              <a:gd name="T83" fmla="*/ 2147483646 h 41"/>
              <a:gd name="T84" fmla="*/ 2147483646 w 83"/>
              <a:gd name="T85" fmla="*/ 2147483646 h 41"/>
              <a:gd name="T86" fmla="*/ 0 w 83"/>
              <a:gd name="T87" fmla="*/ 214748364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14" name="Freeform 53"/>
          <p:cNvSpPr>
            <a:spLocks/>
          </p:cNvSpPr>
          <p:nvPr/>
        </p:nvSpPr>
        <p:spPr bwMode="auto">
          <a:xfrm>
            <a:off x="5473700" y="2917825"/>
            <a:ext cx="290513" cy="557213"/>
          </a:xfrm>
          <a:custGeom>
            <a:avLst/>
            <a:gdLst>
              <a:gd name="T0" fmla="*/ 2147483646 w 40"/>
              <a:gd name="T1" fmla="*/ 2147483646 h 72"/>
              <a:gd name="T2" fmla="*/ 2147483646 w 40"/>
              <a:gd name="T3" fmla="*/ 2147483646 h 72"/>
              <a:gd name="T4" fmla="*/ 2147483646 w 40"/>
              <a:gd name="T5" fmla="*/ 2147483646 h 72"/>
              <a:gd name="T6" fmla="*/ 2147483646 w 40"/>
              <a:gd name="T7" fmla="*/ 2147483646 h 72"/>
              <a:gd name="T8" fmla="*/ 2147483646 w 40"/>
              <a:gd name="T9" fmla="*/ 2147483646 h 72"/>
              <a:gd name="T10" fmla="*/ 2147483646 w 40"/>
              <a:gd name="T11" fmla="*/ 2147483646 h 72"/>
              <a:gd name="T12" fmla="*/ 2147483646 w 40"/>
              <a:gd name="T13" fmla="*/ 2147483646 h 72"/>
              <a:gd name="T14" fmla="*/ 2147483646 w 40"/>
              <a:gd name="T15" fmla="*/ 2147483646 h 72"/>
              <a:gd name="T16" fmla="*/ 2147483646 w 40"/>
              <a:gd name="T17" fmla="*/ 2147483646 h 72"/>
              <a:gd name="T18" fmla="*/ 2147483646 w 40"/>
              <a:gd name="T19" fmla="*/ 2147483646 h 72"/>
              <a:gd name="T20" fmla="*/ 0 w 40"/>
              <a:gd name="T21" fmla="*/ 2147483646 h 72"/>
              <a:gd name="T22" fmla="*/ 0 w 40"/>
              <a:gd name="T23" fmla="*/ 2147483646 h 72"/>
              <a:gd name="T24" fmla="*/ 0 w 40"/>
              <a:gd name="T25" fmla="*/ 2147483646 h 72"/>
              <a:gd name="T26" fmla="*/ 0 w 40"/>
              <a:gd name="T27" fmla="*/ 2147483646 h 72"/>
              <a:gd name="T28" fmla="*/ 0 w 40"/>
              <a:gd name="T29" fmla="*/ 2147483646 h 72"/>
              <a:gd name="T30" fmla="*/ 0 w 40"/>
              <a:gd name="T31" fmla="*/ 2147483646 h 72"/>
              <a:gd name="T32" fmla="*/ 2147483646 w 40"/>
              <a:gd name="T33" fmla="*/ 2147483646 h 72"/>
              <a:gd name="T34" fmla="*/ 2147483646 w 40"/>
              <a:gd name="T35" fmla="*/ 2147483646 h 72"/>
              <a:gd name="T36" fmla="*/ 2147483646 w 40"/>
              <a:gd name="T37" fmla="*/ 2147483646 h 72"/>
              <a:gd name="T38" fmla="*/ 2147483646 w 40"/>
              <a:gd name="T39" fmla="*/ 2147483646 h 72"/>
              <a:gd name="T40" fmla="*/ 2147483646 w 40"/>
              <a:gd name="T41" fmla="*/ 2147483646 h 72"/>
              <a:gd name="T42" fmla="*/ 2147483646 w 40"/>
              <a:gd name="T43" fmla="*/ 2147483646 h 72"/>
              <a:gd name="T44" fmla="*/ 2147483646 w 40"/>
              <a:gd name="T45" fmla="*/ 2147483646 h 72"/>
              <a:gd name="T46" fmla="*/ 2147483646 w 40"/>
              <a:gd name="T47" fmla="*/ 2147483646 h 72"/>
              <a:gd name="T48" fmla="*/ 2147483646 w 40"/>
              <a:gd name="T49" fmla="*/ 2147483646 h 72"/>
              <a:gd name="T50" fmla="*/ 2147483646 w 40"/>
              <a:gd name="T51" fmla="*/ 2147483646 h 72"/>
              <a:gd name="T52" fmla="*/ 2147483646 w 40"/>
              <a:gd name="T53" fmla="*/ 2147483646 h 72"/>
              <a:gd name="T54" fmla="*/ 2147483646 w 40"/>
              <a:gd name="T55" fmla="*/ 2147483646 h 72"/>
              <a:gd name="T56" fmla="*/ 2147483646 w 40"/>
              <a:gd name="T57" fmla="*/ 2147483646 h 72"/>
              <a:gd name="T58" fmla="*/ 2147483646 w 40"/>
              <a:gd name="T59" fmla="*/ 2147483646 h 72"/>
              <a:gd name="T60" fmla="*/ 2147483646 w 40"/>
              <a:gd name="T61" fmla="*/ 2147483646 h 72"/>
              <a:gd name="T62" fmla="*/ 2147483646 w 40"/>
              <a:gd name="T63" fmla="*/ 2147483646 h 72"/>
              <a:gd name="T64" fmla="*/ 2147483646 w 40"/>
              <a:gd name="T65" fmla="*/ 2147483646 h 72"/>
              <a:gd name="T66" fmla="*/ 2147483646 w 40"/>
              <a:gd name="T67" fmla="*/ 2147483646 h 72"/>
              <a:gd name="T68" fmla="*/ 2147483646 w 40"/>
              <a:gd name="T69" fmla="*/ 2147483646 h 72"/>
              <a:gd name="T70" fmla="*/ 2147483646 w 40"/>
              <a:gd name="T71" fmla="*/ 2147483646 h 72"/>
              <a:gd name="T72" fmla="*/ 2147483646 w 40"/>
              <a:gd name="T73" fmla="*/ 2147483646 h 72"/>
              <a:gd name="T74" fmla="*/ 2147483646 w 40"/>
              <a:gd name="T75" fmla="*/ 2147483646 h 72"/>
              <a:gd name="T76" fmla="*/ 2147483646 w 40"/>
              <a:gd name="T77" fmla="*/ 2147483646 h 72"/>
              <a:gd name="T78" fmla="*/ 2147483646 w 40"/>
              <a:gd name="T79" fmla="*/ 2147483646 h 72"/>
              <a:gd name="T80" fmla="*/ 2147483646 w 40"/>
              <a:gd name="T81" fmla="*/ 2147483646 h 72"/>
              <a:gd name="T82" fmla="*/ 2147483646 w 40"/>
              <a:gd name="T83" fmla="*/ 2147483646 h 72"/>
              <a:gd name="T84" fmla="*/ 2147483646 w 40"/>
              <a:gd name="T85" fmla="*/ 2147483646 h 72"/>
              <a:gd name="T86" fmla="*/ 2147483646 w 40"/>
              <a:gd name="T87" fmla="*/ 2147483646 h 72"/>
              <a:gd name="T88" fmla="*/ 2147483646 w 40"/>
              <a:gd name="T89" fmla="*/ 2147483646 h 72"/>
              <a:gd name="T90" fmla="*/ 2147483646 w 40"/>
              <a:gd name="T91" fmla="*/ 2147483646 h 72"/>
              <a:gd name="T92" fmla="*/ 2147483646 w 40"/>
              <a:gd name="T93" fmla="*/ 2147483646 h 72"/>
              <a:gd name="T94" fmla="*/ 2147483646 w 40"/>
              <a:gd name="T95" fmla="*/ 0 h 72"/>
              <a:gd name="T96" fmla="*/ 2147483646 w 40"/>
              <a:gd name="T97" fmla="*/ 2147483646 h 72"/>
              <a:gd name="T98" fmla="*/ 2147483646 w 40"/>
              <a:gd name="T99" fmla="*/ 2147483646 h 72"/>
              <a:gd name="T100" fmla="*/ 2147483646 w 40"/>
              <a:gd name="T101" fmla="*/ 2147483646 h 72"/>
              <a:gd name="T102" fmla="*/ 2147483646 w 40"/>
              <a:gd name="T103" fmla="*/ 2147483646 h 72"/>
              <a:gd name="T104" fmla="*/ 2147483646 w 40"/>
              <a:gd name="T105" fmla="*/ 2147483646 h 72"/>
              <a:gd name="T106" fmla="*/ 2147483646 w 40"/>
              <a:gd name="T107" fmla="*/ 2147483646 h 72"/>
              <a:gd name="T108" fmla="*/ 2147483646 w 40"/>
              <a:gd name="T109" fmla="*/ 214748364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15" name="Freeform 54"/>
          <p:cNvSpPr>
            <a:spLocks/>
          </p:cNvSpPr>
          <p:nvPr/>
        </p:nvSpPr>
        <p:spPr bwMode="auto">
          <a:xfrm>
            <a:off x="5172075" y="3846513"/>
            <a:ext cx="338138" cy="642937"/>
          </a:xfrm>
          <a:custGeom>
            <a:avLst/>
            <a:gdLst>
              <a:gd name="T0" fmla="*/ 2147483646 w 47"/>
              <a:gd name="T1" fmla="*/ 0 h 83"/>
              <a:gd name="T2" fmla="*/ 2147483646 w 47"/>
              <a:gd name="T3" fmla="*/ 2147483646 h 83"/>
              <a:gd name="T4" fmla="*/ 2147483646 w 47"/>
              <a:gd name="T5" fmla="*/ 2147483646 h 83"/>
              <a:gd name="T6" fmla="*/ 2147483646 w 47"/>
              <a:gd name="T7" fmla="*/ 2147483646 h 83"/>
              <a:gd name="T8" fmla="*/ 2147483646 w 47"/>
              <a:gd name="T9" fmla="*/ 2147483646 h 83"/>
              <a:gd name="T10" fmla="*/ 2147483646 w 47"/>
              <a:gd name="T11" fmla="*/ 2147483646 h 83"/>
              <a:gd name="T12" fmla="*/ 2147483646 w 47"/>
              <a:gd name="T13" fmla="*/ 2147483646 h 83"/>
              <a:gd name="T14" fmla="*/ 2147483646 w 47"/>
              <a:gd name="T15" fmla="*/ 2147483646 h 83"/>
              <a:gd name="T16" fmla="*/ 2147483646 w 47"/>
              <a:gd name="T17" fmla="*/ 2147483646 h 83"/>
              <a:gd name="T18" fmla="*/ 2147483646 w 47"/>
              <a:gd name="T19" fmla="*/ 2147483646 h 83"/>
              <a:gd name="T20" fmla="*/ 2147483646 w 47"/>
              <a:gd name="T21" fmla="*/ 2147483646 h 83"/>
              <a:gd name="T22" fmla="*/ 2147483646 w 47"/>
              <a:gd name="T23" fmla="*/ 2147483646 h 83"/>
              <a:gd name="T24" fmla="*/ 2147483646 w 47"/>
              <a:gd name="T25" fmla="*/ 2147483646 h 83"/>
              <a:gd name="T26" fmla="*/ 2147483646 w 47"/>
              <a:gd name="T27" fmla="*/ 2147483646 h 83"/>
              <a:gd name="T28" fmla="*/ 2147483646 w 47"/>
              <a:gd name="T29" fmla="*/ 2147483646 h 83"/>
              <a:gd name="T30" fmla="*/ 2147483646 w 47"/>
              <a:gd name="T31" fmla="*/ 2147483646 h 83"/>
              <a:gd name="T32" fmla="*/ 2147483646 w 47"/>
              <a:gd name="T33" fmla="*/ 2147483646 h 83"/>
              <a:gd name="T34" fmla="*/ 2147483646 w 47"/>
              <a:gd name="T35" fmla="*/ 2147483646 h 83"/>
              <a:gd name="T36" fmla="*/ 2147483646 w 47"/>
              <a:gd name="T37" fmla="*/ 2147483646 h 83"/>
              <a:gd name="T38" fmla="*/ 2147483646 w 47"/>
              <a:gd name="T39" fmla="*/ 2147483646 h 83"/>
              <a:gd name="T40" fmla="*/ 2147483646 w 47"/>
              <a:gd name="T41" fmla="*/ 2147483646 h 83"/>
              <a:gd name="T42" fmla="*/ 2147483646 w 47"/>
              <a:gd name="T43" fmla="*/ 2147483646 h 83"/>
              <a:gd name="T44" fmla="*/ 2147483646 w 47"/>
              <a:gd name="T45" fmla="*/ 2147483646 h 83"/>
              <a:gd name="T46" fmla="*/ 2147483646 w 47"/>
              <a:gd name="T47" fmla="*/ 2147483646 h 83"/>
              <a:gd name="T48" fmla="*/ 2147483646 w 47"/>
              <a:gd name="T49" fmla="*/ 2147483646 h 83"/>
              <a:gd name="T50" fmla="*/ 2147483646 w 47"/>
              <a:gd name="T51" fmla="*/ 2147483646 h 83"/>
              <a:gd name="T52" fmla="*/ 2147483646 w 47"/>
              <a:gd name="T53" fmla="*/ 2147483646 h 83"/>
              <a:gd name="T54" fmla="*/ 2147483646 w 47"/>
              <a:gd name="T55" fmla="*/ 2147483646 h 83"/>
              <a:gd name="T56" fmla="*/ 2147483646 w 47"/>
              <a:gd name="T57" fmla="*/ 2147483646 h 83"/>
              <a:gd name="T58" fmla="*/ 2147483646 w 47"/>
              <a:gd name="T59" fmla="*/ 2147483646 h 83"/>
              <a:gd name="T60" fmla="*/ 2147483646 w 47"/>
              <a:gd name="T61" fmla="*/ 2147483646 h 83"/>
              <a:gd name="T62" fmla="*/ 2147483646 w 47"/>
              <a:gd name="T63" fmla="*/ 2147483646 h 83"/>
              <a:gd name="T64" fmla="*/ 2147483646 w 47"/>
              <a:gd name="T65" fmla="*/ 2147483646 h 83"/>
              <a:gd name="T66" fmla="*/ 0 w 47"/>
              <a:gd name="T67" fmla="*/ 2147483646 h 83"/>
              <a:gd name="T68" fmla="*/ 0 w 47"/>
              <a:gd name="T69" fmla="*/ 2147483646 h 83"/>
              <a:gd name="T70" fmla="*/ 2147483646 w 47"/>
              <a:gd name="T71" fmla="*/ 2147483646 h 83"/>
              <a:gd name="T72" fmla="*/ 2147483646 w 47"/>
              <a:gd name="T73" fmla="*/ 2147483646 h 83"/>
              <a:gd name="T74" fmla="*/ 2147483646 w 47"/>
              <a:gd name="T75" fmla="*/ 2147483646 h 83"/>
              <a:gd name="T76" fmla="*/ 2147483646 w 47"/>
              <a:gd name="T77" fmla="*/ 2147483646 h 83"/>
              <a:gd name="T78" fmla="*/ 2147483646 w 47"/>
              <a:gd name="T79" fmla="*/ 2147483646 h 83"/>
              <a:gd name="T80" fmla="*/ 2147483646 w 47"/>
              <a:gd name="T81" fmla="*/ 2147483646 h 83"/>
              <a:gd name="T82" fmla="*/ 2147483646 w 47"/>
              <a:gd name="T83" fmla="*/ 2147483646 h 83"/>
              <a:gd name="T84" fmla="*/ 2147483646 w 47"/>
              <a:gd name="T85" fmla="*/ 2147483646 h 83"/>
              <a:gd name="T86" fmla="*/ 2147483646 w 47"/>
              <a:gd name="T87" fmla="*/ 2147483646 h 83"/>
              <a:gd name="T88" fmla="*/ 2147483646 w 47"/>
              <a:gd name="T89" fmla="*/ 2147483646 h 83"/>
              <a:gd name="T90" fmla="*/ 2147483646 w 47"/>
              <a:gd name="T91" fmla="*/ 2147483646 h 83"/>
              <a:gd name="T92" fmla="*/ 2147483646 w 47"/>
              <a:gd name="T93" fmla="*/ 2147483646 h 83"/>
              <a:gd name="T94" fmla="*/ 2147483646 w 47"/>
              <a:gd name="T95" fmla="*/ 2147483646 h 83"/>
              <a:gd name="T96" fmla="*/ 2147483646 w 47"/>
              <a:gd name="T97" fmla="*/ 2147483646 h 83"/>
              <a:gd name="T98" fmla="*/ 2147483646 w 47"/>
              <a:gd name="T99" fmla="*/ 2147483646 h 83"/>
              <a:gd name="T100" fmla="*/ 2147483646 w 47"/>
              <a:gd name="T101" fmla="*/ 2147483646 h 83"/>
              <a:gd name="T102" fmla="*/ 2147483646 w 47"/>
              <a:gd name="T103" fmla="*/ 2147483646 h 83"/>
              <a:gd name="T104" fmla="*/ 2147483646 w 47"/>
              <a:gd name="T105" fmla="*/ 0 h 83"/>
              <a:gd name="T106" fmla="*/ 2147483646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16" name="Freeform 55"/>
          <p:cNvSpPr>
            <a:spLocks/>
          </p:cNvSpPr>
          <p:nvPr/>
        </p:nvSpPr>
        <p:spPr bwMode="auto">
          <a:xfrm>
            <a:off x="6111875" y="2732088"/>
            <a:ext cx="569913" cy="395287"/>
          </a:xfrm>
          <a:custGeom>
            <a:avLst/>
            <a:gdLst>
              <a:gd name="T0" fmla="*/ 2147483646 w 79"/>
              <a:gd name="T1" fmla="*/ 2147483646 h 51"/>
              <a:gd name="T2" fmla="*/ 2147483646 w 79"/>
              <a:gd name="T3" fmla="*/ 2147483646 h 51"/>
              <a:gd name="T4" fmla="*/ 2147483646 w 79"/>
              <a:gd name="T5" fmla="*/ 2147483646 h 51"/>
              <a:gd name="T6" fmla="*/ 2147483646 w 79"/>
              <a:gd name="T7" fmla="*/ 2147483646 h 51"/>
              <a:gd name="T8" fmla="*/ 2147483646 w 79"/>
              <a:gd name="T9" fmla="*/ 2147483646 h 51"/>
              <a:gd name="T10" fmla="*/ 2147483646 w 79"/>
              <a:gd name="T11" fmla="*/ 2147483646 h 51"/>
              <a:gd name="T12" fmla="*/ 2147483646 w 79"/>
              <a:gd name="T13" fmla="*/ 2147483646 h 51"/>
              <a:gd name="T14" fmla="*/ 2147483646 w 79"/>
              <a:gd name="T15" fmla="*/ 2147483646 h 51"/>
              <a:gd name="T16" fmla="*/ 2147483646 w 79"/>
              <a:gd name="T17" fmla="*/ 2147483646 h 51"/>
              <a:gd name="T18" fmla="*/ 2147483646 w 79"/>
              <a:gd name="T19" fmla="*/ 2147483646 h 51"/>
              <a:gd name="T20" fmla="*/ 2147483646 w 79"/>
              <a:gd name="T21" fmla="*/ 2147483646 h 51"/>
              <a:gd name="T22" fmla="*/ 2147483646 w 79"/>
              <a:gd name="T23" fmla="*/ 2147483646 h 51"/>
              <a:gd name="T24" fmla="*/ 2147483646 w 79"/>
              <a:gd name="T25" fmla="*/ 2147483646 h 51"/>
              <a:gd name="T26" fmla="*/ 2147483646 w 79"/>
              <a:gd name="T27" fmla="*/ 2147483646 h 51"/>
              <a:gd name="T28" fmla="*/ 2147483646 w 79"/>
              <a:gd name="T29" fmla="*/ 2147483646 h 51"/>
              <a:gd name="T30" fmla="*/ 2147483646 w 79"/>
              <a:gd name="T31" fmla="*/ 2147483646 h 51"/>
              <a:gd name="T32" fmla="*/ 2147483646 w 79"/>
              <a:gd name="T33" fmla="*/ 2147483646 h 51"/>
              <a:gd name="T34" fmla="*/ 2147483646 w 79"/>
              <a:gd name="T35" fmla="*/ 2147483646 h 51"/>
              <a:gd name="T36" fmla="*/ 2147483646 w 79"/>
              <a:gd name="T37" fmla="*/ 2147483646 h 51"/>
              <a:gd name="T38" fmla="*/ 2147483646 w 79"/>
              <a:gd name="T39" fmla="*/ 2147483646 h 51"/>
              <a:gd name="T40" fmla="*/ 2147483646 w 79"/>
              <a:gd name="T41" fmla="*/ 2147483646 h 51"/>
              <a:gd name="T42" fmla="*/ 2147483646 w 79"/>
              <a:gd name="T43" fmla="*/ 2147483646 h 51"/>
              <a:gd name="T44" fmla="*/ 2147483646 w 79"/>
              <a:gd name="T45" fmla="*/ 2147483646 h 51"/>
              <a:gd name="T46" fmla="*/ 2147483646 w 79"/>
              <a:gd name="T47" fmla="*/ 2147483646 h 51"/>
              <a:gd name="T48" fmla="*/ 2147483646 w 79"/>
              <a:gd name="T49" fmla="*/ 2147483646 h 51"/>
              <a:gd name="T50" fmla="*/ 2147483646 w 79"/>
              <a:gd name="T51" fmla="*/ 2147483646 h 51"/>
              <a:gd name="T52" fmla="*/ 2147483646 w 79"/>
              <a:gd name="T53" fmla="*/ 2147483646 h 51"/>
              <a:gd name="T54" fmla="*/ 2147483646 w 79"/>
              <a:gd name="T55" fmla="*/ 2147483646 h 51"/>
              <a:gd name="T56" fmla="*/ 2147483646 w 79"/>
              <a:gd name="T57" fmla="*/ 2147483646 h 51"/>
              <a:gd name="T58" fmla="*/ 2147483646 w 79"/>
              <a:gd name="T59" fmla="*/ 2147483646 h 51"/>
              <a:gd name="T60" fmla="*/ 2147483646 w 79"/>
              <a:gd name="T61" fmla="*/ 2147483646 h 51"/>
              <a:gd name="T62" fmla="*/ 2147483646 w 79"/>
              <a:gd name="T63" fmla="*/ 2147483646 h 51"/>
              <a:gd name="T64" fmla="*/ 2147483646 w 79"/>
              <a:gd name="T65" fmla="*/ 2147483646 h 51"/>
              <a:gd name="T66" fmla="*/ 2147483646 w 79"/>
              <a:gd name="T67" fmla="*/ 2147483646 h 51"/>
              <a:gd name="T68" fmla="*/ 2147483646 w 79"/>
              <a:gd name="T69" fmla="*/ 2147483646 h 51"/>
              <a:gd name="T70" fmla="*/ 2147483646 w 79"/>
              <a:gd name="T71" fmla="*/ 2147483646 h 51"/>
              <a:gd name="T72" fmla="*/ 2147483646 w 79"/>
              <a:gd name="T73" fmla="*/ 2147483646 h 51"/>
              <a:gd name="T74" fmla="*/ 2147483646 w 79"/>
              <a:gd name="T75" fmla="*/ 2147483646 h 51"/>
              <a:gd name="T76" fmla="*/ 2147483646 w 79"/>
              <a:gd name="T77" fmla="*/ 2147483646 h 51"/>
              <a:gd name="T78" fmla="*/ 2147483646 w 79"/>
              <a:gd name="T79" fmla="*/ 2147483646 h 51"/>
              <a:gd name="T80" fmla="*/ 2147483646 w 79"/>
              <a:gd name="T81" fmla="*/ 2147483646 h 51"/>
              <a:gd name="T82" fmla="*/ 2147483646 w 79"/>
              <a:gd name="T83" fmla="*/ 2147483646 h 51"/>
              <a:gd name="T84" fmla="*/ 2147483646 w 79"/>
              <a:gd name="T85" fmla="*/ 2147483646 h 51"/>
              <a:gd name="T86" fmla="*/ 2147483646 w 79"/>
              <a:gd name="T87" fmla="*/ 2147483646 h 51"/>
              <a:gd name="T88" fmla="*/ 2147483646 w 79"/>
              <a:gd name="T89" fmla="*/ 0 h 51"/>
              <a:gd name="T90" fmla="*/ 2147483646 w 79"/>
              <a:gd name="T91" fmla="*/ 2147483646 h 51"/>
              <a:gd name="T92" fmla="*/ 2147483646 w 79"/>
              <a:gd name="T93" fmla="*/ 2147483646 h 51"/>
              <a:gd name="T94" fmla="*/ 2147483646 w 79"/>
              <a:gd name="T95" fmla="*/ 2147483646 h 51"/>
              <a:gd name="T96" fmla="*/ 2147483646 w 79"/>
              <a:gd name="T97" fmla="*/ 2147483646 h 51"/>
              <a:gd name="T98" fmla="*/ 2147483646 w 79"/>
              <a:gd name="T99" fmla="*/ 2147483646 h 51"/>
              <a:gd name="T100" fmla="*/ 2147483646 w 79"/>
              <a:gd name="T101" fmla="*/ 2147483646 h 51"/>
              <a:gd name="T102" fmla="*/ 2147483646 w 79"/>
              <a:gd name="T103" fmla="*/ 2147483646 h 51"/>
              <a:gd name="T104" fmla="*/ 2147483646 w 79"/>
              <a:gd name="T105" fmla="*/ 2147483646 h 51"/>
              <a:gd name="T106" fmla="*/ 0 w 79"/>
              <a:gd name="T107" fmla="*/ 2147483646 h 51"/>
              <a:gd name="T108" fmla="*/ 2147483646 w 79"/>
              <a:gd name="T109" fmla="*/ 2147483646 h 51"/>
              <a:gd name="T110" fmla="*/ 2147483646 w 79"/>
              <a:gd name="T111" fmla="*/ 2147483646 h 51"/>
              <a:gd name="T112" fmla="*/ 2147483646 w 79"/>
              <a:gd name="T113" fmla="*/ 2147483646 h 51"/>
              <a:gd name="T114" fmla="*/ 2147483646 w 79"/>
              <a:gd name="T115" fmla="*/ 214748364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17" name="Freeform 56"/>
          <p:cNvSpPr>
            <a:spLocks/>
          </p:cNvSpPr>
          <p:nvPr/>
        </p:nvSpPr>
        <p:spPr bwMode="auto">
          <a:xfrm>
            <a:off x="5922963" y="3127375"/>
            <a:ext cx="738187" cy="455613"/>
          </a:xfrm>
          <a:custGeom>
            <a:avLst/>
            <a:gdLst>
              <a:gd name="T0" fmla="*/ 2147483646 w 102"/>
              <a:gd name="T1" fmla="*/ 2147483646 h 59"/>
              <a:gd name="T2" fmla="*/ 2147483646 w 102"/>
              <a:gd name="T3" fmla="*/ 2147483646 h 59"/>
              <a:gd name="T4" fmla="*/ 2147483646 w 102"/>
              <a:gd name="T5" fmla="*/ 2147483646 h 59"/>
              <a:gd name="T6" fmla="*/ 2147483646 w 102"/>
              <a:gd name="T7" fmla="*/ 2147483646 h 59"/>
              <a:gd name="T8" fmla="*/ 2147483646 w 102"/>
              <a:gd name="T9" fmla="*/ 2147483646 h 59"/>
              <a:gd name="T10" fmla="*/ 2147483646 w 102"/>
              <a:gd name="T11" fmla="*/ 2147483646 h 59"/>
              <a:gd name="T12" fmla="*/ 2147483646 w 102"/>
              <a:gd name="T13" fmla="*/ 2147483646 h 59"/>
              <a:gd name="T14" fmla="*/ 2147483646 w 102"/>
              <a:gd name="T15" fmla="*/ 2147483646 h 59"/>
              <a:gd name="T16" fmla="*/ 2147483646 w 102"/>
              <a:gd name="T17" fmla="*/ 2147483646 h 59"/>
              <a:gd name="T18" fmla="*/ 2147483646 w 102"/>
              <a:gd name="T19" fmla="*/ 2147483646 h 59"/>
              <a:gd name="T20" fmla="*/ 2147483646 w 102"/>
              <a:gd name="T21" fmla="*/ 2147483646 h 59"/>
              <a:gd name="T22" fmla="*/ 2147483646 w 102"/>
              <a:gd name="T23" fmla="*/ 2147483646 h 59"/>
              <a:gd name="T24" fmla="*/ 2147483646 w 102"/>
              <a:gd name="T25" fmla="*/ 2147483646 h 59"/>
              <a:gd name="T26" fmla="*/ 2147483646 w 102"/>
              <a:gd name="T27" fmla="*/ 2147483646 h 59"/>
              <a:gd name="T28" fmla="*/ 2147483646 w 102"/>
              <a:gd name="T29" fmla="*/ 2147483646 h 59"/>
              <a:gd name="T30" fmla="*/ 2147483646 w 102"/>
              <a:gd name="T31" fmla="*/ 2147483646 h 59"/>
              <a:gd name="T32" fmla="*/ 2147483646 w 102"/>
              <a:gd name="T33" fmla="*/ 2147483646 h 59"/>
              <a:gd name="T34" fmla="*/ 2147483646 w 102"/>
              <a:gd name="T35" fmla="*/ 2147483646 h 59"/>
              <a:gd name="T36" fmla="*/ 2147483646 w 102"/>
              <a:gd name="T37" fmla="*/ 2147483646 h 59"/>
              <a:gd name="T38" fmla="*/ 2147483646 w 102"/>
              <a:gd name="T39" fmla="*/ 2147483646 h 59"/>
              <a:gd name="T40" fmla="*/ 2147483646 w 102"/>
              <a:gd name="T41" fmla="*/ 2147483646 h 59"/>
              <a:gd name="T42" fmla="*/ 2147483646 w 102"/>
              <a:gd name="T43" fmla="*/ 2147483646 h 59"/>
              <a:gd name="T44" fmla="*/ 2147483646 w 102"/>
              <a:gd name="T45" fmla="*/ 2147483646 h 59"/>
              <a:gd name="T46" fmla="*/ 2147483646 w 102"/>
              <a:gd name="T47" fmla="*/ 2147483646 h 59"/>
              <a:gd name="T48" fmla="*/ 2147483646 w 102"/>
              <a:gd name="T49" fmla="*/ 2147483646 h 59"/>
              <a:gd name="T50" fmla="*/ 2147483646 w 102"/>
              <a:gd name="T51" fmla="*/ 2147483646 h 59"/>
              <a:gd name="T52" fmla="*/ 2147483646 w 102"/>
              <a:gd name="T53" fmla="*/ 2147483646 h 59"/>
              <a:gd name="T54" fmla="*/ 2147483646 w 102"/>
              <a:gd name="T55" fmla="*/ 2147483646 h 59"/>
              <a:gd name="T56" fmla="*/ 2147483646 w 102"/>
              <a:gd name="T57" fmla="*/ 2147483646 h 59"/>
              <a:gd name="T58" fmla="*/ 2147483646 w 102"/>
              <a:gd name="T59" fmla="*/ 2147483646 h 59"/>
              <a:gd name="T60" fmla="*/ 2147483646 w 102"/>
              <a:gd name="T61" fmla="*/ 2147483646 h 59"/>
              <a:gd name="T62" fmla="*/ 2147483646 w 102"/>
              <a:gd name="T63" fmla="*/ 2147483646 h 59"/>
              <a:gd name="T64" fmla="*/ 2147483646 w 102"/>
              <a:gd name="T65" fmla="*/ 2147483646 h 59"/>
              <a:gd name="T66" fmla="*/ 2147483646 w 102"/>
              <a:gd name="T67" fmla="*/ 2147483646 h 59"/>
              <a:gd name="T68" fmla="*/ 2147483646 w 102"/>
              <a:gd name="T69" fmla="*/ 2147483646 h 59"/>
              <a:gd name="T70" fmla="*/ 2147483646 w 102"/>
              <a:gd name="T71" fmla="*/ 2147483646 h 59"/>
              <a:gd name="T72" fmla="*/ 2147483646 w 102"/>
              <a:gd name="T73" fmla="*/ 2147483646 h 59"/>
              <a:gd name="T74" fmla="*/ 2147483646 w 102"/>
              <a:gd name="T75" fmla="*/ 2147483646 h 59"/>
              <a:gd name="T76" fmla="*/ 2147483646 w 102"/>
              <a:gd name="T77" fmla="*/ 2147483646 h 59"/>
              <a:gd name="T78" fmla="*/ 2147483646 w 102"/>
              <a:gd name="T79" fmla="*/ 2147483646 h 59"/>
              <a:gd name="T80" fmla="*/ 2147483646 w 102"/>
              <a:gd name="T81" fmla="*/ 2147483646 h 59"/>
              <a:gd name="T82" fmla="*/ 2147483646 w 102"/>
              <a:gd name="T83" fmla="*/ 2147483646 h 59"/>
              <a:gd name="T84" fmla="*/ 2147483646 w 102"/>
              <a:gd name="T85" fmla="*/ 2147483646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lstStyle/>
          <a:p>
            <a:endParaRPr lang="it-IT"/>
          </a:p>
        </p:txBody>
      </p:sp>
      <p:sp>
        <p:nvSpPr>
          <p:cNvPr id="101418" name="Freeform 57"/>
          <p:cNvSpPr>
            <a:spLocks/>
          </p:cNvSpPr>
          <p:nvPr/>
        </p:nvSpPr>
        <p:spPr bwMode="auto">
          <a:xfrm>
            <a:off x="5973763" y="3730625"/>
            <a:ext cx="496887" cy="409575"/>
          </a:xfrm>
          <a:custGeom>
            <a:avLst/>
            <a:gdLst>
              <a:gd name="T0" fmla="*/ 2147483646 w 69"/>
              <a:gd name="T1" fmla="*/ 2147483646 h 53"/>
              <a:gd name="T2" fmla="*/ 2147483646 w 69"/>
              <a:gd name="T3" fmla="*/ 2147483646 h 53"/>
              <a:gd name="T4" fmla="*/ 2147483646 w 69"/>
              <a:gd name="T5" fmla="*/ 2147483646 h 53"/>
              <a:gd name="T6" fmla="*/ 2147483646 w 69"/>
              <a:gd name="T7" fmla="*/ 2147483646 h 53"/>
              <a:gd name="T8" fmla="*/ 2147483646 w 69"/>
              <a:gd name="T9" fmla="*/ 2147483646 h 53"/>
              <a:gd name="T10" fmla="*/ 2147483646 w 69"/>
              <a:gd name="T11" fmla="*/ 2147483646 h 53"/>
              <a:gd name="T12" fmla="*/ 2147483646 w 69"/>
              <a:gd name="T13" fmla="*/ 2147483646 h 53"/>
              <a:gd name="T14" fmla="*/ 2147483646 w 69"/>
              <a:gd name="T15" fmla="*/ 2147483646 h 53"/>
              <a:gd name="T16" fmla="*/ 2147483646 w 69"/>
              <a:gd name="T17" fmla="*/ 2147483646 h 53"/>
              <a:gd name="T18" fmla="*/ 2147483646 w 69"/>
              <a:gd name="T19" fmla="*/ 2147483646 h 53"/>
              <a:gd name="T20" fmla="*/ 2147483646 w 69"/>
              <a:gd name="T21" fmla="*/ 2147483646 h 53"/>
              <a:gd name="T22" fmla="*/ 2147483646 w 69"/>
              <a:gd name="T23" fmla="*/ 2147483646 h 53"/>
              <a:gd name="T24" fmla="*/ 2147483646 w 69"/>
              <a:gd name="T25" fmla="*/ 2147483646 h 53"/>
              <a:gd name="T26" fmla="*/ 2147483646 w 69"/>
              <a:gd name="T27" fmla="*/ 2147483646 h 53"/>
              <a:gd name="T28" fmla="*/ 2147483646 w 69"/>
              <a:gd name="T29" fmla="*/ 2147483646 h 53"/>
              <a:gd name="T30" fmla="*/ 2147483646 w 69"/>
              <a:gd name="T31" fmla="*/ 2147483646 h 53"/>
              <a:gd name="T32" fmla="*/ 2147483646 w 69"/>
              <a:gd name="T33" fmla="*/ 2147483646 h 53"/>
              <a:gd name="T34" fmla="*/ 2147483646 w 69"/>
              <a:gd name="T35" fmla="*/ 2147483646 h 53"/>
              <a:gd name="T36" fmla="*/ 2147483646 w 69"/>
              <a:gd name="T37" fmla="*/ 2147483646 h 53"/>
              <a:gd name="T38" fmla="*/ 2147483646 w 69"/>
              <a:gd name="T39" fmla="*/ 2147483646 h 53"/>
              <a:gd name="T40" fmla="*/ 2147483646 w 69"/>
              <a:gd name="T41" fmla="*/ 2147483646 h 53"/>
              <a:gd name="T42" fmla="*/ 2147483646 w 69"/>
              <a:gd name="T43" fmla="*/ 2147483646 h 53"/>
              <a:gd name="T44" fmla="*/ 2147483646 w 69"/>
              <a:gd name="T45" fmla="*/ 2147483646 h 53"/>
              <a:gd name="T46" fmla="*/ 2147483646 w 69"/>
              <a:gd name="T47" fmla="*/ 2147483646 h 53"/>
              <a:gd name="T48" fmla="*/ 2147483646 w 69"/>
              <a:gd name="T49" fmla="*/ 2147483646 h 53"/>
              <a:gd name="T50" fmla="*/ 2147483646 w 69"/>
              <a:gd name="T51" fmla="*/ 2147483646 h 53"/>
              <a:gd name="T52" fmla="*/ 2147483646 w 69"/>
              <a:gd name="T53" fmla="*/ 2147483646 h 53"/>
              <a:gd name="T54" fmla="*/ 2147483646 w 69"/>
              <a:gd name="T55" fmla="*/ 2147483646 h 53"/>
              <a:gd name="T56" fmla="*/ 2147483646 w 69"/>
              <a:gd name="T57" fmla="*/ 2147483646 h 53"/>
              <a:gd name="T58" fmla="*/ 2147483646 w 69"/>
              <a:gd name="T59" fmla="*/ 2147483646 h 53"/>
              <a:gd name="T60" fmla="*/ 2147483646 w 69"/>
              <a:gd name="T61" fmla="*/ 2147483646 h 53"/>
              <a:gd name="T62" fmla="*/ 2147483646 w 69"/>
              <a:gd name="T63" fmla="*/ 2147483646 h 53"/>
              <a:gd name="T64" fmla="*/ 2147483646 w 69"/>
              <a:gd name="T65" fmla="*/ 2147483646 h 53"/>
              <a:gd name="T66" fmla="*/ 2147483646 w 69"/>
              <a:gd name="T67" fmla="*/ 2147483646 h 53"/>
              <a:gd name="T68" fmla="*/ 2147483646 w 69"/>
              <a:gd name="T69" fmla="*/ 2147483646 h 53"/>
              <a:gd name="T70" fmla="*/ 2147483646 w 69"/>
              <a:gd name="T71" fmla="*/ 2147483646 h 53"/>
              <a:gd name="T72" fmla="*/ 2147483646 w 69"/>
              <a:gd name="T73" fmla="*/ 2147483646 h 53"/>
              <a:gd name="T74" fmla="*/ 2147483646 w 69"/>
              <a:gd name="T75" fmla="*/ 2147483646 h 53"/>
              <a:gd name="T76" fmla="*/ 2147483646 w 69"/>
              <a:gd name="T77" fmla="*/ 2147483646 h 53"/>
              <a:gd name="T78" fmla="*/ 2147483646 w 69"/>
              <a:gd name="T79" fmla="*/ 2147483646 h 53"/>
              <a:gd name="T80" fmla="*/ 2147483646 w 69"/>
              <a:gd name="T81" fmla="*/ 2147483646 h 53"/>
              <a:gd name="T82" fmla="*/ 2147483646 w 69"/>
              <a:gd name="T83" fmla="*/ 2147483646 h 53"/>
              <a:gd name="T84" fmla="*/ 2147483646 w 69"/>
              <a:gd name="T85" fmla="*/ 2147483646 h 53"/>
              <a:gd name="T86" fmla="*/ 2147483646 w 69"/>
              <a:gd name="T87" fmla="*/ 2147483646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19" name="Freeform 58"/>
          <p:cNvSpPr>
            <a:spLocks/>
          </p:cNvSpPr>
          <p:nvPr/>
        </p:nvSpPr>
        <p:spPr bwMode="auto">
          <a:xfrm>
            <a:off x="5748338" y="3784600"/>
            <a:ext cx="530225" cy="596900"/>
          </a:xfrm>
          <a:custGeom>
            <a:avLst/>
            <a:gdLst>
              <a:gd name="T0" fmla="*/ 2147483646 w 73"/>
              <a:gd name="T1" fmla="*/ 2147483646 h 77"/>
              <a:gd name="T2" fmla="*/ 2147483646 w 73"/>
              <a:gd name="T3" fmla="*/ 2147483646 h 77"/>
              <a:gd name="T4" fmla="*/ 2147483646 w 73"/>
              <a:gd name="T5" fmla="*/ 2147483646 h 77"/>
              <a:gd name="T6" fmla="*/ 2147483646 w 73"/>
              <a:gd name="T7" fmla="*/ 2147483646 h 77"/>
              <a:gd name="T8" fmla="*/ 2147483646 w 73"/>
              <a:gd name="T9" fmla="*/ 2147483646 h 77"/>
              <a:gd name="T10" fmla="*/ 2147483646 w 73"/>
              <a:gd name="T11" fmla="*/ 2147483646 h 77"/>
              <a:gd name="T12" fmla="*/ 2147483646 w 73"/>
              <a:gd name="T13" fmla="*/ 2147483646 h 77"/>
              <a:gd name="T14" fmla="*/ 2147483646 w 73"/>
              <a:gd name="T15" fmla="*/ 2147483646 h 77"/>
              <a:gd name="T16" fmla="*/ 2147483646 w 73"/>
              <a:gd name="T17" fmla="*/ 2147483646 h 77"/>
              <a:gd name="T18" fmla="*/ 2147483646 w 73"/>
              <a:gd name="T19" fmla="*/ 2147483646 h 77"/>
              <a:gd name="T20" fmla="*/ 2147483646 w 73"/>
              <a:gd name="T21" fmla="*/ 2147483646 h 77"/>
              <a:gd name="T22" fmla="*/ 2147483646 w 73"/>
              <a:gd name="T23" fmla="*/ 2147483646 h 77"/>
              <a:gd name="T24" fmla="*/ 2147483646 w 73"/>
              <a:gd name="T25" fmla="*/ 2147483646 h 77"/>
              <a:gd name="T26" fmla="*/ 2147483646 w 73"/>
              <a:gd name="T27" fmla="*/ 2147483646 h 77"/>
              <a:gd name="T28" fmla="*/ 2147483646 w 73"/>
              <a:gd name="T29" fmla="*/ 2147483646 h 77"/>
              <a:gd name="T30" fmla="*/ 2147483646 w 73"/>
              <a:gd name="T31" fmla="*/ 2147483646 h 77"/>
              <a:gd name="T32" fmla="*/ 2147483646 w 73"/>
              <a:gd name="T33" fmla="*/ 2147483646 h 77"/>
              <a:gd name="T34" fmla="*/ 2147483646 w 73"/>
              <a:gd name="T35" fmla="*/ 2147483646 h 77"/>
              <a:gd name="T36" fmla="*/ 2147483646 w 73"/>
              <a:gd name="T37" fmla="*/ 2147483646 h 77"/>
              <a:gd name="T38" fmla="*/ 2147483646 w 73"/>
              <a:gd name="T39" fmla="*/ 2147483646 h 77"/>
              <a:gd name="T40" fmla="*/ 2147483646 w 73"/>
              <a:gd name="T41" fmla="*/ 2147483646 h 77"/>
              <a:gd name="T42" fmla="*/ 2147483646 w 73"/>
              <a:gd name="T43" fmla="*/ 2147483646 h 77"/>
              <a:gd name="T44" fmla="*/ 2147483646 w 73"/>
              <a:gd name="T45" fmla="*/ 2147483646 h 77"/>
              <a:gd name="T46" fmla="*/ 2147483646 w 73"/>
              <a:gd name="T47" fmla="*/ 2147483646 h 77"/>
              <a:gd name="T48" fmla="*/ 2147483646 w 73"/>
              <a:gd name="T49" fmla="*/ 2147483646 h 77"/>
              <a:gd name="T50" fmla="*/ 2147483646 w 73"/>
              <a:gd name="T51" fmla="*/ 2147483646 h 77"/>
              <a:gd name="T52" fmla="*/ 2147483646 w 73"/>
              <a:gd name="T53" fmla="*/ 2147483646 h 77"/>
              <a:gd name="T54" fmla="*/ 2147483646 w 73"/>
              <a:gd name="T55" fmla="*/ 2147483646 h 77"/>
              <a:gd name="T56" fmla="*/ 2147483646 w 73"/>
              <a:gd name="T57" fmla="*/ 2147483646 h 77"/>
              <a:gd name="T58" fmla="*/ 2147483646 w 73"/>
              <a:gd name="T59" fmla="*/ 2147483646 h 77"/>
              <a:gd name="T60" fmla="*/ 2147483646 w 73"/>
              <a:gd name="T61" fmla="*/ 2147483646 h 77"/>
              <a:gd name="T62" fmla="*/ 2147483646 w 73"/>
              <a:gd name="T63" fmla="*/ 2147483646 h 77"/>
              <a:gd name="T64" fmla="*/ 2147483646 w 73"/>
              <a:gd name="T65" fmla="*/ 2147483646 h 77"/>
              <a:gd name="T66" fmla="*/ 2147483646 w 73"/>
              <a:gd name="T67" fmla="*/ 2147483646 h 77"/>
              <a:gd name="T68" fmla="*/ 2147483646 w 73"/>
              <a:gd name="T69" fmla="*/ 2147483646 h 77"/>
              <a:gd name="T70" fmla="*/ 2147483646 w 73"/>
              <a:gd name="T71" fmla="*/ 2147483646 h 77"/>
              <a:gd name="T72" fmla="*/ 2147483646 w 73"/>
              <a:gd name="T73" fmla="*/ 2147483646 h 77"/>
              <a:gd name="T74" fmla="*/ 2147483646 w 73"/>
              <a:gd name="T75" fmla="*/ 2147483646 h 77"/>
              <a:gd name="T76" fmla="*/ 2147483646 w 73"/>
              <a:gd name="T77" fmla="*/ 2147483646 h 77"/>
              <a:gd name="T78" fmla="*/ 2147483646 w 73"/>
              <a:gd name="T79" fmla="*/ 0 h 77"/>
              <a:gd name="T80" fmla="*/ 0 w 73"/>
              <a:gd name="T81" fmla="*/ 214748364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20" name="Freeform 59"/>
          <p:cNvSpPr>
            <a:spLocks/>
          </p:cNvSpPr>
          <p:nvPr/>
        </p:nvSpPr>
        <p:spPr bwMode="auto">
          <a:xfrm>
            <a:off x="6246813" y="3041650"/>
            <a:ext cx="449262" cy="223838"/>
          </a:xfrm>
          <a:custGeom>
            <a:avLst/>
            <a:gdLst>
              <a:gd name="T0" fmla="*/ 2147483646 w 62"/>
              <a:gd name="T1" fmla="*/ 2147483646 h 29"/>
              <a:gd name="T2" fmla="*/ 2147483646 w 62"/>
              <a:gd name="T3" fmla="*/ 2147483646 h 29"/>
              <a:gd name="T4" fmla="*/ 2147483646 w 62"/>
              <a:gd name="T5" fmla="*/ 2147483646 h 29"/>
              <a:gd name="T6" fmla="*/ 2147483646 w 62"/>
              <a:gd name="T7" fmla="*/ 2147483646 h 29"/>
              <a:gd name="T8" fmla="*/ 2147483646 w 62"/>
              <a:gd name="T9" fmla="*/ 2147483646 h 29"/>
              <a:gd name="T10" fmla="*/ 2147483646 w 62"/>
              <a:gd name="T11" fmla="*/ 2147483646 h 29"/>
              <a:gd name="T12" fmla="*/ 2147483646 w 62"/>
              <a:gd name="T13" fmla="*/ 2147483646 h 29"/>
              <a:gd name="T14" fmla="*/ 2147483646 w 62"/>
              <a:gd name="T15" fmla="*/ 2147483646 h 29"/>
              <a:gd name="T16" fmla="*/ 2147483646 w 62"/>
              <a:gd name="T17" fmla="*/ 2147483646 h 29"/>
              <a:gd name="T18" fmla="*/ 2147483646 w 62"/>
              <a:gd name="T19" fmla="*/ 2147483646 h 29"/>
              <a:gd name="T20" fmla="*/ 2147483646 w 62"/>
              <a:gd name="T21" fmla="*/ 2147483646 h 29"/>
              <a:gd name="T22" fmla="*/ 2147483646 w 62"/>
              <a:gd name="T23" fmla="*/ 2147483646 h 29"/>
              <a:gd name="T24" fmla="*/ 2147483646 w 62"/>
              <a:gd name="T25" fmla="*/ 2147483646 h 29"/>
              <a:gd name="T26" fmla="*/ 2147483646 w 62"/>
              <a:gd name="T27" fmla="*/ 2147483646 h 29"/>
              <a:gd name="T28" fmla="*/ 2147483646 w 62"/>
              <a:gd name="T29" fmla="*/ 2147483646 h 29"/>
              <a:gd name="T30" fmla="*/ 2147483646 w 62"/>
              <a:gd name="T31" fmla="*/ 2147483646 h 29"/>
              <a:gd name="T32" fmla="*/ 2147483646 w 62"/>
              <a:gd name="T33" fmla="*/ 2147483646 h 29"/>
              <a:gd name="T34" fmla="*/ 2147483646 w 62"/>
              <a:gd name="T35" fmla="*/ 2147483646 h 29"/>
              <a:gd name="T36" fmla="*/ 2147483646 w 62"/>
              <a:gd name="T37" fmla="*/ 2147483646 h 29"/>
              <a:gd name="T38" fmla="*/ 2147483646 w 62"/>
              <a:gd name="T39" fmla="*/ 2147483646 h 29"/>
              <a:gd name="T40" fmla="*/ 2147483646 w 62"/>
              <a:gd name="T41" fmla="*/ 2147483646 h 29"/>
              <a:gd name="T42" fmla="*/ 2147483646 w 62"/>
              <a:gd name="T43" fmla="*/ 2147483646 h 29"/>
              <a:gd name="T44" fmla="*/ 2147483646 w 62"/>
              <a:gd name="T45" fmla="*/ 2147483646 h 29"/>
              <a:gd name="T46" fmla="*/ 2147483646 w 62"/>
              <a:gd name="T47" fmla="*/ 2147483646 h 29"/>
              <a:gd name="T48" fmla="*/ 2147483646 w 62"/>
              <a:gd name="T49" fmla="*/ 2147483646 h 29"/>
              <a:gd name="T50" fmla="*/ 2147483646 w 62"/>
              <a:gd name="T51" fmla="*/ 2147483646 h 29"/>
              <a:gd name="T52" fmla="*/ 2147483646 w 62"/>
              <a:gd name="T53" fmla="*/ 2147483646 h 29"/>
              <a:gd name="T54" fmla="*/ 2147483646 w 62"/>
              <a:gd name="T55" fmla="*/ 2147483646 h 29"/>
              <a:gd name="T56" fmla="*/ 2147483646 w 62"/>
              <a:gd name="T57" fmla="*/ 2147483646 h 29"/>
              <a:gd name="T58" fmla="*/ 2147483646 w 62"/>
              <a:gd name="T59" fmla="*/ 2147483646 h 29"/>
              <a:gd name="T60" fmla="*/ 2147483646 w 62"/>
              <a:gd name="T61" fmla="*/ 2147483646 h 29"/>
              <a:gd name="T62" fmla="*/ 2147483646 w 62"/>
              <a:gd name="T63" fmla="*/ 2147483646 h 29"/>
              <a:gd name="T64" fmla="*/ 2147483646 w 62"/>
              <a:gd name="T65" fmla="*/ 2147483646 h 29"/>
              <a:gd name="T66" fmla="*/ 2147483646 w 62"/>
              <a:gd name="T67" fmla="*/ 2147483646 h 29"/>
              <a:gd name="T68" fmla="*/ 2147483646 w 62"/>
              <a:gd name="T69" fmla="*/ 2147483646 h 29"/>
              <a:gd name="T70" fmla="*/ 2147483646 w 62"/>
              <a:gd name="T71" fmla="*/ 2147483646 h 29"/>
              <a:gd name="T72" fmla="*/ 2147483646 w 62"/>
              <a:gd name="T73" fmla="*/ 2147483646 h 29"/>
              <a:gd name="T74" fmla="*/ 2147483646 w 62"/>
              <a:gd name="T75" fmla="*/ 2147483646 h 29"/>
              <a:gd name="T76" fmla="*/ 2147483646 w 62"/>
              <a:gd name="T77" fmla="*/ 2147483646 h 29"/>
              <a:gd name="T78" fmla="*/ 2147483646 w 62"/>
              <a:gd name="T79" fmla="*/ 2147483646 h 29"/>
              <a:gd name="T80" fmla="*/ 2147483646 w 62"/>
              <a:gd name="T81" fmla="*/ 2147483646 h 29"/>
              <a:gd name="T82" fmla="*/ 2147483646 w 62"/>
              <a:gd name="T83" fmla="*/ 2147483646 h 29"/>
              <a:gd name="T84" fmla="*/ 2147483646 w 62"/>
              <a:gd name="T85" fmla="*/ 2147483646 h 29"/>
              <a:gd name="T86" fmla="*/ 2147483646 w 62"/>
              <a:gd name="T87" fmla="*/ 2147483646 h 29"/>
              <a:gd name="T88" fmla="*/ 2147483646 w 62"/>
              <a:gd name="T89" fmla="*/ 2147483646 h 29"/>
              <a:gd name="T90" fmla="*/ 2147483646 w 62"/>
              <a:gd name="T91" fmla="*/ 2147483646 h 29"/>
              <a:gd name="T92" fmla="*/ 2147483646 w 62"/>
              <a:gd name="T93" fmla="*/ 2147483646 h 29"/>
              <a:gd name="T94" fmla="*/ 2147483646 w 62"/>
              <a:gd name="T95" fmla="*/ 2147483646 h 29"/>
              <a:gd name="T96" fmla="*/ 2147483646 w 62"/>
              <a:gd name="T97" fmla="*/ 2147483646 h 29"/>
              <a:gd name="T98" fmla="*/ 2147483646 w 62"/>
              <a:gd name="T99" fmla="*/ 2147483646 h 29"/>
              <a:gd name="T100" fmla="*/ 2147483646 w 62"/>
              <a:gd name="T101" fmla="*/ 2147483646 h 29"/>
              <a:gd name="T102" fmla="*/ 2147483646 w 62"/>
              <a:gd name="T103" fmla="*/ 2147483646 h 29"/>
              <a:gd name="T104" fmla="*/ 214748364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21" name="Freeform 60"/>
          <p:cNvSpPr>
            <a:spLocks/>
          </p:cNvSpPr>
          <p:nvPr/>
        </p:nvSpPr>
        <p:spPr bwMode="auto">
          <a:xfrm>
            <a:off x="6588125" y="3017838"/>
            <a:ext cx="107950" cy="185737"/>
          </a:xfrm>
          <a:custGeom>
            <a:avLst/>
            <a:gdLst>
              <a:gd name="T0" fmla="*/ 2147483646 w 15"/>
              <a:gd name="T1" fmla="*/ 2147483646 h 24"/>
              <a:gd name="T2" fmla="*/ 2147483646 w 15"/>
              <a:gd name="T3" fmla="*/ 2147483646 h 24"/>
              <a:gd name="T4" fmla="*/ 2147483646 w 15"/>
              <a:gd name="T5" fmla="*/ 2147483646 h 24"/>
              <a:gd name="T6" fmla="*/ 2147483646 w 15"/>
              <a:gd name="T7" fmla="*/ 2147483646 h 24"/>
              <a:gd name="T8" fmla="*/ 2147483646 w 15"/>
              <a:gd name="T9" fmla="*/ 2147483646 h 24"/>
              <a:gd name="T10" fmla="*/ 2147483646 w 15"/>
              <a:gd name="T11" fmla="*/ 2147483646 h 24"/>
              <a:gd name="T12" fmla="*/ 2147483646 w 15"/>
              <a:gd name="T13" fmla="*/ 2147483646 h 24"/>
              <a:gd name="T14" fmla="*/ 2147483646 w 15"/>
              <a:gd name="T15" fmla="*/ 2147483646 h 24"/>
              <a:gd name="T16" fmla="*/ 2147483646 w 15"/>
              <a:gd name="T17" fmla="*/ 2147483646 h 24"/>
              <a:gd name="T18" fmla="*/ 2147483646 w 15"/>
              <a:gd name="T19" fmla="*/ 2147483646 h 24"/>
              <a:gd name="T20" fmla="*/ 2147483646 w 15"/>
              <a:gd name="T21" fmla="*/ 2147483646 h 24"/>
              <a:gd name="T22" fmla="*/ 2147483646 w 15"/>
              <a:gd name="T23" fmla="*/ 2147483646 h 24"/>
              <a:gd name="T24" fmla="*/ 2147483646 w 15"/>
              <a:gd name="T25" fmla="*/ 2147483646 h 24"/>
              <a:gd name="T26" fmla="*/ 2147483646 w 15"/>
              <a:gd name="T27" fmla="*/ 2147483646 h 24"/>
              <a:gd name="T28" fmla="*/ 2147483646 w 15"/>
              <a:gd name="T29" fmla="*/ 0 h 24"/>
              <a:gd name="T30" fmla="*/ 2147483646 w 15"/>
              <a:gd name="T31" fmla="*/ 0 h 24"/>
              <a:gd name="T32" fmla="*/ 2147483646 w 15"/>
              <a:gd name="T33" fmla="*/ 0 h 24"/>
              <a:gd name="T34" fmla="*/ 2147483646 w 15"/>
              <a:gd name="T35" fmla="*/ 2147483646 h 24"/>
              <a:gd name="T36" fmla="*/ 2147483646 w 15"/>
              <a:gd name="T37" fmla="*/ 2147483646 h 24"/>
              <a:gd name="T38" fmla="*/ 2147483646 w 15"/>
              <a:gd name="T39" fmla="*/ 2147483646 h 24"/>
              <a:gd name="T40" fmla="*/ 0 w 15"/>
              <a:gd name="T41" fmla="*/ 2147483646 h 24"/>
              <a:gd name="T42" fmla="*/ 2147483646 w 15"/>
              <a:gd name="T43" fmla="*/ 2147483646 h 24"/>
              <a:gd name="T44" fmla="*/ 2147483646 w 15"/>
              <a:gd name="T45" fmla="*/ 2147483646 h 24"/>
              <a:gd name="T46" fmla="*/ 2147483646 w 15"/>
              <a:gd name="T47" fmla="*/ 2147483646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22" name="Freeform 61"/>
          <p:cNvSpPr>
            <a:spLocks/>
          </p:cNvSpPr>
          <p:nvPr/>
        </p:nvSpPr>
        <p:spPr bwMode="auto">
          <a:xfrm>
            <a:off x="6616700" y="2801938"/>
            <a:ext cx="138113" cy="325437"/>
          </a:xfrm>
          <a:custGeom>
            <a:avLst/>
            <a:gdLst>
              <a:gd name="T0" fmla="*/ 0 w 19"/>
              <a:gd name="T1" fmla="*/ 2147483646 h 42"/>
              <a:gd name="T2" fmla="*/ 0 w 19"/>
              <a:gd name="T3" fmla="*/ 2147483646 h 42"/>
              <a:gd name="T4" fmla="*/ 2147483646 w 19"/>
              <a:gd name="T5" fmla="*/ 2147483646 h 42"/>
              <a:gd name="T6" fmla="*/ 2147483646 w 19"/>
              <a:gd name="T7" fmla="*/ 2147483646 h 42"/>
              <a:gd name="T8" fmla="*/ 2147483646 w 19"/>
              <a:gd name="T9" fmla="*/ 2147483646 h 42"/>
              <a:gd name="T10" fmla="*/ 2147483646 w 19"/>
              <a:gd name="T11" fmla="*/ 2147483646 h 42"/>
              <a:gd name="T12" fmla="*/ 2147483646 w 19"/>
              <a:gd name="T13" fmla="*/ 2147483646 h 42"/>
              <a:gd name="T14" fmla="*/ 2147483646 w 19"/>
              <a:gd name="T15" fmla="*/ 2147483646 h 42"/>
              <a:gd name="T16" fmla="*/ 2147483646 w 19"/>
              <a:gd name="T17" fmla="*/ 2147483646 h 42"/>
              <a:gd name="T18" fmla="*/ 2147483646 w 19"/>
              <a:gd name="T19" fmla="*/ 2147483646 h 42"/>
              <a:gd name="T20" fmla="*/ 2147483646 w 19"/>
              <a:gd name="T21" fmla="*/ 2147483646 h 42"/>
              <a:gd name="T22" fmla="*/ 2147483646 w 19"/>
              <a:gd name="T23" fmla="*/ 2147483646 h 42"/>
              <a:gd name="T24" fmla="*/ 2147483646 w 19"/>
              <a:gd name="T25" fmla="*/ 2147483646 h 42"/>
              <a:gd name="T26" fmla="*/ 2147483646 w 19"/>
              <a:gd name="T27" fmla="*/ 2147483646 h 42"/>
              <a:gd name="T28" fmla="*/ 2147483646 w 19"/>
              <a:gd name="T29" fmla="*/ 2147483646 h 42"/>
              <a:gd name="T30" fmla="*/ 2147483646 w 19"/>
              <a:gd name="T31" fmla="*/ 2147483646 h 42"/>
              <a:gd name="T32" fmla="*/ 2147483646 w 19"/>
              <a:gd name="T33" fmla="*/ 2147483646 h 42"/>
              <a:gd name="T34" fmla="*/ 2147483646 w 19"/>
              <a:gd name="T35" fmla="*/ 2147483646 h 42"/>
              <a:gd name="T36" fmla="*/ 2147483646 w 19"/>
              <a:gd name="T37" fmla="*/ 2147483646 h 42"/>
              <a:gd name="T38" fmla="*/ 2147483646 w 19"/>
              <a:gd name="T39" fmla="*/ 2147483646 h 42"/>
              <a:gd name="T40" fmla="*/ 2147483646 w 19"/>
              <a:gd name="T41" fmla="*/ 0 h 42"/>
              <a:gd name="T42" fmla="*/ 2147483646 w 19"/>
              <a:gd name="T43" fmla="*/ 2147483646 h 42"/>
              <a:gd name="T44" fmla="*/ 2147483646 w 19"/>
              <a:gd name="T45" fmla="*/ 2147483646 h 42"/>
              <a:gd name="T46" fmla="*/ 0 w 19"/>
              <a:gd name="T47" fmla="*/ 2147483646 h 42"/>
              <a:gd name="T48" fmla="*/ 2147483646 w 19"/>
              <a:gd name="T49" fmla="*/ 2147483646 h 42"/>
              <a:gd name="T50" fmla="*/ 2147483646 w 19"/>
              <a:gd name="T51" fmla="*/ 2147483646 h 42"/>
              <a:gd name="T52" fmla="*/ 2147483646 w 19"/>
              <a:gd name="T53" fmla="*/ 2147483646 h 42"/>
              <a:gd name="T54" fmla="*/ 2147483646 w 19"/>
              <a:gd name="T55" fmla="*/ 2147483646 h 42"/>
              <a:gd name="T56" fmla="*/ 2147483646 w 19"/>
              <a:gd name="T57" fmla="*/ 2147483646 h 42"/>
              <a:gd name="T58" fmla="*/ 2147483646 w 19"/>
              <a:gd name="T59" fmla="*/ 2147483646 h 42"/>
              <a:gd name="T60" fmla="*/ 2147483646 w 19"/>
              <a:gd name="T61" fmla="*/ 2147483646 h 42"/>
              <a:gd name="T62" fmla="*/ 2147483646 w 19"/>
              <a:gd name="T63" fmla="*/ 2147483646 h 42"/>
              <a:gd name="T64" fmla="*/ 2147483646 w 19"/>
              <a:gd name="T65" fmla="*/ 2147483646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lstStyle/>
          <a:p>
            <a:endParaRPr lang="it-IT"/>
          </a:p>
        </p:txBody>
      </p:sp>
      <p:sp>
        <p:nvSpPr>
          <p:cNvPr id="101423" name="Freeform 62"/>
          <p:cNvSpPr>
            <a:spLocks/>
          </p:cNvSpPr>
          <p:nvPr/>
        </p:nvSpPr>
        <p:spPr bwMode="auto">
          <a:xfrm>
            <a:off x="6738938" y="2654300"/>
            <a:ext cx="166687" cy="169863"/>
          </a:xfrm>
          <a:custGeom>
            <a:avLst/>
            <a:gdLst>
              <a:gd name="T0" fmla="*/ 0 w 23"/>
              <a:gd name="T1" fmla="*/ 2147483646 h 22"/>
              <a:gd name="T2" fmla="*/ 2147483646 w 23"/>
              <a:gd name="T3" fmla="*/ 2147483646 h 22"/>
              <a:gd name="T4" fmla="*/ 2147483646 w 23"/>
              <a:gd name="T5" fmla="*/ 2147483646 h 22"/>
              <a:gd name="T6" fmla="*/ 2147483646 w 23"/>
              <a:gd name="T7" fmla="*/ 2147483646 h 22"/>
              <a:gd name="T8" fmla="*/ 2147483646 w 23"/>
              <a:gd name="T9" fmla="*/ 2147483646 h 22"/>
              <a:gd name="T10" fmla="*/ 2147483646 w 23"/>
              <a:gd name="T11" fmla="*/ 0 h 22"/>
              <a:gd name="T12" fmla="*/ 2147483646 w 23"/>
              <a:gd name="T13" fmla="*/ 2147483646 h 22"/>
              <a:gd name="T14" fmla="*/ 2147483646 w 23"/>
              <a:gd name="T15" fmla="*/ 2147483646 h 22"/>
              <a:gd name="T16" fmla="*/ 2147483646 w 23"/>
              <a:gd name="T17" fmla="*/ 2147483646 h 22"/>
              <a:gd name="T18" fmla="*/ 2147483646 w 23"/>
              <a:gd name="T19" fmla="*/ 2147483646 h 22"/>
              <a:gd name="T20" fmla="*/ 2147483646 w 23"/>
              <a:gd name="T21" fmla="*/ 2147483646 h 22"/>
              <a:gd name="T22" fmla="*/ 2147483646 w 23"/>
              <a:gd name="T23" fmla="*/ 2147483646 h 22"/>
              <a:gd name="T24" fmla="*/ 2147483646 w 23"/>
              <a:gd name="T25" fmla="*/ 2147483646 h 22"/>
              <a:gd name="T26" fmla="*/ 2147483646 w 23"/>
              <a:gd name="T27" fmla="*/ 2147483646 h 22"/>
              <a:gd name="T28" fmla="*/ 2147483646 w 23"/>
              <a:gd name="T29" fmla="*/ 2147483646 h 22"/>
              <a:gd name="T30" fmla="*/ 2147483646 w 23"/>
              <a:gd name="T31" fmla="*/ 2147483646 h 22"/>
              <a:gd name="T32" fmla="*/ 2147483646 w 23"/>
              <a:gd name="T33" fmla="*/ 2147483646 h 22"/>
              <a:gd name="T34" fmla="*/ 2147483646 w 23"/>
              <a:gd name="T35" fmla="*/ 2147483646 h 22"/>
              <a:gd name="T36" fmla="*/ 2147483646 w 23"/>
              <a:gd name="T37" fmla="*/ 2147483646 h 22"/>
              <a:gd name="T38" fmla="*/ 2147483646 w 23"/>
              <a:gd name="T39" fmla="*/ 2147483646 h 22"/>
              <a:gd name="T40" fmla="*/ 2147483646 w 23"/>
              <a:gd name="T41" fmla="*/ 2147483646 h 22"/>
              <a:gd name="T42" fmla="*/ 2147483646 w 23"/>
              <a:gd name="T43" fmla="*/ 2147483646 h 22"/>
              <a:gd name="T44" fmla="*/ 2147483646 w 23"/>
              <a:gd name="T45" fmla="*/ 2147483646 h 22"/>
              <a:gd name="T46" fmla="*/ 0 w 23"/>
              <a:gd name="T47" fmla="*/ 2147483646 h 22"/>
              <a:gd name="T48" fmla="*/ 2147483646 w 23"/>
              <a:gd name="T49" fmla="*/ 2147483646 h 22"/>
              <a:gd name="T50" fmla="*/ 2147483646 w 23"/>
              <a:gd name="T51" fmla="*/ 2147483646 h 22"/>
              <a:gd name="T52" fmla="*/ 2147483646 w 23"/>
              <a:gd name="T53" fmla="*/ 2147483646 h 22"/>
              <a:gd name="T54" fmla="*/ 0 w 23"/>
              <a:gd name="T55" fmla="*/ 2147483646 h 22"/>
              <a:gd name="T56" fmla="*/ 0 w 23"/>
              <a:gd name="T57" fmla="*/ 2147483646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24" name="Freeform 63"/>
          <p:cNvSpPr>
            <a:spLocks/>
          </p:cNvSpPr>
          <p:nvPr/>
        </p:nvSpPr>
        <p:spPr bwMode="auto">
          <a:xfrm>
            <a:off x="6732588" y="2522538"/>
            <a:ext cx="327025" cy="177800"/>
          </a:xfrm>
          <a:custGeom>
            <a:avLst/>
            <a:gdLst>
              <a:gd name="T0" fmla="*/ 2147483646 w 45"/>
              <a:gd name="T1" fmla="*/ 2147483646 h 23"/>
              <a:gd name="T2" fmla="*/ 2147483646 w 45"/>
              <a:gd name="T3" fmla="*/ 2147483646 h 23"/>
              <a:gd name="T4" fmla="*/ 2147483646 w 45"/>
              <a:gd name="T5" fmla="*/ 2147483646 h 23"/>
              <a:gd name="T6" fmla="*/ 2147483646 w 45"/>
              <a:gd name="T7" fmla="*/ 2147483646 h 23"/>
              <a:gd name="T8" fmla="*/ 2147483646 w 45"/>
              <a:gd name="T9" fmla="*/ 0 h 23"/>
              <a:gd name="T10" fmla="*/ 2147483646 w 45"/>
              <a:gd name="T11" fmla="*/ 0 h 23"/>
              <a:gd name="T12" fmla="*/ 2147483646 w 45"/>
              <a:gd name="T13" fmla="*/ 2147483646 h 23"/>
              <a:gd name="T14" fmla="*/ 2147483646 w 45"/>
              <a:gd name="T15" fmla="*/ 2147483646 h 23"/>
              <a:gd name="T16" fmla="*/ 2147483646 w 45"/>
              <a:gd name="T17" fmla="*/ 2147483646 h 23"/>
              <a:gd name="T18" fmla="*/ 2147483646 w 45"/>
              <a:gd name="T19" fmla="*/ 2147483646 h 23"/>
              <a:gd name="T20" fmla="*/ 2147483646 w 45"/>
              <a:gd name="T21" fmla="*/ 2147483646 h 23"/>
              <a:gd name="T22" fmla="*/ 2147483646 w 45"/>
              <a:gd name="T23" fmla="*/ 2147483646 h 23"/>
              <a:gd name="T24" fmla="*/ 2147483646 w 45"/>
              <a:gd name="T25" fmla="*/ 2147483646 h 23"/>
              <a:gd name="T26" fmla="*/ 2147483646 w 45"/>
              <a:gd name="T27" fmla="*/ 2147483646 h 23"/>
              <a:gd name="T28" fmla="*/ 2147483646 w 45"/>
              <a:gd name="T29" fmla="*/ 2147483646 h 23"/>
              <a:gd name="T30" fmla="*/ 2147483646 w 45"/>
              <a:gd name="T31" fmla="*/ 2147483646 h 23"/>
              <a:gd name="T32" fmla="*/ 2147483646 w 45"/>
              <a:gd name="T33" fmla="*/ 2147483646 h 23"/>
              <a:gd name="T34" fmla="*/ 2147483646 w 45"/>
              <a:gd name="T35" fmla="*/ 2147483646 h 23"/>
              <a:gd name="T36" fmla="*/ 2147483646 w 45"/>
              <a:gd name="T37" fmla="*/ 2147483646 h 23"/>
              <a:gd name="T38" fmla="*/ 2147483646 w 45"/>
              <a:gd name="T39" fmla="*/ 2147483646 h 23"/>
              <a:gd name="T40" fmla="*/ 2147483646 w 45"/>
              <a:gd name="T41" fmla="*/ 2147483646 h 23"/>
              <a:gd name="T42" fmla="*/ 2147483646 w 45"/>
              <a:gd name="T43" fmla="*/ 2147483646 h 23"/>
              <a:gd name="T44" fmla="*/ 2147483646 w 45"/>
              <a:gd name="T45" fmla="*/ 2147483646 h 23"/>
              <a:gd name="T46" fmla="*/ 2147483646 w 45"/>
              <a:gd name="T47" fmla="*/ 2147483646 h 23"/>
              <a:gd name="T48" fmla="*/ 2147483646 w 45"/>
              <a:gd name="T49" fmla="*/ 2147483646 h 23"/>
              <a:gd name="T50" fmla="*/ 2147483646 w 45"/>
              <a:gd name="T51" fmla="*/ 2147483646 h 23"/>
              <a:gd name="T52" fmla="*/ 2147483646 w 45"/>
              <a:gd name="T53" fmla="*/ 2147483646 h 23"/>
              <a:gd name="T54" fmla="*/ 2147483646 w 45"/>
              <a:gd name="T55" fmla="*/ 2147483646 h 23"/>
              <a:gd name="T56" fmla="*/ 2147483646 w 45"/>
              <a:gd name="T57" fmla="*/ 2147483646 h 23"/>
              <a:gd name="T58" fmla="*/ 2147483646 w 45"/>
              <a:gd name="T59" fmla="*/ 2147483646 h 23"/>
              <a:gd name="T60" fmla="*/ 2147483646 w 45"/>
              <a:gd name="T61" fmla="*/ 2147483646 h 23"/>
              <a:gd name="T62" fmla="*/ 2147483646 w 45"/>
              <a:gd name="T63" fmla="*/ 2147483646 h 23"/>
              <a:gd name="T64" fmla="*/ 0 w 45"/>
              <a:gd name="T65" fmla="*/ 2147483646 h 23"/>
              <a:gd name="T66" fmla="*/ 0 w 45"/>
              <a:gd name="T67" fmla="*/ 2147483646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it-IT"/>
          </a:p>
        </p:txBody>
      </p:sp>
      <p:sp>
        <p:nvSpPr>
          <p:cNvPr id="101425" name="Freeform 64"/>
          <p:cNvSpPr>
            <a:spLocks/>
          </p:cNvSpPr>
          <p:nvPr/>
        </p:nvSpPr>
        <p:spPr bwMode="auto">
          <a:xfrm>
            <a:off x="6884988" y="2638425"/>
            <a:ext cx="85725" cy="101600"/>
          </a:xfrm>
          <a:custGeom>
            <a:avLst/>
            <a:gdLst>
              <a:gd name="T0" fmla="*/ 0 w 12"/>
              <a:gd name="T1" fmla="*/ 2147483646 h 13"/>
              <a:gd name="T2" fmla="*/ 2147483646 w 12"/>
              <a:gd name="T3" fmla="*/ 2147483646 h 13"/>
              <a:gd name="T4" fmla="*/ 2147483646 w 12"/>
              <a:gd name="T5" fmla="*/ 2147483646 h 13"/>
              <a:gd name="T6" fmla="*/ 2147483646 w 12"/>
              <a:gd name="T7" fmla="*/ 2147483646 h 13"/>
              <a:gd name="T8" fmla="*/ 2147483646 w 12"/>
              <a:gd name="T9" fmla="*/ 2147483646 h 13"/>
              <a:gd name="T10" fmla="*/ 2147483646 w 12"/>
              <a:gd name="T11" fmla="*/ 2147483646 h 13"/>
              <a:gd name="T12" fmla="*/ 2147483646 w 12"/>
              <a:gd name="T13" fmla="*/ 2147483646 h 13"/>
              <a:gd name="T14" fmla="*/ 2147483646 w 12"/>
              <a:gd name="T15" fmla="*/ 2147483646 h 13"/>
              <a:gd name="T16" fmla="*/ 2147483646 w 12"/>
              <a:gd name="T17" fmla="*/ 2147483646 h 13"/>
              <a:gd name="T18" fmla="*/ 2147483646 w 12"/>
              <a:gd name="T19" fmla="*/ 2147483646 h 13"/>
              <a:gd name="T20" fmla="*/ 2147483646 w 12"/>
              <a:gd name="T21" fmla="*/ 2147483646 h 13"/>
              <a:gd name="T22" fmla="*/ 2147483646 w 12"/>
              <a:gd name="T23" fmla="*/ 2147483646 h 13"/>
              <a:gd name="T24" fmla="*/ 2147483646 w 12"/>
              <a:gd name="T25" fmla="*/ 2147483646 h 13"/>
              <a:gd name="T26" fmla="*/ 2147483646 w 12"/>
              <a:gd name="T27" fmla="*/ 2147483646 h 13"/>
              <a:gd name="T28" fmla="*/ 2147483646 w 12"/>
              <a:gd name="T29" fmla="*/ 2147483646 h 13"/>
              <a:gd name="T30" fmla="*/ 2147483646 w 12"/>
              <a:gd name="T31" fmla="*/ 2147483646 h 13"/>
              <a:gd name="T32" fmla="*/ 2147483646 w 12"/>
              <a:gd name="T33" fmla="*/ 2147483646 h 13"/>
              <a:gd name="T34" fmla="*/ 2147483646 w 12"/>
              <a:gd name="T35" fmla="*/ 2147483646 h 13"/>
              <a:gd name="T36" fmla="*/ 2147483646 w 12"/>
              <a:gd name="T37" fmla="*/ 2147483646 h 13"/>
              <a:gd name="T38" fmla="*/ 2147483646 w 12"/>
              <a:gd name="T39" fmla="*/ 2147483646 h 13"/>
              <a:gd name="T40" fmla="*/ 2147483646 w 12"/>
              <a:gd name="T41" fmla="*/ 2147483646 h 13"/>
              <a:gd name="T42" fmla="*/ 2147483646 w 12"/>
              <a:gd name="T43" fmla="*/ 2147483646 h 13"/>
              <a:gd name="T44" fmla="*/ 2147483646 w 12"/>
              <a:gd name="T45" fmla="*/ 2147483646 h 13"/>
              <a:gd name="T46" fmla="*/ 2147483646 w 12"/>
              <a:gd name="T47" fmla="*/ 2147483646 h 13"/>
              <a:gd name="T48" fmla="*/ 2147483646 w 12"/>
              <a:gd name="T49" fmla="*/ 2147483646 h 13"/>
              <a:gd name="T50" fmla="*/ 2147483646 w 12"/>
              <a:gd name="T51" fmla="*/ 2147483646 h 13"/>
              <a:gd name="T52" fmla="*/ 2147483646 w 12"/>
              <a:gd name="T53" fmla="*/ 2147483646 h 13"/>
              <a:gd name="T54" fmla="*/ 2147483646 w 12"/>
              <a:gd name="T55" fmla="*/ 2147483646 h 13"/>
              <a:gd name="T56" fmla="*/ 2147483646 w 12"/>
              <a:gd name="T57" fmla="*/ 2147483646 h 13"/>
              <a:gd name="T58" fmla="*/ 2147483646 w 12"/>
              <a:gd name="T59" fmla="*/ 2147483646 h 13"/>
              <a:gd name="T60" fmla="*/ 2147483646 w 12"/>
              <a:gd name="T61" fmla="*/ 2147483646 h 13"/>
              <a:gd name="T62" fmla="*/ 2147483646 w 12"/>
              <a:gd name="T63" fmla="*/ 2147483646 h 13"/>
              <a:gd name="T64" fmla="*/ 2147483646 w 12"/>
              <a:gd name="T65" fmla="*/ 0 h 13"/>
              <a:gd name="T66" fmla="*/ 0 w 12"/>
              <a:gd name="T67" fmla="*/ 2147483646 h 13"/>
              <a:gd name="T68" fmla="*/ 0 w 12"/>
              <a:gd name="T69" fmla="*/ 2147483646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26" name="Freeform 65"/>
          <p:cNvSpPr>
            <a:spLocks/>
          </p:cNvSpPr>
          <p:nvPr/>
        </p:nvSpPr>
        <p:spPr bwMode="auto">
          <a:xfrm>
            <a:off x="6789738" y="2212975"/>
            <a:ext cx="152400" cy="363538"/>
          </a:xfrm>
          <a:custGeom>
            <a:avLst/>
            <a:gdLst>
              <a:gd name="T0" fmla="*/ 2147483646 w 21"/>
              <a:gd name="T1" fmla="*/ 2147483646 h 47"/>
              <a:gd name="T2" fmla="*/ 2147483646 w 21"/>
              <a:gd name="T3" fmla="*/ 2147483646 h 47"/>
              <a:gd name="T4" fmla="*/ 2147483646 w 21"/>
              <a:gd name="T5" fmla="*/ 2147483646 h 47"/>
              <a:gd name="T6" fmla="*/ 2147483646 w 21"/>
              <a:gd name="T7" fmla="*/ 2147483646 h 47"/>
              <a:gd name="T8" fmla="*/ 2147483646 w 21"/>
              <a:gd name="T9" fmla="*/ 2147483646 h 47"/>
              <a:gd name="T10" fmla="*/ 2147483646 w 21"/>
              <a:gd name="T11" fmla="*/ 2147483646 h 47"/>
              <a:gd name="T12" fmla="*/ 2147483646 w 21"/>
              <a:gd name="T13" fmla="*/ 2147483646 h 47"/>
              <a:gd name="T14" fmla="*/ 2147483646 w 21"/>
              <a:gd name="T15" fmla="*/ 2147483646 h 47"/>
              <a:gd name="T16" fmla="*/ 2147483646 w 21"/>
              <a:gd name="T17" fmla="*/ 2147483646 h 47"/>
              <a:gd name="T18" fmla="*/ 2147483646 w 21"/>
              <a:gd name="T19" fmla="*/ 2147483646 h 47"/>
              <a:gd name="T20" fmla="*/ 2147483646 w 21"/>
              <a:gd name="T21" fmla="*/ 2147483646 h 47"/>
              <a:gd name="T22" fmla="*/ 2147483646 w 21"/>
              <a:gd name="T23" fmla="*/ 2147483646 h 47"/>
              <a:gd name="T24" fmla="*/ 0 w 21"/>
              <a:gd name="T25" fmla="*/ 2147483646 h 47"/>
              <a:gd name="T26" fmla="*/ 0 w 21"/>
              <a:gd name="T27" fmla="*/ 2147483646 h 47"/>
              <a:gd name="T28" fmla="*/ 2147483646 w 21"/>
              <a:gd name="T29" fmla="*/ 2147483646 h 47"/>
              <a:gd name="T30" fmla="*/ 0 w 21"/>
              <a:gd name="T31" fmla="*/ 2147483646 h 47"/>
              <a:gd name="T32" fmla="*/ 0 w 21"/>
              <a:gd name="T33" fmla="*/ 2147483646 h 47"/>
              <a:gd name="T34" fmla="*/ 0 w 21"/>
              <a:gd name="T35" fmla="*/ 2147483646 h 47"/>
              <a:gd name="T36" fmla="*/ 2147483646 w 21"/>
              <a:gd name="T37" fmla="*/ 2147483646 h 47"/>
              <a:gd name="T38" fmla="*/ 2147483646 w 21"/>
              <a:gd name="T39" fmla="*/ 2147483646 h 47"/>
              <a:gd name="T40" fmla="*/ 2147483646 w 21"/>
              <a:gd name="T41" fmla="*/ 2147483646 h 47"/>
              <a:gd name="T42" fmla="*/ 2147483646 w 21"/>
              <a:gd name="T43" fmla="*/ 2147483646 h 47"/>
              <a:gd name="T44" fmla="*/ 2147483646 w 21"/>
              <a:gd name="T45" fmla="*/ 2147483646 h 47"/>
              <a:gd name="T46" fmla="*/ 2147483646 w 21"/>
              <a:gd name="T47" fmla="*/ 2147483646 h 47"/>
              <a:gd name="T48" fmla="*/ 2147483646 w 21"/>
              <a:gd name="T49" fmla="*/ 2147483646 h 47"/>
              <a:gd name="T50" fmla="*/ 2147483646 w 21"/>
              <a:gd name="T51" fmla="*/ 2147483646 h 47"/>
              <a:gd name="T52" fmla="*/ 2147483646 w 21"/>
              <a:gd name="T53" fmla="*/ 2147483646 h 47"/>
              <a:gd name="T54" fmla="*/ 2147483646 w 21"/>
              <a:gd name="T55" fmla="*/ 2147483646 h 47"/>
              <a:gd name="T56" fmla="*/ 2147483646 w 21"/>
              <a:gd name="T57" fmla="*/ 2147483646 h 47"/>
              <a:gd name="T58" fmla="*/ 2147483646 w 21"/>
              <a:gd name="T59" fmla="*/ 2147483646 h 47"/>
              <a:gd name="T60" fmla="*/ 2147483646 w 21"/>
              <a:gd name="T61" fmla="*/ 2147483646 h 47"/>
              <a:gd name="T62" fmla="*/ 2147483646 w 21"/>
              <a:gd name="T63" fmla="*/ 2147483646 h 47"/>
              <a:gd name="T64" fmla="*/ 2147483646 w 21"/>
              <a:gd name="T65" fmla="*/ 2147483646 h 47"/>
              <a:gd name="T66" fmla="*/ 2147483646 w 21"/>
              <a:gd name="T67" fmla="*/ 2147483646 h 47"/>
              <a:gd name="T68" fmla="*/ 2147483646 w 21"/>
              <a:gd name="T69" fmla="*/ 2147483646 h 47"/>
              <a:gd name="T70" fmla="*/ 2147483646 w 21"/>
              <a:gd name="T71" fmla="*/ 2147483646 h 47"/>
              <a:gd name="T72" fmla="*/ 2147483646 w 21"/>
              <a:gd name="T73" fmla="*/ 2147483646 h 47"/>
              <a:gd name="T74" fmla="*/ 2147483646 w 21"/>
              <a:gd name="T75" fmla="*/ 2147483646 h 47"/>
              <a:gd name="T76" fmla="*/ 2147483646 w 21"/>
              <a:gd name="T77" fmla="*/ 0 h 47"/>
              <a:gd name="T78" fmla="*/ 2147483646 w 21"/>
              <a:gd name="T79" fmla="*/ 2147483646 h 47"/>
              <a:gd name="T80" fmla="*/ 2147483646 w 21"/>
              <a:gd name="T81" fmla="*/ 2147483646 h 47"/>
              <a:gd name="T82" fmla="*/ 2147483646 w 21"/>
              <a:gd name="T83" fmla="*/ 2147483646 h 47"/>
              <a:gd name="T84" fmla="*/ 2147483646 w 21"/>
              <a:gd name="T85" fmla="*/ 2147483646 h 47"/>
              <a:gd name="T86" fmla="*/ 2147483646 w 21"/>
              <a:gd name="T87" fmla="*/ 2147483646 h 47"/>
              <a:gd name="T88" fmla="*/ 2147483646 w 21"/>
              <a:gd name="T89" fmla="*/ 2147483646 h 47"/>
              <a:gd name="T90" fmla="*/ 2147483646 w 21"/>
              <a:gd name="T91" fmla="*/ 2147483646 h 47"/>
              <a:gd name="T92" fmla="*/ 2147483646 w 21"/>
              <a:gd name="T93" fmla="*/ 2147483646 h 47"/>
              <a:gd name="T94" fmla="*/ 2147483646 w 21"/>
              <a:gd name="T95" fmla="*/ 2147483646 h 47"/>
              <a:gd name="T96" fmla="*/ 2147483646 w 21"/>
              <a:gd name="T97" fmla="*/ 2147483646 h 47"/>
              <a:gd name="T98" fmla="*/ 2147483646 w 21"/>
              <a:gd name="T99" fmla="*/ 2147483646 h 47"/>
              <a:gd name="T100" fmla="*/ 2147483646 w 21"/>
              <a:gd name="T101" fmla="*/ 2147483646 h 47"/>
              <a:gd name="T102" fmla="*/ 2147483646 w 21"/>
              <a:gd name="T103" fmla="*/ 2147483646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1427" name="Freeform 66"/>
          <p:cNvSpPr>
            <a:spLocks/>
          </p:cNvSpPr>
          <p:nvPr/>
        </p:nvSpPr>
        <p:spPr bwMode="auto">
          <a:xfrm>
            <a:off x="6840538" y="1887538"/>
            <a:ext cx="354012" cy="611187"/>
          </a:xfrm>
          <a:custGeom>
            <a:avLst/>
            <a:gdLst>
              <a:gd name="T0" fmla="*/ 2147483646 w 49"/>
              <a:gd name="T1" fmla="*/ 2147483646 h 79"/>
              <a:gd name="T2" fmla="*/ 2147483646 w 49"/>
              <a:gd name="T3" fmla="*/ 2147483646 h 79"/>
              <a:gd name="T4" fmla="*/ 2147483646 w 49"/>
              <a:gd name="T5" fmla="*/ 2147483646 h 79"/>
              <a:gd name="T6" fmla="*/ 2147483646 w 49"/>
              <a:gd name="T7" fmla="*/ 2147483646 h 79"/>
              <a:gd name="T8" fmla="*/ 2147483646 w 49"/>
              <a:gd name="T9" fmla="*/ 2147483646 h 79"/>
              <a:gd name="T10" fmla="*/ 2147483646 w 49"/>
              <a:gd name="T11" fmla="*/ 2147483646 h 79"/>
              <a:gd name="T12" fmla="*/ 2147483646 w 49"/>
              <a:gd name="T13" fmla="*/ 2147483646 h 79"/>
              <a:gd name="T14" fmla="*/ 2147483646 w 49"/>
              <a:gd name="T15" fmla="*/ 2147483646 h 79"/>
              <a:gd name="T16" fmla="*/ 2147483646 w 49"/>
              <a:gd name="T17" fmla="*/ 2147483646 h 79"/>
              <a:gd name="T18" fmla="*/ 2147483646 w 49"/>
              <a:gd name="T19" fmla="*/ 2147483646 h 79"/>
              <a:gd name="T20" fmla="*/ 2147483646 w 49"/>
              <a:gd name="T21" fmla="*/ 2147483646 h 79"/>
              <a:gd name="T22" fmla="*/ 2147483646 w 49"/>
              <a:gd name="T23" fmla="*/ 2147483646 h 79"/>
              <a:gd name="T24" fmla="*/ 2147483646 w 49"/>
              <a:gd name="T25" fmla="*/ 2147483646 h 79"/>
              <a:gd name="T26" fmla="*/ 2147483646 w 49"/>
              <a:gd name="T27" fmla="*/ 2147483646 h 79"/>
              <a:gd name="T28" fmla="*/ 2147483646 w 49"/>
              <a:gd name="T29" fmla="*/ 2147483646 h 79"/>
              <a:gd name="T30" fmla="*/ 2147483646 w 49"/>
              <a:gd name="T31" fmla="*/ 2147483646 h 79"/>
              <a:gd name="T32" fmla="*/ 2147483646 w 49"/>
              <a:gd name="T33" fmla="*/ 2147483646 h 79"/>
              <a:gd name="T34" fmla="*/ 2147483646 w 49"/>
              <a:gd name="T35" fmla="*/ 2147483646 h 79"/>
              <a:gd name="T36" fmla="*/ 2147483646 w 49"/>
              <a:gd name="T37" fmla="*/ 2147483646 h 79"/>
              <a:gd name="T38" fmla="*/ 2147483646 w 49"/>
              <a:gd name="T39" fmla="*/ 2147483646 h 79"/>
              <a:gd name="T40" fmla="*/ 2147483646 w 49"/>
              <a:gd name="T41" fmla="*/ 2147483646 h 79"/>
              <a:gd name="T42" fmla="*/ 2147483646 w 49"/>
              <a:gd name="T43" fmla="*/ 2147483646 h 79"/>
              <a:gd name="T44" fmla="*/ 2147483646 w 49"/>
              <a:gd name="T45" fmla="*/ 2147483646 h 79"/>
              <a:gd name="T46" fmla="*/ 2147483646 w 49"/>
              <a:gd name="T47" fmla="*/ 2147483646 h 79"/>
              <a:gd name="T48" fmla="*/ 2147483646 w 49"/>
              <a:gd name="T49" fmla="*/ 2147483646 h 79"/>
              <a:gd name="T50" fmla="*/ 2147483646 w 49"/>
              <a:gd name="T51" fmla="*/ 2147483646 h 79"/>
              <a:gd name="T52" fmla="*/ 2147483646 w 49"/>
              <a:gd name="T53" fmla="*/ 2147483646 h 79"/>
              <a:gd name="T54" fmla="*/ 2147483646 w 49"/>
              <a:gd name="T55" fmla="*/ 2147483646 h 79"/>
              <a:gd name="T56" fmla="*/ 2147483646 w 49"/>
              <a:gd name="T57" fmla="*/ 2147483646 h 79"/>
              <a:gd name="T58" fmla="*/ 2147483646 w 49"/>
              <a:gd name="T59" fmla="*/ 2147483646 h 79"/>
              <a:gd name="T60" fmla="*/ 2147483646 w 49"/>
              <a:gd name="T61" fmla="*/ 2147483646 h 79"/>
              <a:gd name="T62" fmla="*/ 2147483646 w 49"/>
              <a:gd name="T63" fmla="*/ 2147483646 h 79"/>
              <a:gd name="T64" fmla="*/ 2147483646 w 49"/>
              <a:gd name="T65" fmla="*/ 2147483646 h 79"/>
              <a:gd name="T66" fmla="*/ 2147483646 w 49"/>
              <a:gd name="T67" fmla="*/ 2147483646 h 79"/>
              <a:gd name="T68" fmla="*/ 2147483646 w 49"/>
              <a:gd name="T69" fmla="*/ 2147483646 h 79"/>
              <a:gd name="T70" fmla="*/ 2147483646 w 49"/>
              <a:gd name="T71" fmla="*/ 2147483646 h 79"/>
              <a:gd name="T72" fmla="*/ 2147483646 w 49"/>
              <a:gd name="T73" fmla="*/ 2147483646 h 79"/>
              <a:gd name="T74" fmla="*/ 2147483646 w 49"/>
              <a:gd name="T75" fmla="*/ 2147483646 h 79"/>
              <a:gd name="T76" fmla="*/ 2147483646 w 49"/>
              <a:gd name="T77" fmla="*/ 2147483646 h 79"/>
              <a:gd name="T78" fmla="*/ 2147483646 w 49"/>
              <a:gd name="T79" fmla="*/ 0 h 79"/>
              <a:gd name="T80" fmla="*/ 2147483646 w 49"/>
              <a:gd name="T81" fmla="*/ 0 h 79"/>
              <a:gd name="T82" fmla="*/ 2147483646 w 49"/>
              <a:gd name="T83" fmla="*/ 2147483646 h 79"/>
              <a:gd name="T84" fmla="*/ 2147483646 w 49"/>
              <a:gd name="T85" fmla="*/ 2147483646 h 79"/>
              <a:gd name="T86" fmla="*/ 2147483646 w 49"/>
              <a:gd name="T87" fmla="*/ 2147483646 h 79"/>
              <a:gd name="T88" fmla="*/ 2147483646 w 49"/>
              <a:gd name="T89" fmla="*/ 2147483646 h 79"/>
              <a:gd name="T90" fmla="*/ 2147483646 w 49"/>
              <a:gd name="T91" fmla="*/ 2147483646 h 79"/>
              <a:gd name="T92" fmla="*/ 2147483646 w 49"/>
              <a:gd name="T93" fmla="*/ 2147483646 h 79"/>
              <a:gd name="T94" fmla="*/ 2147483646 w 49"/>
              <a:gd name="T95" fmla="*/ 2147483646 h 79"/>
              <a:gd name="T96" fmla="*/ 2147483646 w 49"/>
              <a:gd name="T97" fmla="*/ 2147483646 h 79"/>
              <a:gd name="T98" fmla="*/ 2147483646 w 49"/>
              <a:gd name="T99" fmla="*/ 2147483646 h 79"/>
              <a:gd name="T100" fmla="*/ 2147483646 w 49"/>
              <a:gd name="T101" fmla="*/ 2147483646 h 79"/>
              <a:gd name="T102" fmla="*/ 2147483646 w 49"/>
              <a:gd name="T103" fmla="*/ 2147483646 h 79"/>
              <a:gd name="T104" fmla="*/ 2147483646 w 49"/>
              <a:gd name="T105" fmla="*/ 2147483646 h 79"/>
              <a:gd name="T106" fmla="*/ 2147483646 w 49"/>
              <a:gd name="T107" fmla="*/ 2147483646 h 79"/>
              <a:gd name="T108" fmla="*/ 2147483646 w 49"/>
              <a:gd name="T109" fmla="*/ 2147483646 h 79"/>
              <a:gd name="T110" fmla="*/ 2147483646 w 49"/>
              <a:gd name="T111" fmla="*/ 2147483646 h 79"/>
              <a:gd name="T112" fmla="*/ 0 w 49"/>
              <a:gd name="T113" fmla="*/ 2147483646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it-IT"/>
          </a:p>
        </p:txBody>
      </p:sp>
      <p:grpSp>
        <p:nvGrpSpPr>
          <p:cNvPr id="101428" name="Group 67"/>
          <p:cNvGrpSpPr>
            <a:grpSpLocks/>
          </p:cNvGrpSpPr>
          <p:nvPr/>
        </p:nvGrpSpPr>
        <p:grpSpPr bwMode="auto">
          <a:xfrm>
            <a:off x="2876550" y="4635500"/>
            <a:ext cx="858838" cy="588963"/>
            <a:chOff x="1991" y="3321"/>
            <a:chExt cx="361" cy="231"/>
          </a:xfrm>
        </p:grpSpPr>
        <p:sp>
          <p:nvSpPr>
            <p:cNvPr id="101435" name="Freeform 68"/>
            <p:cNvSpPr>
              <a:spLocks/>
            </p:cNvSpPr>
            <p:nvPr/>
          </p:nvSpPr>
          <p:spPr bwMode="auto">
            <a:xfrm>
              <a:off x="2274" y="3459"/>
              <a:ext cx="78" cy="93"/>
            </a:xfrm>
            <a:custGeom>
              <a:avLst/>
              <a:gdLst>
                <a:gd name="T0" fmla="*/ 0 w 16"/>
                <a:gd name="T1" fmla="*/ 2147483646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2147483646 w 16"/>
                <a:gd name="T13" fmla="*/ 2147483646 h 19"/>
                <a:gd name="T14" fmla="*/ 2147483646 w 16"/>
                <a:gd name="T15" fmla="*/ 0 h 19"/>
                <a:gd name="T16" fmla="*/ 2147483646 w 16"/>
                <a:gd name="T17" fmla="*/ 2147483646 h 19"/>
                <a:gd name="T18" fmla="*/ 0 w 16"/>
                <a:gd name="T19" fmla="*/ 2147483646 h 19"/>
                <a:gd name="T20" fmla="*/ 0 w 16"/>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1436" name="Freeform 69"/>
            <p:cNvSpPr>
              <a:spLocks/>
            </p:cNvSpPr>
            <p:nvPr/>
          </p:nvSpPr>
          <p:spPr bwMode="auto">
            <a:xfrm>
              <a:off x="2235" y="3409"/>
              <a:ext cx="44" cy="29"/>
            </a:xfrm>
            <a:custGeom>
              <a:avLst/>
              <a:gdLst>
                <a:gd name="T0" fmla="*/ 2147483646 w 9"/>
                <a:gd name="T1" fmla="*/ 2147483646 h 6"/>
                <a:gd name="T2" fmla="*/ 2147483646 w 9"/>
                <a:gd name="T3" fmla="*/ 2147483646 h 6"/>
                <a:gd name="T4" fmla="*/ 2147483646 w 9"/>
                <a:gd name="T5" fmla="*/ 2147483646 h 6"/>
                <a:gd name="T6" fmla="*/ 2147483646 w 9"/>
                <a:gd name="T7" fmla="*/ 2147483646 h 6"/>
                <a:gd name="T8" fmla="*/ 2147483646 w 9"/>
                <a:gd name="T9" fmla="*/ 2147483646 h 6"/>
                <a:gd name="T10" fmla="*/ 2147483646 w 9"/>
                <a:gd name="T11" fmla="*/ 0 h 6"/>
                <a:gd name="T12" fmla="*/ 0 w 9"/>
                <a:gd name="T13" fmla="*/ 2147483646 h 6"/>
                <a:gd name="T14" fmla="*/ 2147483646 w 9"/>
                <a:gd name="T15" fmla="*/ 2147483646 h 6"/>
                <a:gd name="T16" fmla="*/ 2147483646 w 9"/>
                <a:gd name="T17" fmla="*/ 2147483646 h 6"/>
                <a:gd name="T18" fmla="*/ 2147483646 w 9"/>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1437" name="Freeform 70"/>
            <p:cNvSpPr>
              <a:spLocks/>
            </p:cNvSpPr>
            <p:nvPr/>
          </p:nvSpPr>
          <p:spPr bwMode="auto">
            <a:xfrm>
              <a:off x="2225" y="3438"/>
              <a:ext cx="20" cy="10"/>
            </a:xfrm>
            <a:custGeom>
              <a:avLst/>
              <a:gdLst>
                <a:gd name="T0" fmla="*/ 0 w 4"/>
                <a:gd name="T1" fmla="*/ 2147483646 h 2"/>
                <a:gd name="T2" fmla="*/ 2147483646 w 4"/>
                <a:gd name="T3" fmla="*/ 0 h 2"/>
                <a:gd name="T4" fmla="*/ 2147483646 w 4"/>
                <a:gd name="T5" fmla="*/ 2147483646 h 2"/>
                <a:gd name="T6" fmla="*/ 0 w 4"/>
                <a:gd name="T7" fmla="*/ 2147483646 h 2"/>
                <a:gd name="T8" fmla="*/ 0 w 4"/>
                <a:gd name="T9" fmla="*/ 214748364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1438" name="Freeform 71"/>
            <p:cNvSpPr>
              <a:spLocks/>
            </p:cNvSpPr>
            <p:nvPr/>
          </p:nvSpPr>
          <p:spPr bwMode="auto">
            <a:xfrm>
              <a:off x="2211" y="3419"/>
              <a:ext cx="19" cy="14"/>
            </a:xfrm>
            <a:custGeom>
              <a:avLst/>
              <a:gdLst>
                <a:gd name="T0" fmla="*/ 2147483646 w 4"/>
                <a:gd name="T1" fmla="*/ 0 h 3"/>
                <a:gd name="T2" fmla="*/ 2147483646 w 4"/>
                <a:gd name="T3" fmla="*/ 0 h 3"/>
                <a:gd name="T4" fmla="*/ 2147483646 w 4"/>
                <a:gd name="T5" fmla="*/ 0 h 3"/>
                <a:gd name="T6" fmla="*/ 2147483646 w 4"/>
                <a:gd name="T7" fmla="*/ 0 h 3"/>
                <a:gd name="T8" fmla="*/ 2147483646 w 4"/>
                <a:gd name="T9" fmla="*/ 0 h 3"/>
                <a:gd name="T10" fmla="*/ 2147483646 w 4"/>
                <a:gd name="T11" fmla="*/ 2147483646 h 3"/>
                <a:gd name="T12" fmla="*/ 2147483646 w 4"/>
                <a:gd name="T13" fmla="*/ 2147483646 h 3"/>
                <a:gd name="T14" fmla="*/ 2147483646 w 4"/>
                <a:gd name="T15" fmla="*/ 2147483646 h 3"/>
                <a:gd name="T16" fmla="*/ 2147483646 w 4"/>
                <a:gd name="T17" fmla="*/ 2147483646 h 3"/>
                <a:gd name="T18" fmla="*/ 2147483646 w 4"/>
                <a:gd name="T19" fmla="*/ 2147483646 h 3"/>
                <a:gd name="T20" fmla="*/ 2147483646 w 4"/>
                <a:gd name="T21" fmla="*/ 2147483646 h 3"/>
                <a:gd name="T22" fmla="*/ 2147483646 w 4"/>
                <a:gd name="T23" fmla="*/ 2147483646 h 3"/>
                <a:gd name="T24" fmla="*/ 2147483646 w 4"/>
                <a:gd name="T25" fmla="*/ 2147483646 h 3"/>
                <a:gd name="T26" fmla="*/ 2147483646 w 4"/>
                <a:gd name="T27" fmla="*/ 2147483646 h 3"/>
                <a:gd name="T28" fmla="*/ 2147483646 w 4"/>
                <a:gd name="T29" fmla="*/ 2147483646 h 3"/>
                <a:gd name="T30" fmla="*/ 2147483646 w 4"/>
                <a:gd name="T31" fmla="*/ 2147483646 h 3"/>
                <a:gd name="T32" fmla="*/ 2147483646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0 w 4"/>
                <a:gd name="T45" fmla="*/ 2147483646 h 3"/>
                <a:gd name="T46" fmla="*/ 0 w 4"/>
                <a:gd name="T47" fmla="*/ 2147483646 h 3"/>
                <a:gd name="T48" fmla="*/ 0 w 4"/>
                <a:gd name="T49" fmla="*/ 2147483646 h 3"/>
                <a:gd name="T50" fmla="*/ 0 w 4"/>
                <a:gd name="T51" fmla="*/ 2147483646 h 3"/>
                <a:gd name="T52" fmla="*/ 0 w 4"/>
                <a:gd name="T53" fmla="*/ 2147483646 h 3"/>
                <a:gd name="T54" fmla="*/ 2147483646 w 4"/>
                <a:gd name="T55" fmla="*/ 2147483646 h 3"/>
                <a:gd name="T56" fmla="*/ 2147483646 w 4"/>
                <a:gd name="T57" fmla="*/ 0 h 3"/>
                <a:gd name="T58" fmla="*/ 2147483646 w 4"/>
                <a:gd name="T59" fmla="*/ 0 h 3"/>
                <a:gd name="T60" fmla="*/ 2147483646 w 4"/>
                <a:gd name="T61" fmla="*/ 0 h 3"/>
                <a:gd name="T62" fmla="*/ 2147483646 w 4"/>
                <a:gd name="T63" fmla="*/ 0 h 3"/>
                <a:gd name="T64" fmla="*/ 2147483646 w 4"/>
                <a:gd name="T65" fmla="*/ 0 h 3"/>
                <a:gd name="T66" fmla="*/ 2147483646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1439" name="Freeform 72"/>
            <p:cNvSpPr>
              <a:spLocks/>
            </p:cNvSpPr>
            <p:nvPr/>
          </p:nvSpPr>
          <p:spPr bwMode="auto">
            <a:xfrm>
              <a:off x="2186" y="3394"/>
              <a:ext cx="39" cy="15"/>
            </a:xfrm>
            <a:custGeom>
              <a:avLst/>
              <a:gdLst>
                <a:gd name="T0" fmla="*/ 0 w 8"/>
                <a:gd name="T1" fmla="*/ 2147483646 h 3"/>
                <a:gd name="T2" fmla="*/ 2147483646 w 8"/>
                <a:gd name="T3" fmla="*/ 2147483646 h 3"/>
                <a:gd name="T4" fmla="*/ 2147483646 w 8"/>
                <a:gd name="T5" fmla="*/ 0 h 3"/>
                <a:gd name="T6" fmla="*/ 2147483646 w 8"/>
                <a:gd name="T7" fmla="*/ 0 h 3"/>
                <a:gd name="T8" fmla="*/ 0 w 8"/>
                <a:gd name="T9" fmla="*/ 2147483646 h 3"/>
                <a:gd name="T10" fmla="*/ 0 w 8"/>
                <a:gd name="T11" fmla="*/ 2147483646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1440" name="Freeform 73"/>
            <p:cNvSpPr>
              <a:spLocks/>
            </p:cNvSpPr>
            <p:nvPr/>
          </p:nvSpPr>
          <p:spPr bwMode="auto">
            <a:xfrm>
              <a:off x="2026" y="3321"/>
              <a:ext cx="38" cy="24"/>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0 h 5"/>
                <a:gd name="T10" fmla="*/ 2147483646 w 8"/>
                <a:gd name="T11" fmla="*/ 2147483646 h 5"/>
                <a:gd name="T12" fmla="*/ 0 w 8"/>
                <a:gd name="T13" fmla="*/ 2147483646 h 5"/>
                <a:gd name="T14" fmla="*/ 0 w 8"/>
                <a:gd name="T15" fmla="*/ 214748364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1441" name="Freeform 74"/>
            <p:cNvSpPr>
              <a:spLocks/>
            </p:cNvSpPr>
            <p:nvPr/>
          </p:nvSpPr>
          <p:spPr bwMode="auto">
            <a:xfrm>
              <a:off x="1991" y="3321"/>
              <a:ext cx="20" cy="24"/>
            </a:xfrm>
            <a:custGeom>
              <a:avLst/>
              <a:gdLst>
                <a:gd name="T0" fmla="*/ 0 w 4"/>
                <a:gd name="T1" fmla="*/ 2147483646 h 5"/>
                <a:gd name="T2" fmla="*/ 2147483646 w 4"/>
                <a:gd name="T3" fmla="*/ 2147483646 h 5"/>
                <a:gd name="T4" fmla="*/ 2147483646 w 4"/>
                <a:gd name="T5" fmla="*/ 0 h 5"/>
                <a:gd name="T6" fmla="*/ 0 w 4"/>
                <a:gd name="T7" fmla="*/ 2147483646 h 5"/>
                <a:gd name="T8" fmla="*/ 0 w 4"/>
                <a:gd name="T9" fmla="*/ 2147483646 h 5"/>
                <a:gd name="T10" fmla="*/ 0 w 4"/>
                <a:gd name="T11" fmla="*/ 214748364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1442" name="Freeform 75"/>
            <p:cNvSpPr>
              <a:spLocks/>
            </p:cNvSpPr>
            <p:nvPr/>
          </p:nvSpPr>
          <p:spPr bwMode="auto">
            <a:xfrm>
              <a:off x="2128" y="3360"/>
              <a:ext cx="39" cy="34"/>
            </a:xfrm>
            <a:custGeom>
              <a:avLst/>
              <a:gdLst>
                <a:gd name="T0" fmla="*/ 2147483646 w 8"/>
                <a:gd name="T1" fmla="*/ 2147483646 h 7"/>
                <a:gd name="T2" fmla="*/ 2147483646 w 8"/>
                <a:gd name="T3" fmla="*/ 2147483646 h 7"/>
                <a:gd name="T4" fmla="*/ 2147483646 w 8"/>
                <a:gd name="T5" fmla="*/ 2147483646 h 7"/>
                <a:gd name="T6" fmla="*/ 2147483646 w 8"/>
                <a:gd name="T7" fmla="*/ 0 h 7"/>
                <a:gd name="T8" fmla="*/ 0 w 8"/>
                <a:gd name="T9" fmla="*/ 2147483646 h 7"/>
                <a:gd name="T10" fmla="*/ 2147483646 w 8"/>
                <a:gd name="T11" fmla="*/ 2147483646 h 7"/>
                <a:gd name="T12" fmla="*/ 2147483646 w 8"/>
                <a:gd name="T13" fmla="*/ 2147483646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it-IT"/>
            </a:p>
          </p:txBody>
        </p:sp>
      </p:grpSp>
      <p:sp>
        <p:nvSpPr>
          <p:cNvPr id="101429" name="Rectangle 76"/>
          <p:cNvSpPr>
            <a:spLocks noGrp="1" noChangeArrowheads="1"/>
          </p:cNvSpPr>
          <p:nvPr>
            <p:ph type="title"/>
          </p:nvPr>
        </p:nvSpPr>
        <p:spPr>
          <a:xfrm>
            <a:off x="0" y="242888"/>
            <a:ext cx="9144000" cy="1143000"/>
          </a:xfrm>
          <a:noFill/>
        </p:spPr>
        <p:txBody>
          <a:bodyPr/>
          <a:lstStyle/>
          <a:p>
            <a:r>
              <a:rPr lang="en-US" altLang="it-IT" sz="2800"/>
              <a:t>Obesity Trends* Among U.S. Adults</a:t>
            </a:r>
            <a:br>
              <a:rPr lang="en-US" altLang="it-IT" sz="2800"/>
            </a:br>
            <a:r>
              <a:rPr lang="en-US" altLang="it-IT" sz="2800">
                <a:solidFill>
                  <a:srgbClr val="DE3021"/>
                </a:solidFill>
              </a:rPr>
              <a:t>BRFSS, 1990</a:t>
            </a:r>
          </a:p>
        </p:txBody>
      </p:sp>
      <p:sp>
        <p:nvSpPr>
          <p:cNvPr id="101430" name="Text Box 78"/>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it-IT" sz="1400" b="1">
                <a:latin typeface="Arial Narrow" panose="020B0606020202030204" pitchFamily="34" charset="0"/>
              </a:rPr>
              <a:t>No Data       &lt;10%         10%–14%</a:t>
            </a:r>
          </a:p>
        </p:txBody>
      </p:sp>
      <p:sp>
        <p:nvSpPr>
          <p:cNvPr id="101431" name="Rectangle 79"/>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1432" name="Rectangle 80"/>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1433" name="Rectangle 81"/>
          <p:cNvSpPr>
            <a:spLocks noChangeArrowheads="1"/>
          </p:cNvSpPr>
          <p:nvPr/>
        </p:nvSpPr>
        <p:spPr bwMode="auto">
          <a:xfrm>
            <a:off x="2066925" y="5951538"/>
            <a:ext cx="209550" cy="234950"/>
          </a:xfrm>
          <a:prstGeom prst="rect">
            <a:avLst/>
          </a:prstGeom>
          <a:solidFill>
            <a:srgbClr val="66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it-IT" altLang="it-IT" sz="1800"/>
          </a:p>
        </p:txBody>
      </p:sp>
      <p:sp>
        <p:nvSpPr>
          <p:cNvPr id="101434" name="Rectangle 82"/>
          <p:cNvSpPr>
            <a:spLocks noChangeArrowheads="1"/>
          </p:cNvSpPr>
          <p:nvPr/>
        </p:nvSpPr>
        <p:spPr bwMode="auto">
          <a:xfrm>
            <a:off x="395288" y="5892800"/>
            <a:ext cx="2592387"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oup 2"/>
          <p:cNvGrpSpPr>
            <a:grpSpLocks/>
          </p:cNvGrpSpPr>
          <p:nvPr/>
        </p:nvGrpSpPr>
        <p:grpSpPr bwMode="auto">
          <a:xfrm>
            <a:off x="1027113" y="1709738"/>
            <a:ext cx="6167437" cy="3567112"/>
            <a:chOff x="728" y="1077"/>
            <a:chExt cx="4371" cy="2247"/>
          </a:xfrm>
        </p:grpSpPr>
        <p:sp>
          <p:nvSpPr>
            <p:cNvPr id="103434" name="Freeform 3"/>
            <p:cNvSpPr>
              <a:spLocks/>
            </p:cNvSpPr>
            <p:nvPr/>
          </p:nvSpPr>
          <p:spPr bwMode="auto">
            <a:xfrm>
              <a:off x="2843" y="1262"/>
              <a:ext cx="457" cy="269"/>
            </a:xfrm>
            <a:custGeom>
              <a:avLst/>
              <a:gdLst>
                <a:gd name="T0" fmla="*/ 0 w 89"/>
                <a:gd name="T1" fmla="*/ 2147483646 h 55"/>
                <a:gd name="T2" fmla="*/ 2147483646 w 89"/>
                <a:gd name="T3" fmla="*/ 0 h 55"/>
                <a:gd name="T4" fmla="*/ 2147483646 w 89"/>
                <a:gd name="T5" fmla="*/ 2147483646 h 55"/>
                <a:gd name="T6" fmla="*/ 2147483646 w 89"/>
                <a:gd name="T7" fmla="*/ 2147483646 h 55"/>
                <a:gd name="T8" fmla="*/ 2147483646 w 89"/>
                <a:gd name="T9" fmla="*/ 2147483646 h 55"/>
                <a:gd name="T10" fmla="*/ 2147483646 w 89"/>
                <a:gd name="T11" fmla="*/ 2147483646 h 55"/>
                <a:gd name="T12" fmla="*/ 2147483646 w 89"/>
                <a:gd name="T13" fmla="*/ 2147483646 h 55"/>
                <a:gd name="T14" fmla="*/ 2147483646 w 89"/>
                <a:gd name="T15" fmla="*/ 2147483646 h 55"/>
                <a:gd name="T16" fmla="*/ 2147483646 w 89"/>
                <a:gd name="T17" fmla="*/ 2147483646 h 55"/>
                <a:gd name="T18" fmla="*/ 2147483646 w 89"/>
                <a:gd name="T19" fmla="*/ 2147483646 h 55"/>
                <a:gd name="T20" fmla="*/ 2147483646 w 89"/>
                <a:gd name="T21" fmla="*/ 2147483646 h 55"/>
                <a:gd name="T22" fmla="*/ 2147483646 w 89"/>
                <a:gd name="T23" fmla="*/ 2147483646 h 55"/>
                <a:gd name="T24" fmla="*/ 2147483646 w 89"/>
                <a:gd name="T25" fmla="*/ 2147483646 h 55"/>
                <a:gd name="T26" fmla="*/ 2147483646 w 89"/>
                <a:gd name="T27" fmla="*/ 2147483646 h 55"/>
                <a:gd name="T28" fmla="*/ 2147483646 w 89"/>
                <a:gd name="T29" fmla="*/ 2147483646 h 55"/>
                <a:gd name="T30" fmla="*/ 2147483646 w 89"/>
                <a:gd name="T31" fmla="*/ 2147483646 h 55"/>
                <a:gd name="T32" fmla="*/ 2147483646 w 89"/>
                <a:gd name="T33" fmla="*/ 2147483646 h 55"/>
                <a:gd name="T34" fmla="*/ 2147483646 w 89"/>
                <a:gd name="T35" fmla="*/ 2147483646 h 55"/>
                <a:gd name="T36" fmla="*/ 2147483646 w 89"/>
                <a:gd name="T37" fmla="*/ 2147483646 h 55"/>
                <a:gd name="T38" fmla="*/ 0 w 89"/>
                <a:gd name="T39" fmla="*/ 2147483646 h 55"/>
                <a:gd name="T40" fmla="*/ 0 w 8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35" name="Freeform 4"/>
            <p:cNvSpPr>
              <a:spLocks/>
            </p:cNvSpPr>
            <p:nvPr/>
          </p:nvSpPr>
          <p:spPr bwMode="auto">
            <a:xfrm>
              <a:off x="2823" y="1511"/>
              <a:ext cx="483" cy="312"/>
            </a:xfrm>
            <a:custGeom>
              <a:avLst/>
              <a:gdLst>
                <a:gd name="T0" fmla="*/ 0 w 94"/>
                <a:gd name="T1" fmla="*/ 2147483646 h 64"/>
                <a:gd name="T2" fmla="*/ 2147483646 w 94"/>
                <a:gd name="T3" fmla="*/ 2147483646 h 64"/>
                <a:gd name="T4" fmla="*/ 2147483646 w 94"/>
                <a:gd name="T5" fmla="*/ 0 h 64"/>
                <a:gd name="T6" fmla="*/ 2147483646 w 94"/>
                <a:gd name="T7" fmla="*/ 2147483646 h 64"/>
                <a:gd name="T8" fmla="*/ 2147483646 w 94"/>
                <a:gd name="T9" fmla="*/ 2147483646 h 64"/>
                <a:gd name="T10" fmla="*/ 2147483646 w 94"/>
                <a:gd name="T11" fmla="*/ 2147483646 h 64"/>
                <a:gd name="T12" fmla="*/ 2147483646 w 94"/>
                <a:gd name="T13" fmla="*/ 2147483646 h 64"/>
                <a:gd name="T14" fmla="*/ 2147483646 w 94"/>
                <a:gd name="T15" fmla="*/ 2147483646 h 64"/>
                <a:gd name="T16" fmla="*/ 2147483646 w 94"/>
                <a:gd name="T17" fmla="*/ 2147483646 h 64"/>
                <a:gd name="T18" fmla="*/ 2147483646 w 94"/>
                <a:gd name="T19" fmla="*/ 2147483646 h 64"/>
                <a:gd name="T20" fmla="*/ 2147483646 w 94"/>
                <a:gd name="T21" fmla="*/ 2147483646 h 64"/>
                <a:gd name="T22" fmla="*/ 2147483646 w 94"/>
                <a:gd name="T23" fmla="*/ 2147483646 h 64"/>
                <a:gd name="T24" fmla="*/ 2147483646 w 94"/>
                <a:gd name="T25" fmla="*/ 2147483646 h 64"/>
                <a:gd name="T26" fmla="*/ 2147483646 w 94"/>
                <a:gd name="T27" fmla="*/ 2147483646 h 64"/>
                <a:gd name="T28" fmla="*/ 2147483646 w 94"/>
                <a:gd name="T29" fmla="*/ 2147483646 h 64"/>
                <a:gd name="T30" fmla="*/ 2147483646 w 94"/>
                <a:gd name="T31" fmla="*/ 2147483646 h 64"/>
                <a:gd name="T32" fmla="*/ 2147483646 w 94"/>
                <a:gd name="T33" fmla="*/ 2147483646 h 64"/>
                <a:gd name="T34" fmla="*/ 2147483646 w 94"/>
                <a:gd name="T35" fmla="*/ 2147483646 h 64"/>
                <a:gd name="T36" fmla="*/ 2147483646 w 94"/>
                <a:gd name="T37" fmla="*/ 2147483646 h 64"/>
                <a:gd name="T38" fmla="*/ 2147483646 w 94"/>
                <a:gd name="T39" fmla="*/ 2147483646 h 64"/>
                <a:gd name="T40" fmla="*/ 2147483646 w 94"/>
                <a:gd name="T41" fmla="*/ 2147483646 h 64"/>
                <a:gd name="T42" fmla="*/ 2147483646 w 94"/>
                <a:gd name="T43" fmla="*/ 2147483646 h 64"/>
                <a:gd name="T44" fmla="*/ 2147483646 w 94"/>
                <a:gd name="T45" fmla="*/ 2147483646 h 64"/>
                <a:gd name="T46" fmla="*/ 2147483646 w 94"/>
                <a:gd name="T47" fmla="*/ 2147483646 h 64"/>
                <a:gd name="T48" fmla="*/ 2147483646 w 94"/>
                <a:gd name="T49" fmla="*/ 2147483646 h 64"/>
                <a:gd name="T50" fmla="*/ 2147483646 w 94"/>
                <a:gd name="T51" fmla="*/ 2147483646 h 64"/>
                <a:gd name="T52" fmla="*/ 2147483646 w 94"/>
                <a:gd name="T53" fmla="*/ 2147483646 h 64"/>
                <a:gd name="T54" fmla="*/ 2147483646 w 94"/>
                <a:gd name="T55" fmla="*/ 2147483646 h 64"/>
                <a:gd name="T56" fmla="*/ 2147483646 w 94"/>
                <a:gd name="T57" fmla="*/ 2147483646 h 64"/>
                <a:gd name="T58" fmla="*/ 2147483646 w 94"/>
                <a:gd name="T59" fmla="*/ 2147483646 h 64"/>
                <a:gd name="T60" fmla="*/ 2147483646 w 94"/>
                <a:gd name="T61" fmla="*/ 2147483646 h 64"/>
                <a:gd name="T62" fmla="*/ 2147483646 w 94"/>
                <a:gd name="T63" fmla="*/ 2147483646 h 64"/>
                <a:gd name="T64" fmla="*/ 2147483646 w 94"/>
                <a:gd name="T65" fmla="*/ 2147483646 h 64"/>
                <a:gd name="T66" fmla="*/ 2147483646 w 94"/>
                <a:gd name="T67" fmla="*/ 2147483646 h 64"/>
                <a:gd name="T68" fmla="*/ 2147483646 w 94"/>
                <a:gd name="T69" fmla="*/ 2147483646 h 64"/>
                <a:gd name="T70" fmla="*/ 0 w 94"/>
                <a:gd name="T71" fmla="*/ 2147483646 h 64"/>
                <a:gd name="T72" fmla="*/ 0 w 94"/>
                <a:gd name="T73" fmla="*/ 2147483646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36" name="Freeform 5"/>
            <p:cNvSpPr>
              <a:spLocks/>
            </p:cNvSpPr>
            <p:nvPr/>
          </p:nvSpPr>
          <p:spPr bwMode="auto">
            <a:xfrm>
              <a:off x="2807" y="1760"/>
              <a:ext cx="571" cy="268"/>
            </a:xfrm>
            <a:custGeom>
              <a:avLst/>
              <a:gdLst>
                <a:gd name="T0" fmla="*/ 0 w 111"/>
                <a:gd name="T1" fmla="*/ 2147483646 h 55"/>
                <a:gd name="T2" fmla="*/ 2147483646 w 111"/>
                <a:gd name="T3" fmla="*/ 0 h 55"/>
                <a:gd name="T4" fmla="*/ 2147483646 w 111"/>
                <a:gd name="T5" fmla="*/ 2147483646 h 55"/>
                <a:gd name="T6" fmla="*/ 2147483646 w 111"/>
                <a:gd name="T7" fmla="*/ 2147483646 h 55"/>
                <a:gd name="T8" fmla="*/ 2147483646 w 111"/>
                <a:gd name="T9" fmla="*/ 2147483646 h 55"/>
                <a:gd name="T10" fmla="*/ 2147483646 w 111"/>
                <a:gd name="T11" fmla="*/ 2147483646 h 55"/>
                <a:gd name="T12" fmla="*/ 2147483646 w 111"/>
                <a:gd name="T13" fmla="*/ 2147483646 h 55"/>
                <a:gd name="T14" fmla="*/ 2147483646 w 111"/>
                <a:gd name="T15" fmla="*/ 2147483646 h 55"/>
                <a:gd name="T16" fmla="*/ 2147483646 w 111"/>
                <a:gd name="T17" fmla="*/ 2147483646 h 55"/>
                <a:gd name="T18" fmla="*/ 2147483646 w 111"/>
                <a:gd name="T19" fmla="*/ 2147483646 h 55"/>
                <a:gd name="T20" fmla="*/ 2147483646 w 111"/>
                <a:gd name="T21" fmla="*/ 2147483646 h 55"/>
                <a:gd name="T22" fmla="*/ 2147483646 w 111"/>
                <a:gd name="T23" fmla="*/ 2147483646 h 55"/>
                <a:gd name="T24" fmla="*/ 2147483646 w 111"/>
                <a:gd name="T25" fmla="*/ 2147483646 h 55"/>
                <a:gd name="T26" fmla="*/ 2147483646 w 111"/>
                <a:gd name="T27" fmla="*/ 2147483646 h 55"/>
                <a:gd name="T28" fmla="*/ 2147483646 w 111"/>
                <a:gd name="T29" fmla="*/ 2147483646 h 55"/>
                <a:gd name="T30" fmla="*/ 2147483646 w 111"/>
                <a:gd name="T31" fmla="*/ 2147483646 h 55"/>
                <a:gd name="T32" fmla="*/ 2147483646 w 111"/>
                <a:gd name="T33" fmla="*/ 2147483646 h 55"/>
                <a:gd name="T34" fmla="*/ 2147483646 w 111"/>
                <a:gd name="T35" fmla="*/ 2147483646 h 55"/>
                <a:gd name="T36" fmla="*/ 2147483646 w 111"/>
                <a:gd name="T37" fmla="*/ 2147483646 h 55"/>
                <a:gd name="T38" fmla="*/ 2147483646 w 111"/>
                <a:gd name="T39" fmla="*/ 2147483646 h 55"/>
                <a:gd name="T40" fmla="*/ 2147483646 w 111"/>
                <a:gd name="T41" fmla="*/ 2147483646 h 55"/>
                <a:gd name="T42" fmla="*/ 2147483646 w 111"/>
                <a:gd name="T43" fmla="*/ 2147483646 h 55"/>
                <a:gd name="T44" fmla="*/ 2147483646 w 111"/>
                <a:gd name="T45" fmla="*/ 2147483646 h 55"/>
                <a:gd name="T46" fmla="*/ 2147483646 w 111"/>
                <a:gd name="T47" fmla="*/ 2147483646 h 55"/>
                <a:gd name="T48" fmla="*/ 2147483646 w 111"/>
                <a:gd name="T49" fmla="*/ 2147483646 h 55"/>
                <a:gd name="T50" fmla="*/ 2147483646 w 111"/>
                <a:gd name="T51" fmla="*/ 2147483646 h 55"/>
                <a:gd name="T52" fmla="*/ 2147483646 w 111"/>
                <a:gd name="T53" fmla="*/ 2147483646 h 55"/>
                <a:gd name="T54" fmla="*/ 2147483646 w 111"/>
                <a:gd name="T55" fmla="*/ 2147483646 h 55"/>
                <a:gd name="T56" fmla="*/ 2147483646 w 111"/>
                <a:gd name="T57" fmla="*/ 2147483646 h 55"/>
                <a:gd name="T58" fmla="*/ 2147483646 w 111"/>
                <a:gd name="T59" fmla="*/ 2147483646 h 55"/>
                <a:gd name="T60" fmla="*/ 2147483646 w 111"/>
                <a:gd name="T61" fmla="*/ 2147483646 h 55"/>
                <a:gd name="T62" fmla="*/ 2147483646 w 111"/>
                <a:gd name="T63" fmla="*/ 2147483646 h 55"/>
                <a:gd name="T64" fmla="*/ 2147483646 w 111"/>
                <a:gd name="T65" fmla="*/ 2147483646 h 55"/>
                <a:gd name="T66" fmla="*/ 2147483646 w 111"/>
                <a:gd name="T67" fmla="*/ 2147483646 h 55"/>
                <a:gd name="T68" fmla="*/ 2147483646 w 111"/>
                <a:gd name="T69" fmla="*/ 2147483646 h 55"/>
                <a:gd name="T70" fmla="*/ 2147483646 w 111"/>
                <a:gd name="T71" fmla="*/ 2147483646 h 55"/>
                <a:gd name="T72" fmla="*/ 2147483646 w 111"/>
                <a:gd name="T73" fmla="*/ 2147483646 h 55"/>
                <a:gd name="T74" fmla="*/ 2147483646 w 111"/>
                <a:gd name="T75" fmla="*/ 2147483646 h 55"/>
                <a:gd name="T76" fmla="*/ 2147483646 w 111"/>
                <a:gd name="T77" fmla="*/ 2147483646 h 55"/>
                <a:gd name="T78" fmla="*/ 2147483646 w 111"/>
                <a:gd name="T79" fmla="*/ 2147483646 h 55"/>
                <a:gd name="T80" fmla="*/ 2147483646 w 111"/>
                <a:gd name="T81" fmla="*/ 2147483646 h 55"/>
                <a:gd name="T82" fmla="*/ 2147483646 w 111"/>
                <a:gd name="T83" fmla="*/ 2147483646 h 55"/>
                <a:gd name="T84" fmla="*/ 2147483646 w 111"/>
                <a:gd name="T85" fmla="*/ 2147483646 h 55"/>
                <a:gd name="T86" fmla="*/ 2147483646 w 111"/>
                <a:gd name="T87" fmla="*/ 2147483646 h 55"/>
                <a:gd name="T88" fmla="*/ 2147483646 w 111"/>
                <a:gd name="T89" fmla="*/ 2147483646 h 55"/>
                <a:gd name="T90" fmla="*/ 0 w 111"/>
                <a:gd name="T91" fmla="*/ 2147483646 h 55"/>
                <a:gd name="T92" fmla="*/ 0 w 111"/>
                <a:gd name="T93" fmla="*/ 214748364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37" name="Freeform 6"/>
            <p:cNvSpPr>
              <a:spLocks/>
            </p:cNvSpPr>
            <p:nvPr/>
          </p:nvSpPr>
          <p:spPr bwMode="auto">
            <a:xfrm>
              <a:off x="2921" y="2018"/>
              <a:ext cx="512" cy="259"/>
            </a:xfrm>
            <a:custGeom>
              <a:avLst/>
              <a:gdLst>
                <a:gd name="T0" fmla="*/ 2147483646 w 100"/>
                <a:gd name="T1" fmla="*/ 0 h 53"/>
                <a:gd name="T2" fmla="*/ 2147483646 w 100"/>
                <a:gd name="T3" fmla="*/ 2147483646 h 53"/>
                <a:gd name="T4" fmla="*/ 2147483646 w 100"/>
                <a:gd name="T5" fmla="*/ 2147483646 h 53"/>
                <a:gd name="T6" fmla="*/ 2147483646 w 100"/>
                <a:gd name="T7" fmla="*/ 2147483646 h 53"/>
                <a:gd name="T8" fmla="*/ 2147483646 w 100"/>
                <a:gd name="T9" fmla="*/ 2147483646 h 53"/>
                <a:gd name="T10" fmla="*/ 2147483646 w 100"/>
                <a:gd name="T11" fmla="*/ 2147483646 h 53"/>
                <a:gd name="T12" fmla="*/ 2147483646 w 100"/>
                <a:gd name="T13" fmla="*/ 2147483646 h 53"/>
                <a:gd name="T14" fmla="*/ 2147483646 w 100"/>
                <a:gd name="T15" fmla="*/ 2147483646 h 53"/>
                <a:gd name="T16" fmla="*/ 2147483646 w 100"/>
                <a:gd name="T17" fmla="*/ 2147483646 h 53"/>
                <a:gd name="T18" fmla="*/ 2147483646 w 100"/>
                <a:gd name="T19" fmla="*/ 2147483646 h 53"/>
                <a:gd name="T20" fmla="*/ 2147483646 w 100"/>
                <a:gd name="T21" fmla="*/ 2147483646 h 53"/>
                <a:gd name="T22" fmla="*/ 2147483646 w 100"/>
                <a:gd name="T23" fmla="*/ 2147483646 h 53"/>
                <a:gd name="T24" fmla="*/ 0 w 100"/>
                <a:gd name="T25" fmla="*/ 2147483646 h 53"/>
                <a:gd name="T26" fmla="*/ 2147483646 w 100"/>
                <a:gd name="T27" fmla="*/ 0 h 53"/>
                <a:gd name="T28" fmla="*/ 2147483646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38" name="Freeform 7"/>
            <p:cNvSpPr>
              <a:spLocks/>
            </p:cNvSpPr>
            <p:nvPr/>
          </p:nvSpPr>
          <p:spPr bwMode="auto">
            <a:xfrm>
              <a:off x="2848" y="2262"/>
              <a:ext cx="595" cy="293"/>
            </a:xfrm>
            <a:custGeom>
              <a:avLst/>
              <a:gdLst>
                <a:gd name="T0" fmla="*/ 2147483646 w 116"/>
                <a:gd name="T1" fmla="*/ 2147483646 h 60"/>
                <a:gd name="T2" fmla="*/ 0 w 116"/>
                <a:gd name="T3" fmla="*/ 2147483646 h 60"/>
                <a:gd name="T4" fmla="*/ 2147483646 w 116"/>
                <a:gd name="T5" fmla="*/ 2147483646 h 60"/>
                <a:gd name="T6" fmla="*/ 2147483646 w 116"/>
                <a:gd name="T7" fmla="*/ 2147483646 h 60"/>
                <a:gd name="T8" fmla="*/ 2147483646 w 116"/>
                <a:gd name="T9" fmla="*/ 2147483646 h 60"/>
                <a:gd name="T10" fmla="*/ 2147483646 w 116"/>
                <a:gd name="T11" fmla="*/ 2147483646 h 60"/>
                <a:gd name="T12" fmla="*/ 2147483646 w 116"/>
                <a:gd name="T13" fmla="*/ 2147483646 h 60"/>
                <a:gd name="T14" fmla="*/ 2147483646 w 116"/>
                <a:gd name="T15" fmla="*/ 2147483646 h 60"/>
                <a:gd name="T16" fmla="*/ 2147483646 w 116"/>
                <a:gd name="T17" fmla="*/ 2147483646 h 60"/>
                <a:gd name="T18" fmla="*/ 2147483646 w 116"/>
                <a:gd name="T19" fmla="*/ 2147483646 h 60"/>
                <a:gd name="T20" fmla="*/ 2147483646 w 116"/>
                <a:gd name="T21" fmla="*/ 2147483646 h 60"/>
                <a:gd name="T22" fmla="*/ 2147483646 w 116"/>
                <a:gd name="T23" fmla="*/ 2147483646 h 60"/>
                <a:gd name="T24" fmla="*/ 2147483646 w 116"/>
                <a:gd name="T25" fmla="*/ 2147483646 h 60"/>
                <a:gd name="T26" fmla="*/ 2147483646 w 116"/>
                <a:gd name="T27" fmla="*/ 2147483646 h 60"/>
                <a:gd name="T28" fmla="*/ 2147483646 w 116"/>
                <a:gd name="T29" fmla="*/ 2147483646 h 60"/>
                <a:gd name="T30" fmla="*/ 2147483646 w 116"/>
                <a:gd name="T31" fmla="*/ 2147483646 h 60"/>
                <a:gd name="T32" fmla="*/ 2147483646 w 116"/>
                <a:gd name="T33" fmla="*/ 2147483646 h 60"/>
                <a:gd name="T34" fmla="*/ 2147483646 w 116"/>
                <a:gd name="T35" fmla="*/ 2147483646 h 60"/>
                <a:gd name="T36" fmla="*/ 2147483646 w 116"/>
                <a:gd name="T37" fmla="*/ 2147483646 h 60"/>
                <a:gd name="T38" fmla="*/ 2147483646 w 116"/>
                <a:gd name="T39" fmla="*/ 2147483646 h 60"/>
                <a:gd name="T40" fmla="*/ 2147483646 w 116"/>
                <a:gd name="T41" fmla="*/ 2147483646 h 60"/>
                <a:gd name="T42" fmla="*/ 2147483646 w 116"/>
                <a:gd name="T43" fmla="*/ 2147483646 h 60"/>
                <a:gd name="T44" fmla="*/ 2147483646 w 116"/>
                <a:gd name="T45" fmla="*/ 2147483646 h 60"/>
                <a:gd name="T46" fmla="*/ 2147483646 w 116"/>
                <a:gd name="T47" fmla="*/ 2147483646 h 60"/>
                <a:gd name="T48" fmla="*/ 2147483646 w 116"/>
                <a:gd name="T49" fmla="*/ 2147483646 h 60"/>
                <a:gd name="T50" fmla="*/ 2147483646 w 116"/>
                <a:gd name="T51" fmla="*/ 2147483646 h 60"/>
                <a:gd name="T52" fmla="*/ 2147483646 w 116"/>
                <a:gd name="T53" fmla="*/ 2147483646 h 60"/>
                <a:gd name="T54" fmla="*/ 2147483646 w 116"/>
                <a:gd name="T55" fmla="*/ 2147483646 h 60"/>
                <a:gd name="T56" fmla="*/ 2147483646 w 116"/>
                <a:gd name="T57" fmla="*/ 2147483646 h 60"/>
                <a:gd name="T58" fmla="*/ 2147483646 w 116"/>
                <a:gd name="T59" fmla="*/ 2147483646 h 60"/>
                <a:gd name="T60" fmla="*/ 2147483646 w 116"/>
                <a:gd name="T61" fmla="*/ 2147483646 h 60"/>
                <a:gd name="T62" fmla="*/ 2147483646 w 116"/>
                <a:gd name="T63" fmla="*/ 2147483646 h 60"/>
                <a:gd name="T64" fmla="*/ 2147483646 w 116"/>
                <a:gd name="T65" fmla="*/ 2147483646 h 60"/>
                <a:gd name="T66" fmla="*/ 2147483646 w 116"/>
                <a:gd name="T67" fmla="*/ 2147483646 h 60"/>
                <a:gd name="T68" fmla="*/ 2147483646 w 116"/>
                <a:gd name="T69" fmla="*/ 21474836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39" name="Freeform 8"/>
            <p:cNvSpPr>
              <a:spLocks/>
            </p:cNvSpPr>
            <p:nvPr/>
          </p:nvSpPr>
          <p:spPr bwMode="auto">
            <a:xfrm>
              <a:off x="3296" y="1726"/>
              <a:ext cx="420" cy="263"/>
            </a:xfrm>
            <a:custGeom>
              <a:avLst/>
              <a:gdLst>
                <a:gd name="T0" fmla="*/ 2147483646 w 82"/>
                <a:gd name="T1" fmla="*/ 0 h 54"/>
                <a:gd name="T2" fmla="*/ 2147483646 w 82"/>
                <a:gd name="T3" fmla="*/ 2147483646 h 54"/>
                <a:gd name="T4" fmla="*/ 2147483646 w 82"/>
                <a:gd name="T5" fmla="*/ 2147483646 h 54"/>
                <a:gd name="T6" fmla="*/ 2147483646 w 82"/>
                <a:gd name="T7" fmla="*/ 2147483646 h 54"/>
                <a:gd name="T8" fmla="*/ 2147483646 w 82"/>
                <a:gd name="T9" fmla="*/ 2147483646 h 54"/>
                <a:gd name="T10" fmla="*/ 2147483646 w 82"/>
                <a:gd name="T11" fmla="*/ 2147483646 h 54"/>
                <a:gd name="T12" fmla="*/ 2147483646 w 82"/>
                <a:gd name="T13" fmla="*/ 2147483646 h 54"/>
                <a:gd name="T14" fmla="*/ 2147483646 w 82"/>
                <a:gd name="T15" fmla="*/ 2147483646 h 54"/>
                <a:gd name="T16" fmla="*/ 2147483646 w 82"/>
                <a:gd name="T17" fmla="*/ 2147483646 h 54"/>
                <a:gd name="T18" fmla="*/ 2147483646 w 82"/>
                <a:gd name="T19" fmla="*/ 2147483646 h 54"/>
                <a:gd name="T20" fmla="*/ 2147483646 w 82"/>
                <a:gd name="T21" fmla="*/ 2147483646 h 54"/>
                <a:gd name="T22" fmla="*/ 2147483646 w 82"/>
                <a:gd name="T23" fmla="*/ 2147483646 h 54"/>
                <a:gd name="T24" fmla="*/ 2147483646 w 82"/>
                <a:gd name="T25" fmla="*/ 2147483646 h 54"/>
                <a:gd name="T26" fmla="*/ 2147483646 w 82"/>
                <a:gd name="T27" fmla="*/ 2147483646 h 54"/>
                <a:gd name="T28" fmla="*/ 2147483646 w 82"/>
                <a:gd name="T29" fmla="*/ 2147483646 h 54"/>
                <a:gd name="T30" fmla="*/ 2147483646 w 82"/>
                <a:gd name="T31" fmla="*/ 2147483646 h 54"/>
                <a:gd name="T32" fmla="*/ 2147483646 w 82"/>
                <a:gd name="T33" fmla="*/ 2147483646 h 54"/>
                <a:gd name="T34" fmla="*/ 2147483646 w 82"/>
                <a:gd name="T35" fmla="*/ 2147483646 h 54"/>
                <a:gd name="T36" fmla="*/ 2147483646 w 82"/>
                <a:gd name="T37" fmla="*/ 2147483646 h 54"/>
                <a:gd name="T38" fmla="*/ 2147483646 w 82"/>
                <a:gd name="T39" fmla="*/ 2147483646 h 54"/>
                <a:gd name="T40" fmla="*/ 2147483646 w 82"/>
                <a:gd name="T41" fmla="*/ 2147483646 h 54"/>
                <a:gd name="T42" fmla="*/ 2147483646 w 82"/>
                <a:gd name="T43" fmla="*/ 2147483646 h 54"/>
                <a:gd name="T44" fmla="*/ 2147483646 w 82"/>
                <a:gd name="T45" fmla="*/ 2147483646 h 54"/>
                <a:gd name="T46" fmla="*/ 2147483646 w 82"/>
                <a:gd name="T47" fmla="*/ 2147483646 h 54"/>
                <a:gd name="T48" fmla="*/ 2147483646 w 82"/>
                <a:gd name="T49" fmla="*/ 2147483646 h 54"/>
                <a:gd name="T50" fmla="*/ 2147483646 w 82"/>
                <a:gd name="T51" fmla="*/ 2147483646 h 54"/>
                <a:gd name="T52" fmla="*/ 2147483646 w 82"/>
                <a:gd name="T53" fmla="*/ 2147483646 h 54"/>
                <a:gd name="T54" fmla="*/ 2147483646 w 82"/>
                <a:gd name="T55" fmla="*/ 2147483646 h 54"/>
                <a:gd name="T56" fmla="*/ 2147483646 w 82"/>
                <a:gd name="T57" fmla="*/ 2147483646 h 54"/>
                <a:gd name="T58" fmla="*/ 2147483646 w 82"/>
                <a:gd name="T59" fmla="*/ 2147483646 h 54"/>
                <a:gd name="T60" fmla="*/ 2147483646 w 82"/>
                <a:gd name="T61" fmla="*/ 2147483646 h 54"/>
                <a:gd name="T62" fmla="*/ 2147483646 w 82"/>
                <a:gd name="T63" fmla="*/ 2147483646 h 54"/>
                <a:gd name="T64" fmla="*/ 2147483646 w 82"/>
                <a:gd name="T65" fmla="*/ 2147483646 h 54"/>
                <a:gd name="T66" fmla="*/ 2147483646 w 82"/>
                <a:gd name="T67" fmla="*/ 2147483646 h 54"/>
                <a:gd name="T68" fmla="*/ 2147483646 w 82"/>
                <a:gd name="T69" fmla="*/ 2147483646 h 54"/>
                <a:gd name="T70" fmla="*/ 2147483646 w 82"/>
                <a:gd name="T71" fmla="*/ 2147483646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40" name="Freeform 9"/>
            <p:cNvSpPr>
              <a:spLocks/>
            </p:cNvSpPr>
            <p:nvPr/>
          </p:nvSpPr>
          <p:spPr bwMode="auto">
            <a:xfrm>
              <a:off x="3353" y="1970"/>
              <a:ext cx="460" cy="38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2147483646 h 78"/>
                <a:gd name="T12" fmla="*/ 2147483646 w 90"/>
                <a:gd name="T13" fmla="*/ 2147483646 h 78"/>
                <a:gd name="T14" fmla="*/ 2147483646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2147483646 w 90"/>
                <a:gd name="T33" fmla="*/ 2147483646 h 78"/>
                <a:gd name="T34" fmla="*/ 2147483646 w 90"/>
                <a:gd name="T35" fmla="*/ 2147483646 h 78"/>
                <a:gd name="T36" fmla="*/ 2147483646 w 90"/>
                <a:gd name="T37" fmla="*/ 2147483646 h 78"/>
                <a:gd name="T38" fmla="*/ 2147483646 w 90"/>
                <a:gd name="T39" fmla="*/ 2147483646 h 78"/>
                <a:gd name="T40" fmla="*/ 2147483646 w 90"/>
                <a:gd name="T41" fmla="*/ 2147483646 h 78"/>
                <a:gd name="T42" fmla="*/ 2147483646 w 90"/>
                <a:gd name="T43" fmla="*/ 2147483646 h 78"/>
                <a:gd name="T44" fmla="*/ 2147483646 w 90"/>
                <a:gd name="T45" fmla="*/ 2147483646 h 78"/>
                <a:gd name="T46" fmla="*/ 2147483646 w 90"/>
                <a:gd name="T47" fmla="*/ 2147483646 h 78"/>
                <a:gd name="T48" fmla="*/ 2147483646 w 90"/>
                <a:gd name="T49" fmla="*/ 2147483646 h 78"/>
                <a:gd name="T50" fmla="*/ 2147483646 w 90"/>
                <a:gd name="T51" fmla="*/ 2147483646 h 78"/>
                <a:gd name="T52" fmla="*/ 2147483646 w 90"/>
                <a:gd name="T53" fmla="*/ 2147483646 h 78"/>
                <a:gd name="T54" fmla="*/ 2147483646 w 90"/>
                <a:gd name="T55" fmla="*/ 2147483646 h 78"/>
                <a:gd name="T56" fmla="*/ 0 w 90"/>
                <a:gd name="T57" fmla="*/ 2147483646 h 78"/>
                <a:gd name="T58" fmla="*/ 2147483646 w 90"/>
                <a:gd name="T59" fmla="*/ 2147483646 h 78"/>
                <a:gd name="T60" fmla="*/ 2147483646 w 90"/>
                <a:gd name="T61" fmla="*/ 2147483646 h 78"/>
                <a:gd name="T62" fmla="*/ 2147483646 w 90"/>
                <a:gd name="T63" fmla="*/ 2147483646 h 78"/>
                <a:gd name="T64" fmla="*/ 2147483646 w 90"/>
                <a:gd name="T65" fmla="*/ 2147483646 h 78"/>
                <a:gd name="T66" fmla="*/ 2147483646 w 90"/>
                <a:gd name="T67" fmla="*/ 2147483646 h 78"/>
                <a:gd name="T68" fmla="*/ 2147483646 w 90"/>
                <a:gd name="T69" fmla="*/ 2147483646 h 78"/>
                <a:gd name="T70" fmla="*/ 2147483646 w 90"/>
                <a:gd name="T71" fmla="*/ 2147483646 h 78"/>
                <a:gd name="T72" fmla="*/ 2147483646 w 90"/>
                <a:gd name="T73" fmla="*/ 2147483646 h 78"/>
                <a:gd name="T74" fmla="*/ 2147483646 w 90"/>
                <a:gd name="T75" fmla="*/ 21474836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41" name="Freeform 10"/>
            <p:cNvSpPr>
              <a:spLocks/>
            </p:cNvSpPr>
            <p:nvPr/>
          </p:nvSpPr>
          <p:spPr bwMode="auto">
            <a:xfrm>
              <a:off x="3526" y="1438"/>
              <a:ext cx="364" cy="371"/>
            </a:xfrm>
            <a:custGeom>
              <a:avLst/>
              <a:gdLst>
                <a:gd name="T0" fmla="*/ 2147483646 w 71"/>
                <a:gd name="T1" fmla="*/ 2147483646 h 76"/>
                <a:gd name="T2" fmla="*/ 2147483646 w 71"/>
                <a:gd name="T3" fmla="*/ 2147483646 h 76"/>
                <a:gd name="T4" fmla="*/ 2147483646 w 71"/>
                <a:gd name="T5" fmla="*/ 2147483646 h 76"/>
                <a:gd name="T6" fmla="*/ 2147483646 w 71"/>
                <a:gd name="T7" fmla="*/ 2147483646 h 76"/>
                <a:gd name="T8" fmla="*/ 2147483646 w 71"/>
                <a:gd name="T9" fmla="*/ 2147483646 h 76"/>
                <a:gd name="T10" fmla="*/ 2147483646 w 71"/>
                <a:gd name="T11" fmla="*/ 2147483646 h 76"/>
                <a:gd name="T12" fmla="*/ 2147483646 w 71"/>
                <a:gd name="T13" fmla="*/ 2147483646 h 76"/>
                <a:gd name="T14" fmla="*/ 2147483646 w 71"/>
                <a:gd name="T15" fmla="*/ 2147483646 h 76"/>
                <a:gd name="T16" fmla="*/ 2147483646 w 71"/>
                <a:gd name="T17" fmla="*/ 2147483646 h 76"/>
                <a:gd name="T18" fmla="*/ 2147483646 w 71"/>
                <a:gd name="T19" fmla="*/ 2147483646 h 76"/>
                <a:gd name="T20" fmla="*/ 2147483646 w 71"/>
                <a:gd name="T21" fmla="*/ 2147483646 h 76"/>
                <a:gd name="T22" fmla="*/ 2147483646 w 71"/>
                <a:gd name="T23" fmla="*/ 2147483646 h 76"/>
                <a:gd name="T24" fmla="*/ 2147483646 w 71"/>
                <a:gd name="T25" fmla="*/ 2147483646 h 76"/>
                <a:gd name="T26" fmla="*/ 2147483646 w 71"/>
                <a:gd name="T27" fmla="*/ 2147483646 h 76"/>
                <a:gd name="T28" fmla="*/ 0 w 71"/>
                <a:gd name="T29" fmla="*/ 2147483646 h 76"/>
                <a:gd name="T30" fmla="*/ 2147483646 w 71"/>
                <a:gd name="T31" fmla="*/ 2147483646 h 76"/>
                <a:gd name="T32" fmla="*/ 2147483646 w 71"/>
                <a:gd name="T33" fmla="*/ 2147483646 h 76"/>
                <a:gd name="T34" fmla="*/ 2147483646 w 71"/>
                <a:gd name="T35" fmla="*/ 2147483646 h 76"/>
                <a:gd name="T36" fmla="*/ 2147483646 w 71"/>
                <a:gd name="T37" fmla="*/ 2147483646 h 76"/>
                <a:gd name="T38" fmla="*/ 2147483646 w 71"/>
                <a:gd name="T39" fmla="*/ 2147483646 h 76"/>
                <a:gd name="T40" fmla="*/ 2147483646 w 71"/>
                <a:gd name="T41" fmla="*/ 2147483646 h 76"/>
                <a:gd name="T42" fmla="*/ 2147483646 w 71"/>
                <a:gd name="T43" fmla="*/ 2147483646 h 76"/>
                <a:gd name="T44" fmla="*/ 2147483646 w 71"/>
                <a:gd name="T45" fmla="*/ 2147483646 h 76"/>
                <a:gd name="T46" fmla="*/ 2147483646 w 71"/>
                <a:gd name="T47" fmla="*/ 2147483646 h 76"/>
                <a:gd name="T48" fmla="*/ 2147483646 w 71"/>
                <a:gd name="T49" fmla="*/ 2147483646 h 76"/>
                <a:gd name="T50" fmla="*/ 2147483646 w 71"/>
                <a:gd name="T51" fmla="*/ 2147483646 h 76"/>
                <a:gd name="T52" fmla="*/ 2147483646 w 71"/>
                <a:gd name="T53" fmla="*/ 2147483646 h 76"/>
                <a:gd name="T54" fmla="*/ 2147483646 w 71"/>
                <a:gd name="T55" fmla="*/ 2147483646 h 76"/>
                <a:gd name="T56" fmla="*/ 2147483646 w 71"/>
                <a:gd name="T57" fmla="*/ 2147483646 h 76"/>
                <a:gd name="T58" fmla="*/ 2147483646 w 71"/>
                <a:gd name="T59" fmla="*/ 2147483646 h 76"/>
                <a:gd name="T60" fmla="*/ 2147483646 w 71"/>
                <a:gd name="T61" fmla="*/ 2147483646 h 76"/>
                <a:gd name="T62" fmla="*/ 2147483646 w 71"/>
                <a:gd name="T63" fmla="*/ 2147483646 h 76"/>
                <a:gd name="T64" fmla="*/ 2147483646 w 71"/>
                <a:gd name="T65" fmla="*/ 2147483646 h 76"/>
                <a:gd name="T66" fmla="*/ 2147483646 w 71"/>
                <a:gd name="T67" fmla="*/ 2147483646 h 76"/>
                <a:gd name="T68" fmla="*/ 2147483646 w 71"/>
                <a:gd name="T69" fmla="*/ 2147483646 h 76"/>
                <a:gd name="T70" fmla="*/ 2147483646 w 71"/>
                <a:gd name="T71" fmla="*/ 2147483646 h 76"/>
                <a:gd name="T72" fmla="*/ 2147483646 w 71"/>
                <a:gd name="T73" fmla="*/ 2147483646 h 76"/>
                <a:gd name="T74" fmla="*/ 2147483646 w 71"/>
                <a:gd name="T75" fmla="*/ 2147483646 h 76"/>
                <a:gd name="T76" fmla="*/ 2147483646 w 71"/>
                <a:gd name="T77" fmla="*/ 2147483646 h 76"/>
                <a:gd name="T78" fmla="*/ 2147483646 w 71"/>
                <a:gd name="T79" fmla="*/ 2147483646 h 76"/>
                <a:gd name="T80" fmla="*/ 2147483646 w 71"/>
                <a:gd name="T81" fmla="*/ 2147483646 h 76"/>
                <a:gd name="T82" fmla="*/ 2147483646 w 71"/>
                <a:gd name="T83" fmla="*/ 2147483646 h 76"/>
                <a:gd name="T84" fmla="*/ 2147483646 w 71"/>
                <a:gd name="T85" fmla="*/ 2147483646 h 76"/>
                <a:gd name="T86" fmla="*/ 2147483646 w 71"/>
                <a:gd name="T87" fmla="*/ 2147483646 h 76"/>
                <a:gd name="T88" fmla="*/ 2147483646 w 71"/>
                <a:gd name="T89" fmla="*/ 2147483646 h 76"/>
                <a:gd name="T90" fmla="*/ 2147483646 w 71"/>
                <a:gd name="T91" fmla="*/ 2147483646 h 76"/>
                <a:gd name="T92" fmla="*/ 2147483646 w 71"/>
                <a:gd name="T93" fmla="*/ 2147483646 h 76"/>
                <a:gd name="T94" fmla="*/ 2147483646 w 71"/>
                <a:gd name="T95" fmla="*/ 2147483646 h 76"/>
                <a:gd name="T96" fmla="*/ 2147483646 w 71"/>
                <a:gd name="T97" fmla="*/ 2147483646 h 76"/>
                <a:gd name="T98" fmla="*/ 2147483646 w 71"/>
                <a:gd name="T99" fmla="*/ 2147483646 h 76"/>
                <a:gd name="T100" fmla="*/ 2147483646 w 71"/>
                <a:gd name="T101" fmla="*/ 2147483646 h 76"/>
                <a:gd name="T102" fmla="*/ 2147483646 w 71"/>
                <a:gd name="T103" fmla="*/ 2147483646 h 76"/>
                <a:gd name="T104" fmla="*/ 2147483646 w 71"/>
                <a:gd name="T105" fmla="*/ 2147483646 h 76"/>
                <a:gd name="T106" fmla="*/ 2147483646 w 71"/>
                <a:gd name="T107" fmla="*/ 2147483646 h 76"/>
                <a:gd name="T108" fmla="*/ 2147483646 w 71"/>
                <a:gd name="T109" fmla="*/ 2147483646 h 76"/>
                <a:gd name="T110" fmla="*/ 2147483646 w 71"/>
                <a:gd name="T111" fmla="*/ 2147483646 h 76"/>
                <a:gd name="T112" fmla="*/ 2147483646 w 71"/>
                <a:gd name="T113" fmla="*/ 2147483646 h 76"/>
                <a:gd name="T114" fmla="*/ 2147483646 w 71"/>
                <a:gd name="T115" fmla="*/ 2147483646 h 76"/>
                <a:gd name="T116" fmla="*/ 2147483646 w 71"/>
                <a:gd name="T117" fmla="*/ 2147483646 h 76"/>
                <a:gd name="T118" fmla="*/ 2147483646 w 71"/>
                <a:gd name="T119" fmla="*/ 2147483646 h 76"/>
                <a:gd name="T120" fmla="*/ 2147483646 w 71"/>
                <a:gd name="T121" fmla="*/ 2147483646 h 76"/>
                <a:gd name="T122" fmla="*/ 2147483646 w 71"/>
                <a:gd name="T123" fmla="*/ 214748364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42" name="Freeform 11"/>
            <p:cNvSpPr>
              <a:spLocks/>
            </p:cNvSpPr>
            <p:nvPr/>
          </p:nvSpPr>
          <p:spPr bwMode="auto">
            <a:xfrm>
              <a:off x="3787" y="2057"/>
              <a:ext cx="509" cy="249"/>
            </a:xfrm>
            <a:custGeom>
              <a:avLst/>
              <a:gdLst>
                <a:gd name="T0" fmla="*/ 2147483646 w 99"/>
                <a:gd name="T1" fmla="*/ 2147483646 h 51"/>
                <a:gd name="T2" fmla="*/ 2147483646 w 99"/>
                <a:gd name="T3" fmla="*/ 2147483646 h 51"/>
                <a:gd name="T4" fmla="*/ 2147483646 w 99"/>
                <a:gd name="T5" fmla="*/ 2147483646 h 51"/>
                <a:gd name="T6" fmla="*/ 2147483646 w 99"/>
                <a:gd name="T7" fmla="*/ 2147483646 h 51"/>
                <a:gd name="T8" fmla="*/ 2147483646 w 99"/>
                <a:gd name="T9" fmla="*/ 2147483646 h 51"/>
                <a:gd name="T10" fmla="*/ 2147483646 w 99"/>
                <a:gd name="T11" fmla="*/ 2147483646 h 51"/>
                <a:gd name="T12" fmla="*/ 2147483646 w 99"/>
                <a:gd name="T13" fmla="*/ 2147483646 h 51"/>
                <a:gd name="T14" fmla="*/ 2147483646 w 99"/>
                <a:gd name="T15" fmla="*/ 2147483646 h 51"/>
                <a:gd name="T16" fmla="*/ 2147483646 w 99"/>
                <a:gd name="T17" fmla="*/ 2147483646 h 51"/>
                <a:gd name="T18" fmla="*/ 2147483646 w 99"/>
                <a:gd name="T19" fmla="*/ 2147483646 h 51"/>
                <a:gd name="T20" fmla="*/ 2147483646 w 99"/>
                <a:gd name="T21" fmla="*/ 2147483646 h 51"/>
                <a:gd name="T22" fmla="*/ 2147483646 w 99"/>
                <a:gd name="T23" fmla="*/ 2147483646 h 51"/>
                <a:gd name="T24" fmla="*/ 2147483646 w 99"/>
                <a:gd name="T25" fmla="*/ 2147483646 h 51"/>
                <a:gd name="T26" fmla="*/ 2147483646 w 99"/>
                <a:gd name="T27" fmla="*/ 2147483646 h 51"/>
                <a:gd name="T28" fmla="*/ 2147483646 w 99"/>
                <a:gd name="T29" fmla="*/ 2147483646 h 51"/>
                <a:gd name="T30" fmla="*/ 2147483646 w 99"/>
                <a:gd name="T31" fmla="*/ 2147483646 h 51"/>
                <a:gd name="T32" fmla="*/ 2147483646 w 99"/>
                <a:gd name="T33" fmla="*/ 2147483646 h 51"/>
                <a:gd name="T34" fmla="*/ 2147483646 w 99"/>
                <a:gd name="T35" fmla="*/ 2147483646 h 51"/>
                <a:gd name="T36" fmla="*/ 2147483646 w 99"/>
                <a:gd name="T37" fmla="*/ 2147483646 h 51"/>
                <a:gd name="T38" fmla="*/ 2147483646 w 99"/>
                <a:gd name="T39" fmla="*/ 2147483646 h 51"/>
                <a:gd name="T40" fmla="*/ 2147483646 w 99"/>
                <a:gd name="T41" fmla="*/ 2147483646 h 51"/>
                <a:gd name="T42" fmla="*/ 2147483646 w 99"/>
                <a:gd name="T43" fmla="*/ 2147483646 h 51"/>
                <a:gd name="T44" fmla="*/ 2147483646 w 99"/>
                <a:gd name="T45" fmla="*/ 2147483646 h 51"/>
                <a:gd name="T46" fmla="*/ 2147483646 w 99"/>
                <a:gd name="T47" fmla="*/ 2147483646 h 51"/>
                <a:gd name="T48" fmla="*/ 2147483646 w 99"/>
                <a:gd name="T49" fmla="*/ 0 h 51"/>
                <a:gd name="T50" fmla="*/ 2147483646 w 99"/>
                <a:gd name="T51" fmla="*/ 2147483646 h 51"/>
                <a:gd name="T52" fmla="*/ 2147483646 w 99"/>
                <a:gd name="T53" fmla="*/ 0 h 51"/>
                <a:gd name="T54" fmla="*/ 2147483646 w 99"/>
                <a:gd name="T55" fmla="*/ 2147483646 h 51"/>
                <a:gd name="T56" fmla="*/ 2147483646 w 99"/>
                <a:gd name="T57" fmla="*/ 2147483646 h 51"/>
                <a:gd name="T58" fmla="*/ 2147483646 w 99"/>
                <a:gd name="T59" fmla="*/ 2147483646 h 51"/>
                <a:gd name="T60" fmla="*/ 2147483646 w 99"/>
                <a:gd name="T61" fmla="*/ 2147483646 h 51"/>
                <a:gd name="T62" fmla="*/ 2147483646 w 99"/>
                <a:gd name="T63" fmla="*/ 2147483646 h 51"/>
                <a:gd name="T64" fmla="*/ 2147483646 w 99"/>
                <a:gd name="T65" fmla="*/ 2147483646 h 51"/>
                <a:gd name="T66" fmla="*/ 2147483646 w 99"/>
                <a:gd name="T67" fmla="*/ 2147483646 h 51"/>
                <a:gd name="T68" fmla="*/ 2147483646 w 99"/>
                <a:gd name="T69" fmla="*/ 2147483646 h 51"/>
                <a:gd name="T70" fmla="*/ 2147483646 w 99"/>
                <a:gd name="T71" fmla="*/ 2147483646 h 51"/>
                <a:gd name="T72" fmla="*/ 2147483646 w 99"/>
                <a:gd name="T73" fmla="*/ 2147483646 h 51"/>
                <a:gd name="T74" fmla="*/ 2147483646 w 99"/>
                <a:gd name="T75" fmla="*/ 2147483646 h 51"/>
                <a:gd name="T76" fmla="*/ 2147483646 w 99"/>
                <a:gd name="T77" fmla="*/ 2147483646 h 51"/>
                <a:gd name="T78" fmla="*/ 2147483646 w 99"/>
                <a:gd name="T79" fmla="*/ 2147483646 h 51"/>
                <a:gd name="T80" fmla="*/ 2147483646 w 99"/>
                <a:gd name="T81" fmla="*/ 2147483646 h 51"/>
                <a:gd name="T82" fmla="*/ 2147483646 w 99"/>
                <a:gd name="T83" fmla="*/ 2147483646 h 51"/>
                <a:gd name="T84" fmla="*/ 2147483646 w 99"/>
                <a:gd name="T85" fmla="*/ 2147483646 h 51"/>
                <a:gd name="T86" fmla="*/ 2147483646 w 99"/>
                <a:gd name="T87" fmla="*/ 2147483646 h 51"/>
                <a:gd name="T88" fmla="*/ 2147483646 w 99"/>
                <a:gd name="T89" fmla="*/ 2147483646 h 51"/>
                <a:gd name="T90" fmla="*/ 2147483646 w 99"/>
                <a:gd name="T91" fmla="*/ 2147483646 h 51"/>
                <a:gd name="T92" fmla="*/ 2147483646 w 99"/>
                <a:gd name="T93" fmla="*/ 2147483646 h 51"/>
                <a:gd name="T94" fmla="*/ 2147483646 w 99"/>
                <a:gd name="T95" fmla="*/ 2147483646 h 51"/>
                <a:gd name="T96" fmla="*/ 2147483646 w 99"/>
                <a:gd name="T97" fmla="*/ 2147483646 h 51"/>
                <a:gd name="T98" fmla="*/ 2147483646 w 99"/>
                <a:gd name="T99" fmla="*/ 2147483646 h 51"/>
                <a:gd name="T100" fmla="*/ 2147483646 w 99"/>
                <a:gd name="T101" fmla="*/ 2147483646 h 51"/>
                <a:gd name="T102" fmla="*/ 2147483646 w 99"/>
                <a:gd name="T103" fmla="*/ 2147483646 h 51"/>
                <a:gd name="T104" fmla="*/ 2147483646 w 99"/>
                <a:gd name="T105" fmla="*/ 2147483646 h 51"/>
                <a:gd name="T106" fmla="*/ 2147483646 w 99"/>
                <a:gd name="T107" fmla="*/ 2147483646 h 51"/>
                <a:gd name="T108" fmla="*/ 2147483646 w 99"/>
                <a:gd name="T109" fmla="*/ 2147483646 h 51"/>
                <a:gd name="T110" fmla="*/ 0 w 99"/>
                <a:gd name="T111" fmla="*/ 214748364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43" name="Freeform 12"/>
            <p:cNvSpPr>
              <a:spLocks/>
            </p:cNvSpPr>
            <p:nvPr/>
          </p:nvSpPr>
          <p:spPr bwMode="auto">
            <a:xfrm>
              <a:off x="3742" y="2243"/>
              <a:ext cx="568" cy="190"/>
            </a:xfrm>
            <a:custGeom>
              <a:avLst/>
              <a:gdLst>
                <a:gd name="T0" fmla="*/ 2147483646 w 111"/>
                <a:gd name="T1" fmla="*/ 0 h 39"/>
                <a:gd name="T2" fmla="*/ 2147483646 w 111"/>
                <a:gd name="T3" fmla="*/ 2147483646 h 39"/>
                <a:gd name="T4" fmla="*/ 2147483646 w 111"/>
                <a:gd name="T5" fmla="*/ 2147483646 h 39"/>
                <a:gd name="T6" fmla="*/ 2147483646 w 111"/>
                <a:gd name="T7" fmla="*/ 2147483646 h 39"/>
                <a:gd name="T8" fmla="*/ 2147483646 w 111"/>
                <a:gd name="T9" fmla="*/ 2147483646 h 39"/>
                <a:gd name="T10" fmla="*/ 2147483646 w 111"/>
                <a:gd name="T11" fmla="*/ 2147483646 h 39"/>
                <a:gd name="T12" fmla="*/ 2147483646 w 111"/>
                <a:gd name="T13" fmla="*/ 2147483646 h 39"/>
                <a:gd name="T14" fmla="*/ 2147483646 w 111"/>
                <a:gd name="T15" fmla="*/ 2147483646 h 39"/>
                <a:gd name="T16" fmla="*/ 2147483646 w 111"/>
                <a:gd name="T17" fmla="*/ 2147483646 h 39"/>
                <a:gd name="T18" fmla="*/ 2147483646 w 111"/>
                <a:gd name="T19" fmla="*/ 2147483646 h 39"/>
                <a:gd name="T20" fmla="*/ 2147483646 w 111"/>
                <a:gd name="T21" fmla="*/ 2147483646 h 39"/>
                <a:gd name="T22" fmla="*/ 2147483646 w 111"/>
                <a:gd name="T23" fmla="*/ 2147483646 h 39"/>
                <a:gd name="T24" fmla="*/ 2147483646 w 111"/>
                <a:gd name="T25" fmla="*/ 2147483646 h 39"/>
                <a:gd name="T26" fmla="*/ 2147483646 w 111"/>
                <a:gd name="T27" fmla="*/ 2147483646 h 39"/>
                <a:gd name="T28" fmla="*/ 2147483646 w 111"/>
                <a:gd name="T29" fmla="*/ 2147483646 h 39"/>
                <a:gd name="T30" fmla="*/ 2147483646 w 111"/>
                <a:gd name="T31" fmla="*/ 2147483646 h 39"/>
                <a:gd name="T32" fmla="*/ 2147483646 w 111"/>
                <a:gd name="T33" fmla="*/ 2147483646 h 39"/>
                <a:gd name="T34" fmla="*/ 2147483646 w 111"/>
                <a:gd name="T35" fmla="*/ 2147483646 h 39"/>
                <a:gd name="T36" fmla="*/ 2147483646 w 111"/>
                <a:gd name="T37" fmla="*/ 2147483646 h 39"/>
                <a:gd name="T38" fmla="*/ 2147483646 w 111"/>
                <a:gd name="T39" fmla="*/ 2147483646 h 39"/>
                <a:gd name="T40" fmla="*/ 2147483646 w 111"/>
                <a:gd name="T41" fmla="*/ 2147483646 h 39"/>
                <a:gd name="T42" fmla="*/ 2147483646 w 111"/>
                <a:gd name="T43" fmla="*/ 2147483646 h 39"/>
                <a:gd name="T44" fmla="*/ 0 w 111"/>
                <a:gd name="T45" fmla="*/ 2147483646 h 39"/>
                <a:gd name="T46" fmla="*/ 2147483646 w 111"/>
                <a:gd name="T47" fmla="*/ 2147483646 h 39"/>
                <a:gd name="T48" fmla="*/ 2147483646 w 111"/>
                <a:gd name="T49" fmla="*/ 2147483646 h 39"/>
                <a:gd name="T50" fmla="*/ 2147483646 w 111"/>
                <a:gd name="T51" fmla="*/ 2147483646 h 39"/>
                <a:gd name="T52" fmla="*/ 2147483646 w 111"/>
                <a:gd name="T53" fmla="*/ 2147483646 h 39"/>
                <a:gd name="T54" fmla="*/ 2147483646 w 111"/>
                <a:gd name="T55" fmla="*/ 2147483646 h 39"/>
                <a:gd name="T56" fmla="*/ 2147483646 w 111"/>
                <a:gd name="T57" fmla="*/ 2147483646 h 39"/>
                <a:gd name="T58" fmla="*/ 2147483646 w 111"/>
                <a:gd name="T59" fmla="*/ 2147483646 h 39"/>
                <a:gd name="T60" fmla="*/ 2147483646 w 111"/>
                <a:gd name="T61" fmla="*/ 2147483646 h 39"/>
                <a:gd name="T62" fmla="*/ 2147483646 w 111"/>
                <a:gd name="T63" fmla="*/ 2147483646 h 39"/>
                <a:gd name="T64" fmla="*/ 2147483646 w 111"/>
                <a:gd name="T65" fmla="*/ 2147483646 h 39"/>
                <a:gd name="T66" fmla="*/ 2147483646 w 111"/>
                <a:gd name="T67" fmla="*/ 2147483646 h 39"/>
                <a:gd name="T68" fmla="*/ 2147483646 w 111"/>
                <a:gd name="T69" fmla="*/ 2147483646 h 39"/>
                <a:gd name="T70" fmla="*/ 2147483646 w 111"/>
                <a:gd name="T71" fmla="*/ 2147483646 h 39"/>
                <a:gd name="T72" fmla="*/ 2147483646 w 111"/>
                <a:gd name="T73" fmla="*/ 2147483646 h 39"/>
                <a:gd name="T74" fmla="*/ 2147483646 w 111"/>
                <a:gd name="T75" fmla="*/ 2147483646 h 39"/>
                <a:gd name="T76" fmla="*/ 2147483646 w 111"/>
                <a:gd name="T77" fmla="*/ 2147483646 h 39"/>
                <a:gd name="T78" fmla="*/ 2147483646 w 111"/>
                <a:gd name="T79" fmla="*/ 2147483646 h 39"/>
                <a:gd name="T80" fmla="*/ 2147483646 w 111"/>
                <a:gd name="T81" fmla="*/ 2147483646 h 39"/>
                <a:gd name="T82" fmla="*/ 2147483646 w 111"/>
                <a:gd name="T83" fmla="*/ 2147483646 h 39"/>
                <a:gd name="T84" fmla="*/ 2147483646 w 111"/>
                <a:gd name="T85" fmla="*/ 2147483646 h 39"/>
                <a:gd name="T86" fmla="*/ 2147483646 w 111"/>
                <a:gd name="T87" fmla="*/ 2147483646 h 39"/>
                <a:gd name="T88" fmla="*/ 2147483646 w 111"/>
                <a:gd name="T89" fmla="*/ 2147483646 h 39"/>
                <a:gd name="T90" fmla="*/ 2147483646 w 111"/>
                <a:gd name="T91" fmla="*/ 2147483646 h 39"/>
                <a:gd name="T92" fmla="*/ 2147483646 w 111"/>
                <a:gd name="T93" fmla="*/ 2147483646 h 39"/>
                <a:gd name="T94" fmla="*/ 2147483646 w 111"/>
                <a:gd name="T95" fmla="*/ 2147483646 h 39"/>
                <a:gd name="T96" fmla="*/ 2147483646 w 111"/>
                <a:gd name="T97" fmla="*/ 2147483646 h 39"/>
                <a:gd name="T98" fmla="*/ 2147483646 w 111"/>
                <a:gd name="T99" fmla="*/ 2147483646 h 39"/>
                <a:gd name="T100" fmla="*/ 2147483646 w 111"/>
                <a:gd name="T101" fmla="*/ 2147483646 h 39"/>
                <a:gd name="T102" fmla="*/ 2147483646 w 111"/>
                <a:gd name="T103" fmla="*/ 2147483646 h 39"/>
                <a:gd name="T104" fmla="*/ 2147483646 w 111"/>
                <a:gd name="T105" fmla="*/ 2147483646 h 39"/>
                <a:gd name="T106" fmla="*/ 2147483646 w 111"/>
                <a:gd name="T107" fmla="*/ 2147483646 h 39"/>
                <a:gd name="T108" fmla="*/ 2147483646 w 111"/>
                <a:gd name="T109" fmla="*/ 2147483646 h 39"/>
                <a:gd name="T110" fmla="*/ 2147483646 w 111"/>
                <a:gd name="T111" fmla="*/ 2147483646 h 39"/>
                <a:gd name="T112" fmla="*/ 2147483646 w 111"/>
                <a:gd name="T113" fmla="*/ 2147483646 h 39"/>
                <a:gd name="T114" fmla="*/ 2147483646 w 111"/>
                <a:gd name="T115" fmla="*/ 0 h 39"/>
                <a:gd name="T116" fmla="*/ 2147483646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44" name="Freeform 13"/>
            <p:cNvSpPr>
              <a:spLocks/>
            </p:cNvSpPr>
            <p:nvPr/>
          </p:nvSpPr>
          <p:spPr bwMode="auto">
            <a:xfrm>
              <a:off x="3890" y="2409"/>
              <a:ext cx="266" cy="404"/>
            </a:xfrm>
            <a:custGeom>
              <a:avLst/>
              <a:gdLst>
                <a:gd name="T0" fmla="*/ 0 w 52"/>
                <a:gd name="T1" fmla="*/ 2147483646 h 83"/>
                <a:gd name="T2" fmla="*/ 2147483646 w 52"/>
                <a:gd name="T3" fmla="*/ 2147483646 h 83"/>
                <a:gd name="T4" fmla="*/ 0 w 52"/>
                <a:gd name="T5" fmla="*/ 2147483646 h 83"/>
                <a:gd name="T6" fmla="*/ 0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2147483646 h 83"/>
                <a:gd name="T16" fmla="*/ 2147483646 w 52"/>
                <a:gd name="T17" fmla="*/ 2147483646 h 83"/>
                <a:gd name="T18" fmla="*/ 2147483646 w 52"/>
                <a:gd name="T19" fmla="*/ 2147483646 h 83"/>
                <a:gd name="T20" fmla="*/ 2147483646 w 52"/>
                <a:gd name="T21" fmla="*/ 2147483646 h 83"/>
                <a:gd name="T22" fmla="*/ 2147483646 w 52"/>
                <a:gd name="T23" fmla="*/ 2147483646 h 83"/>
                <a:gd name="T24" fmla="*/ 2147483646 w 52"/>
                <a:gd name="T25" fmla="*/ 2147483646 h 83"/>
                <a:gd name="T26" fmla="*/ 2147483646 w 52"/>
                <a:gd name="T27" fmla="*/ 2147483646 h 83"/>
                <a:gd name="T28" fmla="*/ 2147483646 w 52"/>
                <a:gd name="T29" fmla="*/ 2147483646 h 83"/>
                <a:gd name="T30" fmla="*/ 2147483646 w 52"/>
                <a:gd name="T31" fmla="*/ 2147483646 h 83"/>
                <a:gd name="T32" fmla="*/ 2147483646 w 52"/>
                <a:gd name="T33" fmla="*/ 2147483646 h 83"/>
                <a:gd name="T34" fmla="*/ 2147483646 w 52"/>
                <a:gd name="T35" fmla="*/ 2147483646 h 83"/>
                <a:gd name="T36" fmla="*/ 2147483646 w 52"/>
                <a:gd name="T37" fmla="*/ 2147483646 h 83"/>
                <a:gd name="T38" fmla="*/ 2147483646 w 52"/>
                <a:gd name="T39" fmla="*/ 2147483646 h 83"/>
                <a:gd name="T40" fmla="*/ 2147483646 w 52"/>
                <a:gd name="T41" fmla="*/ 2147483646 h 83"/>
                <a:gd name="T42" fmla="*/ 2147483646 w 52"/>
                <a:gd name="T43" fmla="*/ 2147483646 h 83"/>
                <a:gd name="T44" fmla="*/ 2147483646 w 52"/>
                <a:gd name="T45" fmla="*/ 2147483646 h 83"/>
                <a:gd name="T46" fmla="*/ 2147483646 w 52"/>
                <a:gd name="T47" fmla="*/ 2147483646 h 83"/>
                <a:gd name="T48" fmla="*/ 2147483646 w 52"/>
                <a:gd name="T49" fmla="*/ 2147483646 h 83"/>
                <a:gd name="T50" fmla="*/ 2147483646 w 52"/>
                <a:gd name="T51" fmla="*/ 2147483646 h 83"/>
                <a:gd name="T52" fmla="*/ 2147483646 w 52"/>
                <a:gd name="T53" fmla="*/ 2147483646 h 83"/>
                <a:gd name="T54" fmla="*/ 2147483646 w 52"/>
                <a:gd name="T55" fmla="*/ 2147483646 h 83"/>
                <a:gd name="T56" fmla="*/ 2147483646 w 52"/>
                <a:gd name="T57" fmla="*/ 2147483646 h 83"/>
                <a:gd name="T58" fmla="*/ 2147483646 w 52"/>
                <a:gd name="T59" fmla="*/ 2147483646 h 83"/>
                <a:gd name="T60" fmla="*/ 2147483646 w 52"/>
                <a:gd name="T61" fmla="*/ 2147483646 h 83"/>
                <a:gd name="T62" fmla="*/ 2147483646 w 52"/>
                <a:gd name="T63" fmla="*/ 2147483646 h 83"/>
                <a:gd name="T64" fmla="*/ 2147483646 w 52"/>
                <a:gd name="T65" fmla="*/ 2147483646 h 83"/>
                <a:gd name="T66" fmla="*/ 2147483646 w 52"/>
                <a:gd name="T67" fmla="*/ 2147483646 h 83"/>
                <a:gd name="T68" fmla="*/ 2147483646 w 52"/>
                <a:gd name="T69" fmla="*/ 2147483646 h 83"/>
                <a:gd name="T70" fmla="*/ 2147483646 w 52"/>
                <a:gd name="T71" fmla="*/ 2147483646 h 83"/>
                <a:gd name="T72" fmla="*/ 2147483646 w 52"/>
                <a:gd name="T73" fmla="*/ 2147483646 h 83"/>
                <a:gd name="T74" fmla="*/ 2147483646 w 52"/>
                <a:gd name="T75" fmla="*/ 2147483646 h 83"/>
                <a:gd name="T76" fmla="*/ 2147483646 w 52"/>
                <a:gd name="T77" fmla="*/ 2147483646 h 83"/>
                <a:gd name="T78" fmla="*/ 2147483646 w 52"/>
                <a:gd name="T79" fmla="*/ 2147483646 h 83"/>
                <a:gd name="T80" fmla="*/ 2147483646 w 52"/>
                <a:gd name="T81" fmla="*/ 2147483646 h 83"/>
                <a:gd name="T82" fmla="*/ 2147483646 w 52"/>
                <a:gd name="T83" fmla="*/ 2147483646 h 83"/>
                <a:gd name="T84" fmla="*/ 2147483646 w 52"/>
                <a:gd name="T85" fmla="*/ 2147483646 h 83"/>
                <a:gd name="T86" fmla="*/ 2147483646 w 52"/>
                <a:gd name="T87" fmla="*/ 2147483646 h 83"/>
                <a:gd name="T88" fmla="*/ 2147483646 w 52"/>
                <a:gd name="T89" fmla="*/ 2147483646 h 83"/>
                <a:gd name="T90" fmla="*/ 2147483646 w 52"/>
                <a:gd name="T91" fmla="*/ 2147483646 h 83"/>
                <a:gd name="T92" fmla="*/ 2147483646 w 52"/>
                <a:gd name="T93" fmla="*/ 2147483646 h 83"/>
                <a:gd name="T94" fmla="*/ 2147483646 w 52"/>
                <a:gd name="T95" fmla="*/ 2147483646 h 83"/>
                <a:gd name="T96" fmla="*/ 2147483646 w 52"/>
                <a:gd name="T97" fmla="*/ 2147483646 h 83"/>
                <a:gd name="T98" fmla="*/ 2147483646 w 52"/>
                <a:gd name="T99" fmla="*/ 2147483646 h 83"/>
                <a:gd name="T100" fmla="*/ 2147483646 w 52"/>
                <a:gd name="T101" fmla="*/ 2147483646 h 83"/>
                <a:gd name="T102" fmla="*/ 2147483646 w 52"/>
                <a:gd name="T103" fmla="*/ 0 h 83"/>
                <a:gd name="T104" fmla="*/ 0 w 52"/>
                <a:gd name="T105" fmla="*/ 2147483646 h 83"/>
                <a:gd name="T106" fmla="*/ 0 w 52"/>
                <a:gd name="T107" fmla="*/ 2147483646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45" name="Freeform 14"/>
            <p:cNvSpPr>
              <a:spLocks/>
            </p:cNvSpPr>
            <p:nvPr/>
          </p:nvSpPr>
          <p:spPr bwMode="auto">
            <a:xfrm>
              <a:off x="4060" y="1789"/>
              <a:ext cx="291" cy="307"/>
            </a:xfrm>
            <a:custGeom>
              <a:avLst/>
              <a:gdLst>
                <a:gd name="T0" fmla="*/ 2147483646 w 57"/>
                <a:gd name="T1" fmla="*/ 2147483646 h 63"/>
                <a:gd name="T2" fmla="*/ 2147483646 w 57"/>
                <a:gd name="T3" fmla="*/ 2147483646 h 63"/>
                <a:gd name="T4" fmla="*/ 2147483646 w 57"/>
                <a:gd name="T5" fmla="*/ 2147483646 h 63"/>
                <a:gd name="T6" fmla="*/ 2147483646 w 57"/>
                <a:gd name="T7" fmla="*/ 2147483646 h 63"/>
                <a:gd name="T8" fmla="*/ 2147483646 w 57"/>
                <a:gd name="T9" fmla="*/ 2147483646 h 63"/>
                <a:gd name="T10" fmla="*/ 2147483646 w 57"/>
                <a:gd name="T11" fmla="*/ 2147483646 h 63"/>
                <a:gd name="T12" fmla="*/ 2147483646 w 57"/>
                <a:gd name="T13" fmla="*/ 2147483646 h 63"/>
                <a:gd name="T14" fmla="*/ 2147483646 w 57"/>
                <a:gd name="T15" fmla="*/ 2147483646 h 63"/>
                <a:gd name="T16" fmla="*/ 2147483646 w 57"/>
                <a:gd name="T17" fmla="*/ 2147483646 h 63"/>
                <a:gd name="T18" fmla="*/ 2147483646 w 57"/>
                <a:gd name="T19" fmla="*/ 2147483646 h 63"/>
                <a:gd name="T20" fmla="*/ 2147483646 w 57"/>
                <a:gd name="T21" fmla="*/ 2147483646 h 63"/>
                <a:gd name="T22" fmla="*/ 2147483646 w 57"/>
                <a:gd name="T23" fmla="*/ 2147483646 h 63"/>
                <a:gd name="T24" fmla="*/ 2147483646 w 57"/>
                <a:gd name="T25" fmla="*/ 2147483646 h 63"/>
                <a:gd name="T26" fmla="*/ 2147483646 w 57"/>
                <a:gd name="T27" fmla="*/ 2147483646 h 63"/>
                <a:gd name="T28" fmla="*/ 2147483646 w 57"/>
                <a:gd name="T29" fmla="*/ 2147483646 h 63"/>
                <a:gd name="T30" fmla="*/ 2147483646 w 57"/>
                <a:gd name="T31" fmla="*/ 2147483646 h 63"/>
                <a:gd name="T32" fmla="*/ 2147483646 w 57"/>
                <a:gd name="T33" fmla="*/ 2147483646 h 63"/>
                <a:gd name="T34" fmla="*/ 2147483646 w 57"/>
                <a:gd name="T35" fmla="*/ 2147483646 h 63"/>
                <a:gd name="T36" fmla="*/ 2147483646 w 57"/>
                <a:gd name="T37" fmla="*/ 2147483646 h 63"/>
                <a:gd name="T38" fmla="*/ 2147483646 w 57"/>
                <a:gd name="T39" fmla="*/ 2147483646 h 63"/>
                <a:gd name="T40" fmla="*/ 2147483646 w 57"/>
                <a:gd name="T41" fmla="*/ 2147483646 h 63"/>
                <a:gd name="T42" fmla="*/ 2147483646 w 57"/>
                <a:gd name="T43" fmla="*/ 2147483646 h 63"/>
                <a:gd name="T44" fmla="*/ 2147483646 w 57"/>
                <a:gd name="T45" fmla="*/ 2147483646 h 63"/>
                <a:gd name="T46" fmla="*/ 2147483646 w 57"/>
                <a:gd name="T47" fmla="*/ 2147483646 h 63"/>
                <a:gd name="T48" fmla="*/ 2147483646 w 57"/>
                <a:gd name="T49" fmla="*/ 2147483646 h 63"/>
                <a:gd name="T50" fmla="*/ 2147483646 w 57"/>
                <a:gd name="T51" fmla="*/ 2147483646 h 63"/>
                <a:gd name="T52" fmla="*/ 2147483646 w 57"/>
                <a:gd name="T53" fmla="*/ 2147483646 h 63"/>
                <a:gd name="T54" fmla="*/ 2147483646 w 57"/>
                <a:gd name="T55" fmla="*/ 2147483646 h 63"/>
                <a:gd name="T56" fmla="*/ 2147483646 w 57"/>
                <a:gd name="T57" fmla="*/ 2147483646 h 63"/>
                <a:gd name="T58" fmla="*/ 2147483646 w 57"/>
                <a:gd name="T59" fmla="*/ 2147483646 h 63"/>
                <a:gd name="T60" fmla="*/ 2147483646 w 57"/>
                <a:gd name="T61" fmla="*/ 2147483646 h 63"/>
                <a:gd name="T62" fmla="*/ 2147483646 w 57"/>
                <a:gd name="T63" fmla="*/ 2147483646 h 63"/>
                <a:gd name="T64" fmla="*/ 2147483646 w 57"/>
                <a:gd name="T65" fmla="*/ 2147483646 h 63"/>
                <a:gd name="T66" fmla="*/ 2147483646 w 57"/>
                <a:gd name="T67" fmla="*/ 2147483646 h 63"/>
                <a:gd name="T68" fmla="*/ 2147483646 w 57"/>
                <a:gd name="T69" fmla="*/ 2147483646 h 63"/>
                <a:gd name="T70" fmla="*/ 2147483646 w 57"/>
                <a:gd name="T71" fmla="*/ 2147483646 h 63"/>
                <a:gd name="T72" fmla="*/ 2147483646 w 57"/>
                <a:gd name="T73" fmla="*/ 2147483646 h 63"/>
                <a:gd name="T74" fmla="*/ 0 w 57"/>
                <a:gd name="T75" fmla="*/ 2147483646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46" name="Freeform 15"/>
            <p:cNvSpPr>
              <a:spLocks/>
            </p:cNvSpPr>
            <p:nvPr/>
          </p:nvSpPr>
          <p:spPr bwMode="auto">
            <a:xfrm>
              <a:off x="4141" y="2179"/>
              <a:ext cx="610" cy="249"/>
            </a:xfrm>
            <a:custGeom>
              <a:avLst/>
              <a:gdLst>
                <a:gd name="T0" fmla="*/ 2147483646 w 119"/>
                <a:gd name="T1" fmla="*/ 2147483646 h 51"/>
                <a:gd name="T2" fmla="*/ 2147483646 w 119"/>
                <a:gd name="T3" fmla="*/ 2147483646 h 51"/>
                <a:gd name="T4" fmla="*/ 2147483646 w 119"/>
                <a:gd name="T5" fmla="*/ 2147483646 h 51"/>
                <a:gd name="T6" fmla="*/ 2147483646 w 119"/>
                <a:gd name="T7" fmla="*/ 2147483646 h 51"/>
                <a:gd name="T8" fmla="*/ 2147483646 w 119"/>
                <a:gd name="T9" fmla="*/ 2147483646 h 51"/>
                <a:gd name="T10" fmla="*/ 2147483646 w 119"/>
                <a:gd name="T11" fmla="*/ 2147483646 h 51"/>
                <a:gd name="T12" fmla="*/ 2147483646 w 119"/>
                <a:gd name="T13" fmla="*/ 2147483646 h 51"/>
                <a:gd name="T14" fmla="*/ 2147483646 w 119"/>
                <a:gd name="T15" fmla="*/ 2147483646 h 51"/>
                <a:gd name="T16" fmla="*/ 2147483646 w 119"/>
                <a:gd name="T17" fmla="*/ 2147483646 h 51"/>
                <a:gd name="T18" fmla="*/ 2147483646 w 119"/>
                <a:gd name="T19" fmla="*/ 2147483646 h 51"/>
                <a:gd name="T20" fmla="*/ 2147483646 w 119"/>
                <a:gd name="T21" fmla="*/ 2147483646 h 51"/>
                <a:gd name="T22" fmla="*/ 2147483646 w 119"/>
                <a:gd name="T23" fmla="*/ 2147483646 h 51"/>
                <a:gd name="T24" fmla="*/ 2147483646 w 119"/>
                <a:gd name="T25" fmla="*/ 2147483646 h 51"/>
                <a:gd name="T26" fmla="*/ 2147483646 w 119"/>
                <a:gd name="T27" fmla="*/ 2147483646 h 51"/>
                <a:gd name="T28" fmla="*/ 2147483646 w 119"/>
                <a:gd name="T29" fmla="*/ 2147483646 h 51"/>
                <a:gd name="T30" fmla="*/ 2147483646 w 119"/>
                <a:gd name="T31" fmla="*/ 2147483646 h 51"/>
                <a:gd name="T32" fmla="*/ 2147483646 w 119"/>
                <a:gd name="T33" fmla="*/ 2147483646 h 51"/>
                <a:gd name="T34" fmla="*/ 2147483646 w 119"/>
                <a:gd name="T35" fmla="*/ 2147483646 h 51"/>
                <a:gd name="T36" fmla="*/ 2147483646 w 119"/>
                <a:gd name="T37" fmla="*/ 2147483646 h 51"/>
                <a:gd name="T38" fmla="*/ 2147483646 w 119"/>
                <a:gd name="T39" fmla="*/ 2147483646 h 51"/>
                <a:gd name="T40" fmla="*/ 2147483646 w 119"/>
                <a:gd name="T41" fmla="*/ 2147483646 h 51"/>
                <a:gd name="T42" fmla="*/ 2147483646 w 119"/>
                <a:gd name="T43" fmla="*/ 2147483646 h 51"/>
                <a:gd name="T44" fmla="*/ 2147483646 w 119"/>
                <a:gd name="T45" fmla="*/ 2147483646 h 51"/>
                <a:gd name="T46" fmla="*/ 2147483646 w 119"/>
                <a:gd name="T47" fmla="*/ 2147483646 h 51"/>
                <a:gd name="T48" fmla="*/ 2147483646 w 119"/>
                <a:gd name="T49" fmla="*/ 2147483646 h 51"/>
                <a:gd name="T50" fmla="*/ 2147483646 w 119"/>
                <a:gd name="T51" fmla="*/ 2147483646 h 51"/>
                <a:gd name="T52" fmla="*/ 2147483646 w 119"/>
                <a:gd name="T53" fmla="*/ 2147483646 h 51"/>
                <a:gd name="T54" fmla="*/ 2147483646 w 119"/>
                <a:gd name="T55" fmla="*/ 2147483646 h 51"/>
                <a:gd name="T56" fmla="*/ 2147483646 w 119"/>
                <a:gd name="T57" fmla="*/ 2147483646 h 51"/>
                <a:gd name="T58" fmla="*/ 2147483646 w 119"/>
                <a:gd name="T59" fmla="*/ 2147483646 h 51"/>
                <a:gd name="T60" fmla="*/ 2147483646 w 119"/>
                <a:gd name="T61" fmla="*/ 2147483646 h 51"/>
                <a:gd name="T62" fmla="*/ 2147483646 w 119"/>
                <a:gd name="T63" fmla="*/ 2147483646 h 51"/>
                <a:gd name="T64" fmla="*/ 2147483646 w 119"/>
                <a:gd name="T65" fmla="*/ 2147483646 h 51"/>
                <a:gd name="T66" fmla="*/ 2147483646 w 119"/>
                <a:gd name="T67" fmla="*/ 2147483646 h 51"/>
                <a:gd name="T68" fmla="*/ 2147483646 w 119"/>
                <a:gd name="T69" fmla="*/ 2147483646 h 51"/>
                <a:gd name="T70" fmla="*/ 2147483646 w 119"/>
                <a:gd name="T71" fmla="*/ 2147483646 h 51"/>
                <a:gd name="T72" fmla="*/ 2147483646 w 119"/>
                <a:gd name="T73" fmla="*/ 2147483646 h 51"/>
                <a:gd name="T74" fmla="*/ 2147483646 w 119"/>
                <a:gd name="T75" fmla="*/ 2147483646 h 51"/>
                <a:gd name="T76" fmla="*/ 2147483646 w 119"/>
                <a:gd name="T77" fmla="*/ 2147483646 h 51"/>
                <a:gd name="T78" fmla="*/ 2147483646 w 119"/>
                <a:gd name="T79" fmla="*/ 2147483646 h 51"/>
                <a:gd name="T80" fmla="*/ 2147483646 w 119"/>
                <a:gd name="T81" fmla="*/ 2147483646 h 51"/>
                <a:gd name="T82" fmla="*/ 2147483646 w 119"/>
                <a:gd name="T83" fmla="*/ 2147483646 h 51"/>
                <a:gd name="T84" fmla="*/ 2147483646 w 119"/>
                <a:gd name="T85" fmla="*/ 2147483646 h 51"/>
                <a:gd name="T86" fmla="*/ 2147483646 w 119"/>
                <a:gd name="T87" fmla="*/ 2147483646 h 51"/>
                <a:gd name="T88" fmla="*/ 2147483646 w 119"/>
                <a:gd name="T89" fmla="*/ 2147483646 h 51"/>
                <a:gd name="T90" fmla="*/ 2147483646 w 119"/>
                <a:gd name="T91" fmla="*/ 2147483646 h 51"/>
                <a:gd name="T92" fmla="*/ 2147483646 w 119"/>
                <a:gd name="T93" fmla="*/ 2147483646 h 51"/>
                <a:gd name="T94" fmla="*/ 2147483646 w 119"/>
                <a:gd name="T95" fmla="*/ 2147483646 h 51"/>
                <a:gd name="T96" fmla="*/ 2147483646 w 119"/>
                <a:gd name="T97" fmla="*/ 2147483646 h 51"/>
                <a:gd name="T98" fmla="*/ 0 w 119"/>
                <a:gd name="T99" fmla="*/ 2147483646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47" name="Freeform 16"/>
            <p:cNvSpPr>
              <a:spLocks/>
            </p:cNvSpPr>
            <p:nvPr/>
          </p:nvSpPr>
          <p:spPr bwMode="auto">
            <a:xfrm>
              <a:off x="3962" y="2716"/>
              <a:ext cx="630" cy="453"/>
            </a:xfrm>
            <a:custGeom>
              <a:avLst/>
              <a:gdLst>
                <a:gd name="T0" fmla="*/ 0 w 123"/>
                <a:gd name="T1" fmla="*/ 2147483646 h 93"/>
                <a:gd name="T2" fmla="*/ 0 w 123"/>
                <a:gd name="T3" fmla="*/ 2147483646 h 93"/>
                <a:gd name="T4" fmla="*/ 2147483646 w 123"/>
                <a:gd name="T5" fmla="*/ 2147483646 h 93"/>
                <a:gd name="T6" fmla="*/ 2147483646 w 123"/>
                <a:gd name="T7" fmla="*/ 2147483646 h 93"/>
                <a:gd name="T8" fmla="*/ 2147483646 w 123"/>
                <a:gd name="T9" fmla="*/ 2147483646 h 93"/>
                <a:gd name="T10" fmla="*/ 2147483646 w 123"/>
                <a:gd name="T11" fmla="*/ 2147483646 h 93"/>
                <a:gd name="T12" fmla="*/ 2147483646 w 123"/>
                <a:gd name="T13" fmla="*/ 2147483646 h 93"/>
                <a:gd name="T14" fmla="*/ 2147483646 w 123"/>
                <a:gd name="T15" fmla="*/ 2147483646 h 93"/>
                <a:gd name="T16" fmla="*/ 2147483646 w 123"/>
                <a:gd name="T17" fmla="*/ 2147483646 h 93"/>
                <a:gd name="T18" fmla="*/ 2147483646 w 123"/>
                <a:gd name="T19" fmla="*/ 2147483646 h 93"/>
                <a:gd name="T20" fmla="*/ 2147483646 w 123"/>
                <a:gd name="T21" fmla="*/ 2147483646 h 93"/>
                <a:gd name="T22" fmla="*/ 2147483646 w 123"/>
                <a:gd name="T23" fmla="*/ 2147483646 h 93"/>
                <a:gd name="T24" fmla="*/ 2147483646 w 123"/>
                <a:gd name="T25" fmla="*/ 2147483646 h 93"/>
                <a:gd name="T26" fmla="*/ 2147483646 w 123"/>
                <a:gd name="T27" fmla="*/ 2147483646 h 93"/>
                <a:gd name="T28" fmla="*/ 2147483646 w 123"/>
                <a:gd name="T29" fmla="*/ 2147483646 h 93"/>
                <a:gd name="T30" fmla="*/ 2147483646 w 123"/>
                <a:gd name="T31" fmla="*/ 2147483646 h 93"/>
                <a:gd name="T32" fmla="*/ 2147483646 w 123"/>
                <a:gd name="T33" fmla="*/ 2147483646 h 93"/>
                <a:gd name="T34" fmla="*/ 2147483646 w 123"/>
                <a:gd name="T35" fmla="*/ 2147483646 h 93"/>
                <a:gd name="T36" fmla="*/ 2147483646 w 123"/>
                <a:gd name="T37" fmla="*/ 2147483646 h 93"/>
                <a:gd name="T38" fmla="*/ 2147483646 w 123"/>
                <a:gd name="T39" fmla="*/ 2147483646 h 93"/>
                <a:gd name="T40" fmla="*/ 2147483646 w 123"/>
                <a:gd name="T41" fmla="*/ 2147483646 h 93"/>
                <a:gd name="T42" fmla="*/ 2147483646 w 123"/>
                <a:gd name="T43" fmla="*/ 2147483646 h 93"/>
                <a:gd name="T44" fmla="*/ 2147483646 w 123"/>
                <a:gd name="T45" fmla="*/ 2147483646 h 93"/>
                <a:gd name="T46" fmla="*/ 2147483646 w 123"/>
                <a:gd name="T47" fmla="*/ 2147483646 h 93"/>
                <a:gd name="T48" fmla="*/ 2147483646 w 123"/>
                <a:gd name="T49" fmla="*/ 2147483646 h 93"/>
                <a:gd name="T50" fmla="*/ 2147483646 w 123"/>
                <a:gd name="T51" fmla="*/ 2147483646 h 93"/>
                <a:gd name="T52" fmla="*/ 2147483646 w 123"/>
                <a:gd name="T53" fmla="*/ 2147483646 h 93"/>
                <a:gd name="T54" fmla="*/ 2147483646 w 123"/>
                <a:gd name="T55" fmla="*/ 2147483646 h 93"/>
                <a:gd name="T56" fmla="*/ 2147483646 w 123"/>
                <a:gd name="T57" fmla="*/ 2147483646 h 93"/>
                <a:gd name="T58" fmla="*/ 2147483646 w 123"/>
                <a:gd name="T59" fmla="*/ 2147483646 h 93"/>
                <a:gd name="T60" fmla="*/ 2147483646 w 123"/>
                <a:gd name="T61" fmla="*/ 2147483646 h 93"/>
                <a:gd name="T62" fmla="*/ 2147483646 w 123"/>
                <a:gd name="T63" fmla="*/ 2147483646 h 93"/>
                <a:gd name="T64" fmla="*/ 2147483646 w 123"/>
                <a:gd name="T65" fmla="*/ 2147483646 h 93"/>
                <a:gd name="T66" fmla="*/ 2147483646 w 123"/>
                <a:gd name="T67" fmla="*/ 2147483646 h 93"/>
                <a:gd name="T68" fmla="*/ 2147483646 w 123"/>
                <a:gd name="T69" fmla="*/ 2147483646 h 93"/>
                <a:gd name="T70" fmla="*/ 2147483646 w 123"/>
                <a:gd name="T71" fmla="*/ 2147483646 h 93"/>
                <a:gd name="T72" fmla="*/ 2147483646 w 123"/>
                <a:gd name="T73" fmla="*/ 2147483646 h 93"/>
                <a:gd name="T74" fmla="*/ 2147483646 w 123"/>
                <a:gd name="T75" fmla="*/ 2147483646 h 93"/>
                <a:gd name="T76" fmla="*/ 2147483646 w 123"/>
                <a:gd name="T77" fmla="*/ 2147483646 h 93"/>
                <a:gd name="T78" fmla="*/ 2147483646 w 123"/>
                <a:gd name="T79" fmla="*/ 2147483646 h 93"/>
                <a:gd name="T80" fmla="*/ 2147483646 w 123"/>
                <a:gd name="T81" fmla="*/ 2147483646 h 93"/>
                <a:gd name="T82" fmla="*/ 2147483646 w 123"/>
                <a:gd name="T83" fmla="*/ 2147483646 h 93"/>
                <a:gd name="T84" fmla="*/ 2147483646 w 123"/>
                <a:gd name="T85" fmla="*/ 2147483646 h 93"/>
                <a:gd name="T86" fmla="*/ 2147483646 w 123"/>
                <a:gd name="T87" fmla="*/ 2147483646 h 93"/>
                <a:gd name="T88" fmla="*/ 2147483646 w 123"/>
                <a:gd name="T89" fmla="*/ 2147483646 h 93"/>
                <a:gd name="T90" fmla="*/ 2147483646 w 123"/>
                <a:gd name="T91" fmla="*/ 2147483646 h 93"/>
                <a:gd name="T92" fmla="*/ 2147483646 w 123"/>
                <a:gd name="T93" fmla="*/ 2147483646 h 93"/>
                <a:gd name="T94" fmla="*/ 2147483646 w 123"/>
                <a:gd name="T95" fmla="*/ 2147483646 h 93"/>
                <a:gd name="T96" fmla="*/ 2147483646 w 123"/>
                <a:gd name="T97" fmla="*/ 2147483646 h 93"/>
                <a:gd name="T98" fmla="*/ 2147483646 w 123"/>
                <a:gd name="T99" fmla="*/ 2147483646 h 93"/>
                <a:gd name="T100" fmla="*/ 2147483646 w 123"/>
                <a:gd name="T101" fmla="*/ 2147483646 h 93"/>
                <a:gd name="T102" fmla="*/ 2147483646 w 123"/>
                <a:gd name="T103" fmla="*/ 2147483646 h 93"/>
                <a:gd name="T104" fmla="*/ 2147483646 w 123"/>
                <a:gd name="T105" fmla="*/ 2147483646 h 93"/>
                <a:gd name="T106" fmla="*/ 2147483646 w 123"/>
                <a:gd name="T107" fmla="*/ 2147483646 h 93"/>
                <a:gd name="T108" fmla="*/ 2147483646 w 123"/>
                <a:gd name="T109" fmla="*/ 2147483646 h 93"/>
                <a:gd name="T110" fmla="*/ 2147483646 w 123"/>
                <a:gd name="T111" fmla="*/ 2147483646 h 93"/>
                <a:gd name="T112" fmla="*/ 2147483646 w 123"/>
                <a:gd name="T113" fmla="*/ 2147483646 h 93"/>
                <a:gd name="T114" fmla="*/ 2147483646 w 123"/>
                <a:gd name="T115" fmla="*/ 2147483646 h 93"/>
                <a:gd name="T116" fmla="*/ 2147483646 w 123"/>
                <a:gd name="T117" fmla="*/ 2147483646 h 93"/>
                <a:gd name="T118" fmla="*/ 2147483646 w 123"/>
                <a:gd name="T119" fmla="*/ 2147483646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48" name="Freeform 17"/>
            <p:cNvSpPr>
              <a:spLocks/>
            </p:cNvSpPr>
            <p:nvPr/>
          </p:nvSpPr>
          <p:spPr bwMode="auto">
            <a:xfrm>
              <a:off x="4243" y="1896"/>
              <a:ext cx="313" cy="293"/>
            </a:xfrm>
            <a:custGeom>
              <a:avLst/>
              <a:gdLst>
                <a:gd name="T0" fmla="*/ 2147483646 w 61"/>
                <a:gd name="T1" fmla="*/ 0 h 60"/>
                <a:gd name="T2" fmla="*/ 2147483646 w 61"/>
                <a:gd name="T3" fmla="*/ 2147483646 h 60"/>
                <a:gd name="T4" fmla="*/ 2147483646 w 61"/>
                <a:gd name="T5" fmla="*/ 2147483646 h 60"/>
                <a:gd name="T6" fmla="*/ 2147483646 w 61"/>
                <a:gd name="T7" fmla="*/ 2147483646 h 60"/>
                <a:gd name="T8" fmla="*/ 2147483646 w 61"/>
                <a:gd name="T9" fmla="*/ 2147483646 h 60"/>
                <a:gd name="T10" fmla="*/ 2147483646 w 61"/>
                <a:gd name="T11" fmla="*/ 2147483646 h 60"/>
                <a:gd name="T12" fmla="*/ 2147483646 w 61"/>
                <a:gd name="T13" fmla="*/ 2147483646 h 60"/>
                <a:gd name="T14" fmla="*/ 2147483646 w 61"/>
                <a:gd name="T15" fmla="*/ 2147483646 h 60"/>
                <a:gd name="T16" fmla="*/ 2147483646 w 61"/>
                <a:gd name="T17" fmla="*/ 2147483646 h 60"/>
                <a:gd name="T18" fmla="*/ 2147483646 w 61"/>
                <a:gd name="T19" fmla="*/ 2147483646 h 60"/>
                <a:gd name="T20" fmla="*/ 2147483646 w 61"/>
                <a:gd name="T21" fmla="*/ 2147483646 h 60"/>
                <a:gd name="T22" fmla="*/ 2147483646 w 61"/>
                <a:gd name="T23" fmla="*/ 2147483646 h 60"/>
                <a:gd name="T24" fmla="*/ 2147483646 w 61"/>
                <a:gd name="T25" fmla="*/ 2147483646 h 60"/>
                <a:gd name="T26" fmla="*/ 2147483646 w 61"/>
                <a:gd name="T27" fmla="*/ 2147483646 h 60"/>
                <a:gd name="T28" fmla="*/ 2147483646 w 61"/>
                <a:gd name="T29" fmla="*/ 2147483646 h 60"/>
                <a:gd name="T30" fmla="*/ 0 w 61"/>
                <a:gd name="T31" fmla="*/ 2147483646 h 60"/>
                <a:gd name="T32" fmla="*/ 0 w 61"/>
                <a:gd name="T33" fmla="*/ 2147483646 h 60"/>
                <a:gd name="T34" fmla="*/ 2147483646 w 61"/>
                <a:gd name="T35" fmla="*/ 2147483646 h 60"/>
                <a:gd name="T36" fmla="*/ 2147483646 w 61"/>
                <a:gd name="T37" fmla="*/ 2147483646 h 60"/>
                <a:gd name="T38" fmla="*/ 2147483646 w 61"/>
                <a:gd name="T39" fmla="*/ 2147483646 h 60"/>
                <a:gd name="T40" fmla="*/ 2147483646 w 61"/>
                <a:gd name="T41" fmla="*/ 2147483646 h 60"/>
                <a:gd name="T42" fmla="*/ 2147483646 w 61"/>
                <a:gd name="T43" fmla="*/ 2147483646 h 60"/>
                <a:gd name="T44" fmla="*/ 2147483646 w 61"/>
                <a:gd name="T45" fmla="*/ 2147483646 h 60"/>
                <a:gd name="T46" fmla="*/ 2147483646 w 61"/>
                <a:gd name="T47" fmla="*/ 2147483646 h 60"/>
                <a:gd name="T48" fmla="*/ 2147483646 w 61"/>
                <a:gd name="T49" fmla="*/ 2147483646 h 60"/>
                <a:gd name="T50" fmla="*/ 2147483646 w 61"/>
                <a:gd name="T51" fmla="*/ 2147483646 h 60"/>
                <a:gd name="T52" fmla="*/ 2147483646 w 61"/>
                <a:gd name="T53" fmla="*/ 2147483646 h 60"/>
                <a:gd name="T54" fmla="*/ 2147483646 w 61"/>
                <a:gd name="T55" fmla="*/ 2147483646 h 60"/>
                <a:gd name="T56" fmla="*/ 2147483646 w 61"/>
                <a:gd name="T57" fmla="*/ 2147483646 h 60"/>
                <a:gd name="T58" fmla="*/ 2147483646 w 61"/>
                <a:gd name="T59" fmla="*/ 2147483646 h 60"/>
                <a:gd name="T60" fmla="*/ 2147483646 w 61"/>
                <a:gd name="T61" fmla="*/ 2147483646 h 60"/>
                <a:gd name="T62" fmla="*/ 2147483646 w 61"/>
                <a:gd name="T63" fmla="*/ 2147483646 h 60"/>
                <a:gd name="T64" fmla="*/ 2147483646 w 61"/>
                <a:gd name="T65" fmla="*/ 2147483646 h 60"/>
                <a:gd name="T66" fmla="*/ 2147483646 w 61"/>
                <a:gd name="T67" fmla="*/ 2147483646 h 60"/>
                <a:gd name="T68" fmla="*/ 2147483646 w 61"/>
                <a:gd name="T69" fmla="*/ 2147483646 h 60"/>
                <a:gd name="T70" fmla="*/ 2147483646 w 61"/>
                <a:gd name="T71" fmla="*/ 2147483646 h 60"/>
                <a:gd name="T72" fmla="*/ 2147483646 w 61"/>
                <a:gd name="T73" fmla="*/ 2147483646 h 60"/>
                <a:gd name="T74" fmla="*/ 2147483646 w 61"/>
                <a:gd name="T75" fmla="*/ 2147483646 h 60"/>
                <a:gd name="T76" fmla="*/ 2147483646 w 61"/>
                <a:gd name="T77" fmla="*/ 2147483646 h 60"/>
                <a:gd name="T78" fmla="*/ 2147483646 w 61"/>
                <a:gd name="T79" fmla="*/ 2147483646 h 60"/>
                <a:gd name="T80" fmla="*/ 2147483646 w 61"/>
                <a:gd name="T81" fmla="*/ 2147483646 h 60"/>
                <a:gd name="T82" fmla="*/ 2147483646 w 61"/>
                <a:gd name="T83" fmla="*/ 2147483646 h 60"/>
                <a:gd name="T84" fmla="*/ 2147483646 w 61"/>
                <a:gd name="T85" fmla="*/ 2147483646 h 60"/>
                <a:gd name="T86" fmla="*/ 2147483646 w 61"/>
                <a:gd name="T87" fmla="*/ 2147483646 h 60"/>
                <a:gd name="T88" fmla="*/ 2147483646 w 61"/>
                <a:gd name="T89" fmla="*/ 2147483646 h 60"/>
                <a:gd name="T90" fmla="*/ 2147483646 w 61"/>
                <a:gd name="T91" fmla="*/ 2147483646 h 60"/>
                <a:gd name="T92" fmla="*/ 2147483646 w 61"/>
                <a:gd name="T93" fmla="*/ 2147483646 h 60"/>
                <a:gd name="T94" fmla="*/ 2147483646 w 61"/>
                <a:gd name="T95" fmla="*/ 2147483646 h 60"/>
                <a:gd name="T96" fmla="*/ 2147483646 w 61"/>
                <a:gd name="T97" fmla="*/ 2147483646 h 60"/>
                <a:gd name="T98" fmla="*/ 2147483646 w 61"/>
                <a:gd name="T99" fmla="*/ 2147483646 h 60"/>
                <a:gd name="T100" fmla="*/ 2147483646 w 61"/>
                <a:gd name="T101" fmla="*/ 2147483646 h 60"/>
                <a:gd name="T102" fmla="*/ 2147483646 w 61"/>
                <a:gd name="T103" fmla="*/ 2147483646 h 60"/>
                <a:gd name="T104" fmla="*/ 2147483646 w 61"/>
                <a:gd name="T105" fmla="*/ 2147483646 h 60"/>
                <a:gd name="T106" fmla="*/ 2147483646 w 61"/>
                <a:gd name="T107" fmla="*/ 2147483646 h 60"/>
                <a:gd name="T108" fmla="*/ 214748364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49" name="Freeform 18"/>
            <p:cNvSpPr>
              <a:spLocks/>
            </p:cNvSpPr>
            <p:nvPr/>
          </p:nvSpPr>
          <p:spPr bwMode="auto">
            <a:xfrm>
              <a:off x="3433" y="2306"/>
              <a:ext cx="344" cy="302"/>
            </a:xfrm>
            <a:custGeom>
              <a:avLst/>
              <a:gdLst>
                <a:gd name="T0" fmla="*/ 0 w 67"/>
                <a:gd name="T1" fmla="*/ 2147483646 h 62"/>
                <a:gd name="T2" fmla="*/ 2147483646 w 67"/>
                <a:gd name="T3" fmla="*/ 0 h 62"/>
                <a:gd name="T4" fmla="*/ 2147483646 w 67"/>
                <a:gd name="T5" fmla="*/ 2147483646 h 62"/>
                <a:gd name="T6" fmla="*/ 2147483646 w 67"/>
                <a:gd name="T7" fmla="*/ 2147483646 h 62"/>
                <a:gd name="T8" fmla="*/ 2147483646 w 67"/>
                <a:gd name="T9" fmla="*/ 2147483646 h 62"/>
                <a:gd name="T10" fmla="*/ 2147483646 w 67"/>
                <a:gd name="T11" fmla="*/ 2147483646 h 62"/>
                <a:gd name="T12" fmla="*/ 2147483646 w 67"/>
                <a:gd name="T13" fmla="*/ 2147483646 h 62"/>
                <a:gd name="T14" fmla="*/ 2147483646 w 67"/>
                <a:gd name="T15" fmla="*/ 2147483646 h 62"/>
                <a:gd name="T16" fmla="*/ 2147483646 w 67"/>
                <a:gd name="T17" fmla="*/ 2147483646 h 62"/>
                <a:gd name="T18" fmla="*/ 2147483646 w 67"/>
                <a:gd name="T19" fmla="*/ 2147483646 h 62"/>
                <a:gd name="T20" fmla="*/ 2147483646 w 67"/>
                <a:gd name="T21" fmla="*/ 2147483646 h 62"/>
                <a:gd name="T22" fmla="*/ 2147483646 w 67"/>
                <a:gd name="T23" fmla="*/ 2147483646 h 62"/>
                <a:gd name="T24" fmla="*/ 2147483646 w 67"/>
                <a:gd name="T25" fmla="*/ 2147483646 h 62"/>
                <a:gd name="T26" fmla="*/ 2147483646 w 67"/>
                <a:gd name="T27" fmla="*/ 2147483646 h 62"/>
                <a:gd name="T28" fmla="*/ 2147483646 w 67"/>
                <a:gd name="T29" fmla="*/ 2147483646 h 62"/>
                <a:gd name="T30" fmla="*/ 2147483646 w 67"/>
                <a:gd name="T31" fmla="*/ 2147483646 h 62"/>
                <a:gd name="T32" fmla="*/ 2147483646 w 67"/>
                <a:gd name="T33" fmla="*/ 2147483646 h 62"/>
                <a:gd name="T34" fmla="*/ 2147483646 w 67"/>
                <a:gd name="T35" fmla="*/ 2147483646 h 62"/>
                <a:gd name="T36" fmla="*/ 2147483646 w 67"/>
                <a:gd name="T37" fmla="*/ 2147483646 h 62"/>
                <a:gd name="T38" fmla="*/ 2147483646 w 67"/>
                <a:gd name="T39" fmla="*/ 2147483646 h 62"/>
                <a:gd name="T40" fmla="*/ 2147483646 w 67"/>
                <a:gd name="T41" fmla="*/ 2147483646 h 62"/>
                <a:gd name="T42" fmla="*/ 2147483646 w 67"/>
                <a:gd name="T43" fmla="*/ 2147483646 h 62"/>
                <a:gd name="T44" fmla="*/ 2147483646 w 67"/>
                <a:gd name="T45" fmla="*/ 2147483646 h 62"/>
                <a:gd name="T46" fmla="*/ 2147483646 w 67"/>
                <a:gd name="T47" fmla="*/ 2147483646 h 62"/>
                <a:gd name="T48" fmla="*/ 2147483646 w 67"/>
                <a:gd name="T49" fmla="*/ 2147483646 h 62"/>
                <a:gd name="T50" fmla="*/ 2147483646 w 67"/>
                <a:gd name="T51" fmla="*/ 2147483646 h 62"/>
                <a:gd name="T52" fmla="*/ 2147483646 w 67"/>
                <a:gd name="T53" fmla="*/ 2147483646 h 62"/>
                <a:gd name="T54" fmla="*/ 2147483646 w 67"/>
                <a:gd name="T55" fmla="*/ 2147483646 h 62"/>
                <a:gd name="T56" fmla="*/ 2147483646 w 67"/>
                <a:gd name="T57" fmla="*/ 2147483646 h 62"/>
                <a:gd name="T58" fmla="*/ 2147483646 w 67"/>
                <a:gd name="T59" fmla="*/ 2147483646 h 62"/>
                <a:gd name="T60" fmla="*/ 2147483646 w 67"/>
                <a:gd name="T61" fmla="*/ 2147483646 h 62"/>
                <a:gd name="T62" fmla="*/ 2147483646 w 67"/>
                <a:gd name="T63" fmla="*/ 2147483646 h 62"/>
                <a:gd name="T64" fmla="*/ 2147483646 w 67"/>
                <a:gd name="T65" fmla="*/ 2147483646 h 62"/>
                <a:gd name="T66" fmla="*/ 2147483646 w 67"/>
                <a:gd name="T67" fmla="*/ 2147483646 h 62"/>
                <a:gd name="T68" fmla="*/ 2147483646 w 67"/>
                <a:gd name="T69" fmla="*/ 2147483646 h 62"/>
                <a:gd name="T70" fmla="*/ 2147483646 w 67"/>
                <a:gd name="T71" fmla="*/ 2147483646 h 62"/>
                <a:gd name="T72" fmla="*/ 2147483646 w 67"/>
                <a:gd name="T73" fmla="*/ 2147483646 h 62"/>
                <a:gd name="T74" fmla="*/ 2147483646 w 67"/>
                <a:gd name="T75" fmla="*/ 2147483646 h 62"/>
                <a:gd name="T76" fmla="*/ 2147483646 w 67"/>
                <a:gd name="T77" fmla="*/ 2147483646 h 62"/>
                <a:gd name="T78" fmla="*/ 2147483646 w 67"/>
                <a:gd name="T79" fmla="*/ 2147483646 h 62"/>
                <a:gd name="T80" fmla="*/ 2147483646 w 67"/>
                <a:gd name="T81" fmla="*/ 2147483646 h 62"/>
                <a:gd name="T82" fmla="*/ 2147483646 w 67"/>
                <a:gd name="T83" fmla="*/ 2147483646 h 62"/>
                <a:gd name="T84" fmla="*/ 2147483646 w 67"/>
                <a:gd name="T85" fmla="*/ 2147483646 h 62"/>
                <a:gd name="T86" fmla="*/ 2147483646 w 67"/>
                <a:gd name="T87" fmla="*/ 2147483646 h 62"/>
                <a:gd name="T88" fmla="*/ 2147483646 w 67"/>
                <a:gd name="T89" fmla="*/ 2147483646 h 62"/>
                <a:gd name="T90" fmla="*/ 2147483646 w 67"/>
                <a:gd name="T91" fmla="*/ 2147483646 h 62"/>
                <a:gd name="T92" fmla="*/ 2147483646 w 67"/>
                <a:gd name="T93" fmla="*/ 2147483646 h 62"/>
                <a:gd name="T94" fmla="*/ 2147483646 w 67"/>
                <a:gd name="T95" fmla="*/ 2147483646 h 62"/>
                <a:gd name="T96" fmla="*/ 0 w 67"/>
                <a:gd name="T97" fmla="*/ 2147483646 h 62"/>
                <a:gd name="T98" fmla="*/ 0 w 67"/>
                <a:gd name="T99" fmla="*/ 2147483646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50" name="Freeform 19"/>
            <p:cNvSpPr>
              <a:spLocks/>
            </p:cNvSpPr>
            <p:nvPr/>
          </p:nvSpPr>
          <p:spPr bwMode="auto">
            <a:xfrm>
              <a:off x="1491" y="1614"/>
              <a:ext cx="553" cy="897"/>
            </a:xfrm>
            <a:custGeom>
              <a:avLst/>
              <a:gdLst>
                <a:gd name="T0" fmla="*/ 2147483646 w 108"/>
                <a:gd name="T1" fmla="*/ 2147483646 h 184"/>
                <a:gd name="T2" fmla="*/ 2147483646 w 108"/>
                <a:gd name="T3" fmla="*/ 2147483646 h 184"/>
                <a:gd name="T4" fmla="*/ 2147483646 w 108"/>
                <a:gd name="T5" fmla="*/ 2147483646 h 184"/>
                <a:gd name="T6" fmla="*/ 2147483646 w 108"/>
                <a:gd name="T7" fmla="*/ 2147483646 h 184"/>
                <a:gd name="T8" fmla="*/ 2147483646 w 108"/>
                <a:gd name="T9" fmla="*/ 2147483646 h 184"/>
                <a:gd name="T10" fmla="*/ 2147483646 w 108"/>
                <a:gd name="T11" fmla="*/ 2147483646 h 184"/>
                <a:gd name="T12" fmla="*/ 2147483646 w 108"/>
                <a:gd name="T13" fmla="*/ 2147483646 h 184"/>
                <a:gd name="T14" fmla="*/ 2147483646 w 108"/>
                <a:gd name="T15" fmla="*/ 2147483646 h 184"/>
                <a:gd name="T16" fmla="*/ 2147483646 w 108"/>
                <a:gd name="T17" fmla="*/ 2147483646 h 184"/>
                <a:gd name="T18" fmla="*/ 2147483646 w 108"/>
                <a:gd name="T19" fmla="*/ 2147483646 h 184"/>
                <a:gd name="T20" fmla="*/ 2147483646 w 108"/>
                <a:gd name="T21" fmla="*/ 2147483646 h 184"/>
                <a:gd name="T22" fmla="*/ 2147483646 w 108"/>
                <a:gd name="T23" fmla="*/ 2147483646 h 184"/>
                <a:gd name="T24" fmla="*/ 2147483646 w 108"/>
                <a:gd name="T25" fmla="*/ 2147483646 h 184"/>
                <a:gd name="T26" fmla="*/ 2147483646 w 108"/>
                <a:gd name="T27" fmla="*/ 2147483646 h 184"/>
                <a:gd name="T28" fmla="*/ 2147483646 w 108"/>
                <a:gd name="T29" fmla="*/ 2147483646 h 184"/>
                <a:gd name="T30" fmla="*/ 2147483646 w 108"/>
                <a:gd name="T31" fmla="*/ 2147483646 h 184"/>
                <a:gd name="T32" fmla="*/ 2147483646 w 108"/>
                <a:gd name="T33" fmla="*/ 2147483646 h 184"/>
                <a:gd name="T34" fmla="*/ 2147483646 w 108"/>
                <a:gd name="T35" fmla="*/ 2147483646 h 184"/>
                <a:gd name="T36" fmla="*/ 2147483646 w 108"/>
                <a:gd name="T37" fmla="*/ 2147483646 h 184"/>
                <a:gd name="T38" fmla="*/ 2147483646 w 108"/>
                <a:gd name="T39" fmla="*/ 2147483646 h 184"/>
                <a:gd name="T40" fmla="*/ 2147483646 w 108"/>
                <a:gd name="T41" fmla="*/ 2147483646 h 184"/>
                <a:gd name="T42" fmla="*/ 2147483646 w 108"/>
                <a:gd name="T43" fmla="*/ 2147483646 h 184"/>
                <a:gd name="T44" fmla="*/ 2147483646 w 108"/>
                <a:gd name="T45" fmla="*/ 2147483646 h 184"/>
                <a:gd name="T46" fmla="*/ 2147483646 w 108"/>
                <a:gd name="T47" fmla="*/ 2147483646 h 184"/>
                <a:gd name="T48" fmla="*/ 2147483646 w 108"/>
                <a:gd name="T49" fmla="*/ 2147483646 h 184"/>
                <a:gd name="T50" fmla="*/ 2147483646 w 108"/>
                <a:gd name="T51" fmla="*/ 2147483646 h 184"/>
                <a:gd name="T52" fmla="*/ 2147483646 w 108"/>
                <a:gd name="T53" fmla="*/ 2147483646 h 184"/>
                <a:gd name="T54" fmla="*/ 2147483646 w 108"/>
                <a:gd name="T55" fmla="*/ 2147483646 h 184"/>
                <a:gd name="T56" fmla="*/ 2147483646 w 108"/>
                <a:gd name="T57" fmla="*/ 2147483646 h 184"/>
                <a:gd name="T58" fmla="*/ 2147483646 w 108"/>
                <a:gd name="T59" fmla="*/ 2147483646 h 184"/>
                <a:gd name="T60" fmla="*/ 2147483646 w 108"/>
                <a:gd name="T61" fmla="*/ 2147483646 h 184"/>
                <a:gd name="T62" fmla="*/ 0 w 108"/>
                <a:gd name="T63" fmla="*/ 2147483646 h 184"/>
                <a:gd name="T64" fmla="*/ 0 w 108"/>
                <a:gd name="T65" fmla="*/ 2147483646 h 184"/>
                <a:gd name="T66" fmla="*/ 2147483646 w 108"/>
                <a:gd name="T67" fmla="*/ 2147483646 h 184"/>
                <a:gd name="T68" fmla="*/ 2147483646 w 108"/>
                <a:gd name="T69" fmla="*/ 2147483646 h 184"/>
                <a:gd name="T70" fmla="*/ 2147483646 w 108"/>
                <a:gd name="T71" fmla="*/ 2147483646 h 184"/>
                <a:gd name="T72" fmla="*/ 2147483646 w 108"/>
                <a:gd name="T73" fmla="*/ 2147483646 h 184"/>
                <a:gd name="T74" fmla="*/ 2147483646 w 108"/>
                <a:gd name="T75" fmla="*/ 2147483646 h 184"/>
                <a:gd name="T76" fmla="*/ 2147483646 w 108"/>
                <a:gd name="T77" fmla="*/ 2147483646 h 184"/>
                <a:gd name="T78" fmla="*/ 2147483646 w 108"/>
                <a:gd name="T79" fmla="*/ 2147483646 h 184"/>
                <a:gd name="T80" fmla="*/ 2147483646 w 108"/>
                <a:gd name="T81" fmla="*/ 2147483646 h 184"/>
                <a:gd name="T82" fmla="*/ 2147483646 w 108"/>
                <a:gd name="T83" fmla="*/ 2147483646 h 184"/>
                <a:gd name="T84" fmla="*/ 2147483646 w 108"/>
                <a:gd name="T85" fmla="*/ 2147483646 h 184"/>
                <a:gd name="T86" fmla="*/ 2147483646 w 108"/>
                <a:gd name="T87" fmla="*/ 2147483646 h 184"/>
                <a:gd name="T88" fmla="*/ 2147483646 w 108"/>
                <a:gd name="T89" fmla="*/ 2147483646 h 184"/>
                <a:gd name="T90" fmla="*/ 2147483646 w 108"/>
                <a:gd name="T91" fmla="*/ 2147483646 h 184"/>
                <a:gd name="T92" fmla="*/ 2147483646 w 108"/>
                <a:gd name="T93" fmla="*/ 2147483646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51" name="Freeform 20"/>
            <p:cNvSpPr>
              <a:spLocks/>
            </p:cNvSpPr>
            <p:nvPr/>
          </p:nvSpPr>
          <p:spPr bwMode="auto">
            <a:xfrm>
              <a:off x="2356" y="1545"/>
              <a:ext cx="483" cy="381"/>
            </a:xfrm>
            <a:custGeom>
              <a:avLst/>
              <a:gdLst>
                <a:gd name="T0" fmla="*/ 2147483646 w 94"/>
                <a:gd name="T1" fmla="*/ 2147483646 h 78"/>
                <a:gd name="T2" fmla="*/ 2147483646 w 94"/>
                <a:gd name="T3" fmla="*/ 2147483646 h 78"/>
                <a:gd name="T4" fmla="*/ 2147483646 w 94"/>
                <a:gd name="T5" fmla="*/ 2147483646 h 78"/>
                <a:gd name="T6" fmla="*/ 2147483646 w 94"/>
                <a:gd name="T7" fmla="*/ 0 h 78"/>
                <a:gd name="T8" fmla="*/ 2147483646 w 94"/>
                <a:gd name="T9" fmla="*/ 2147483646 h 78"/>
                <a:gd name="T10" fmla="*/ 2147483646 w 94"/>
                <a:gd name="T11" fmla="*/ 2147483646 h 78"/>
                <a:gd name="T12" fmla="*/ 2147483646 w 94"/>
                <a:gd name="T13" fmla="*/ 2147483646 h 78"/>
                <a:gd name="T14" fmla="*/ 0 w 94"/>
                <a:gd name="T15" fmla="*/ 2147483646 h 78"/>
                <a:gd name="T16" fmla="*/ 2147483646 w 94"/>
                <a:gd name="T17" fmla="*/ 2147483646 h 78"/>
                <a:gd name="T18" fmla="*/ 2147483646 w 94"/>
                <a:gd name="T19" fmla="*/ 2147483646 h 78"/>
                <a:gd name="T20" fmla="*/ 2147483646 w 94"/>
                <a:gd name="T21" fmla="*/ 2147483646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52" name="Freeform 21"/>
            <p:cNvSpPr>
              <a:spLocks/>
            </p:cNvSpPr>
            <p:nvPr/>
          </p:nvSpPr>
          <p:spPr bwMode="auto">
            <a:xfrm>
              <a:off x="2434" y="1892"/>
              <a:ext cx="508" cy="375"/>
            </a:xfrm>
            <a:custGeom>
              <a:avLst/>
              <a:gdLst>
                <a:gd name="T0" fmla="*/ 0 w 99"/>
                <a:gd name="T1" fmla="*/ 2147483646 h 77"/>
                <a:gd name="T2" fmla="*/ 2147483646 w 99"/>
                <a:gd name="T3" fmla="*/ 0 h 77"/>
                <a:gd name="T4" fmla="*/ 2147483646 w 99"/>
                <a:gd name="T5" fmla="*/ 2147483646 h 77"/>
                <a:gd name="T6" fmla="*/ 2147483646 w 99"/>
                <a:gd name="T7" fmla="*/ 2147483646 h 77"/>
                <a:gd name="T8" fmla="*/ 2147483646 w 99"/>
                <a:gd name="T9" fmla="*/ 2147483646 h 77"/>
                <a:gd name="T10" fmla="*/ 2147483646 w 99"/>
                <a:gd name="T11" fmla="*/ 2147483646 h 77"/>
                <a:gd name="T12" fmla="*/ 2147483646 w 99"/>
                <a:gd name="T13" fmla="*/ 2147483646 h 77"/>
                <a:gd name="T14" fmla="*/ 0 w 99"/>
                <a:gd name="T15" fmla="*/ 2147483646 h 77"/>
                <a:gd name="T16" fmla="*/ 0 w 99"/>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53" name="Freeform 22"/>
            <p:cNvSpPr>
              <a:spLocks/>
            </p:cNvSpPr>
            <p:nvPr/>
          </p:nvSpPr>
          <p:spPr bwMode="auto">
            <a:xfrm>
              <a:off x="2368" y="2218"/>
              <a:ext cx="485" cy="478"/>
            </a:xfrm>
            <a:custGeom>
              <a:avLst/>
              <a:gdLst>
                <a:gd name="T0" fmla="*/ 2147483646 w 95"/>
                <a:gd name="T1" fmla="*/ 0 h 98"/>
                <a:gd name="T2" fmla="*/ 0 w 95"/>
                <a:gd name="T3" fmla="*/ 2147483646 h 98"/>
                <a:gd name="T4" fmla="*/ 0 w 95"/>
                <a:gd name="T5" fmla="*/ 2147483646 h 98"/>
                <a:gd name="T6" fmla="*/ 2147483646 w 95"/>
                <a:gd name="T7" fmla="*/ 2147483646 h 98"/>
                <a:gd name="T8" fmla="*/ 2147483646 w 95"/>
                <a:gd name="T9" fmla="*/ 2147483646 h 98"/>
                <a:gd name="T10" fmla="*/ 2147483646 w 95"/>
                <a:gd name="T11" fmla="*/ 2147483646 h 98"/>
                <a:gd name="T12" fmla="*/ 2147483646 w 95"/>
                <a:gd name="T13" fmla="*/ 2147483646 h 98"/>
                <a:gd name="T14" fmla="*/ 2147483646 w 95"/>
                <a:gd name="T15" fmla="*/ 2147483646 h 98"/>
                <a:gd name="T16" fmla="*/ 2147483646 w 95"/>
                <a:gd name="T17" fmla="*/ 2147483646 h 98"/>
                <a:gd name="T18" fmla="*/ 2147483646 w 95"/>
                <a:gd name="T19" fmla="*/ 2147483646 h 98"/>
                <a:gd name="T20" fmla="*/ 2147483646 w 95"/>
                <a:gd name="T21" fmla="*/ 2147483646 h 98"/>
                <a:gd name="T22" fmla="*/ 2147483646 w 95"/>
                <a:gd name="T23" fmla="*/ 2147483646 h 98"/>
                <a:gd name="T24" fmla="*/ 2147483646 w 95"/>
                <a:gd name="T25" fmla="*/ 2147483646 h 98"/>
                <a:gd name="T26" fmla="*/ 2147483646 w 95"/>
                <a:gd name="T27" fmla="*/ 2147483646 h 98"/>
                <a:gd name="T28" fmla="*/ 2147483646 w 95"/>
                <a:gd name="T29" fmla="*/ 2147483646 h 98"/>
                <a:gd name="T30" fmla="*/ 2147483646 w 95"/>
                <a:gd name="T31" fmla="*/ 2147483646 h 98"/>
                <a:gd name="T32" fmla="*/ 2147483646 w 95"/>
                <a:gd name="T33" fmla="*/ 0 h 98"/>
                <a:gd name="T34" fmla="*/ 214748364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54" name="Freeform 23"/>
            <p:cNvSpPr>
              <a:spLocks/>
            </p:cNvSpPr>
            <p:nvPr/>
          </p:nvSpPr>
          <p:spPr bwMode="auto">
            <a:xfrm>
              <a:off x="2552" y="2306"/>
              <a:ext cx="969" cy="898"/>
            </a:xfrm>
            <a:custGeom>
              <a:avLst/>
              <a:gdLst>
                <a:gd name="T0" fmla="*/ 2147483646 w 189"/>
                <a:gd name="T1" fmla="*/ 2147483646 h 184"/>
                <a:gd name="T2" fmla="*/ 2147483646 w 189"/>
                <a:gd name="T3" fmla="*/ 2147483646 h 184"/>
                <a:gd name="T4" fmla="*/ 2147483646 w 189"/>
                <a:gd name="T5" fmla="*/ 2147483646 h 184"/>
                <a:gd name="T6" fmla="*/ 2147483646 w 189"/>
                <a:gd name="T7" fmla="*/ 2147483646 h 184"/>
                <a:gd name="T8" fmla="*/ 2147483646 w 189"/>
                <a:gd name="T9" fmla="*/ 2147483646 h 184"/>
                <a:gd name="T10" fmla="*/ 2147483646 w 189"/>
                <a:gd name="T11" fmla="*/ 2147483646 h 184"/>
                <a:gd name="T12" fmla="*/ 2147483646 w 189"/>
                <a:gd name="T13" fmla="*/ 2147483646 h 184"/>
                <a:gd name="T14" fmla="*/ 2147483646 w 189"/>
                <a:gd name="T15" fmla="*/ 2147483646 h 184"/>
                <a:gd name="T16" fmla="*/ 2147483646 w 189"/>
                <a:gd name="T17" fmla="*/ 2147483646 h 184"/>
                <a:gd name="T18" fmla="*/ 2147483646 w 189"/>
                <a:gd name="T19" fmla="*/ 2147483646 h 184"/>
                <a:gd name="T20" fmla="*/ 2147483646 w 189"/>
                <a:gd name="T21" fmla="*/ 2147483646 h 184"/>
                <a:gd name="T22" fmla="*/ 2147483646 w 189"/>
                <a:gd name="T23" fmla="*/ 2147483646 h 184"/>
                <a:gd name="T24" fmla="*/ 2147483646 w 189"/>
                <a:gd name="T25" fmla="*/ 2147483646 h 184"/>
                <a:gd name="T26" fmla="*/ 2147483646 w 189"/>
                <a:gd name="T27" fmla="*/ 2147483646 h 184"/>
                <a:gd name="T28" fmla="*/ 2147483646 w 189"/>
                <a:gd name="T29" fmla="*/ 2147483646 h 184"/>
                <a:gd name="T30" fmla="*/ 2147483646 w 189"/>
                <a:gd name="T31" fmla="*/ 0 h 184"/>
                <a:gd name="T32" fmla="*/ 0 w 189"/>
                <a:gd name="T33" fmla="*/ 2147483646 h 184"/>
                <a:gd name="T34" fmla="*/ 2147483646 w 189"/>
                <a:gd name="T35" fmla="*/ 2147483646 h 184"/>
                <a:gd name="T36" fmla="*/ 2147483646 w 189"/>
                <a:gd name="T37" fmla="*/ 2147483646 h 184"/>
                <a:gd name="T38" fmla="*/ 2147483646 w 189"/>
                <a:gd name="T39" fmla="*/ 2147483646 h 184"/>
                <a:gd name="T40" fmla="*/ 2147483646 w 189"/>
                <a:gd name="T41" fmla="*/ 2147483646 h 184"/>
                <a:gd name="T42" fmla="*/ 2147483646 w 189"/>
                <a:gd name="T43" fmla="*/ 2147483646 h 184"/>
                <a:gd name="T44" fmla="*/ 2147483646 w 189"/>
                <a:gd name="T45" fmla="*/ 2147483646 h 184"/>
                <a:gd name="T46" fmla="*/ 2147483646 w 189"/>
                <a:gd name="T47" fmla="*/ 2147483646 h 184"/>
                <a:gd name="T48" fmla="*/ 2147483646 w 189"/>
                <a:gd name="T49" fmla="*/ 2147483646 h 184"/>
                <a:gd name="T50" fmla="*/ 2147483646 w 189"/>
                <a:gd name="T51" fmla="*/ 2147483646 h 184"/>
                <a:gd name="T52" fmla="*/ 2147483646 w 189"/>
                <a:gd name="T53" fmla="*/ 2147483646 h 184"/>
                <a:gd name="T54" fmla="*/ 2147483646 w 189"/>
                <a:gd name="T55" fmla="*/ 2147483646 h 184"/>
                <a:gd name="T56" fmla="*/ 2147483646 w 189"/>
                <a:gd name="T57" fmla="*/ 2147483646 h 184"/>
                <a:gd name="T58" fmla="*/ 2147483646 w 189"/>
                <a:gd name="T59" fmla="*/ 2147483646 h 184"/>
                <a:gd name="T60" fmla="*/ 2147483646 w 189"/>
                <a:gd name="T61" fmla="*/ 2147483646 h 184"/>
                <a:gd name="T62" fmla="*/ 2147483646 w 189"/>
                <a:gd name="T63" fmla="*/ 2147483646 h 184"/>
                <a:gd name="T64" fmla="*/ 2147483646 w 189"/>
                <a:gd name="T65" fmla="*/ 2147483646 h 184"/>
                <a:gd name="T66" fmla="*/ 2147483646 w 189"/>
                <a:gd name="T67" fmla="*/ 2147483646 h 184"/>
                <a:gd name="T68" fmla="*/ 2147483646 w 189"/>
                <a:gd name="T69" fmla="*/ 2147483646 h 184"/>
                <a:gd name="T70" fmla="*/ 2147483646 w 189"/>
                <a:gd name="T71" fmla="*/ 2147483646 h 184"/>
                <a:gd name="T72" fmla="*/ 2147483646 w 189"/>
                <a:gd name="T73" fmla="*/ 2147483646 h 184"/>
                <a:gd name="T74" fmla="*/ 2147483646 w 189"/>
                <a:gd name="T75" fmla="*/ 2147483646 h 184"/>
                <a:gd name="T76" fmla="*/ 2147483646 w 189"/>
                <a:gd name="T77" fmla="*/ 2147483646 h 184"/>
                <a:gd name="T78" fmla="*/ 2147483646 w 189"/>
                <a:gd name="T79" fmla="*/ 2147483646 h 184"/>
                <a:gd name="T80" fmla="*/ 2147483646 w 189"/>
                <a:gd name="T81" fmla="*/ 2147483646 h 184"/>
                <a:gd name="T82" fmla="*/ 2147483646 w 189"/>
                <a:gd name="T83" fmla="*/ 2147483646 h 184"/>
                <a:gd name="T84" fmla="*/ 2147483646 w 189"/>
                <a:gd name="T85" fmla="*/ 2147483646 h 184"/>
                <a:gd name="T86" fmla="*/ 2147483646 w 189"/>
                <a:gd name="T87" fmla="*/ 2147483646 h 184"/>
                <a:gd name="T88" fmla="*/ 2147483646 w 189"/>
                <a:gd name="T89" fmla="*/ 2147483646 h 184"/>
                <a:gd name="T90" fmla="*/ 2147483646 w 189"/>
                <a:gd name="T91" fmla="*/ 2147483646 h 184"/>
                <a:gd name="T92" fmla="*/ 2147483646 w 189"/>
                <a:gd name="T93" fmla="*/ 2147483646 h 184"/>
                <a:gd name="T94" fmla="*/ 2147483646 w 189"/>
                <a:gd name="T95" fmla="*/ 2147483646 h 184"/>
                <a:gd name="T96" fmla="*/ 2147483646 w 189"/>
                <a:gd name="T97" fmla="*/ 2147483646 h 184"/>
                <a:gd name="T98" fmla="*/ 2147483646 w 189"/>
                <a:gd name="T99" fmla="*/ 2147483646 h 184"/>
                <a:gd name="T100" fmla="*/ 2147483646 w 189"/>
                <a:gd name="T101" fmla="*/ 2147483646 h 184"/>
                <a:gd name="T102" fmla="*/ 2147483646 w 189"/>
                <a:gd name="T103" fmla="*/ 2147483646 h 184"/>
                <a:gd name="T104" fmla="*/ 2147483646 w 189"/>
                <a:gd name="T105" fmla="*/ 2147483646 h 184"/>
                <a:gd name="T106" fmla="*/ 2147483646 w 189"/>
                <a:gd name="T107" fmla="*/ 2147483646 h 184"/>
                <a:gd name="T108" fmla="*/ 2147483646 w 189"/>
                <a:gd name="T109" fmla="*/ 2147483646 h 184"/>
                <a:gd name="T110" fmla="*/ 2147483646 w 189"/>
                <a:gd name="T111" fmla="*/ 2147483646 h 184"/>
                <a:gd name="T112" fmla="*/ 2147483646 w 189"/>
                <a:gd name="T113" fmla="*/ 2147483646 h 184"/>
                <a:gd name="T114" fmla="*/ 2147483646 w 189"/>
                <a:gd name="T115" fmla="*/ 2147483646 h 184"/>
                <a:gd name="T116" fmla="*/ 2147483646 w 189"/>
                <a:gd name="T117" fmla="*/ 2147483646 h 184"/>
                <a:gd name="T118" fmla="*/ 2147483646 w 189"/>
                <a:gd name="T119" fmla="*/ 2147483646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55" name="Freeform 24"/>
            <p:cNvSpPr>
              <a:spLocks/>
            </p:cNvSpPr>
            <p:nvPr/>
          </p:nvSpPr>
          <p:spPr bwMode="auto">
            <a:xfrm>
              <a:off x="4372" y="1453"/>
              <a:ext cx="522" cy="380"/>
            </a:xfrm>
            <a:custGeom>
              <a:avLst/>
              <a:gdLst>
                <a:gd name="T0" fmla="*/ 2147483646 w 102"/>
                <a:gd name="T1" fmla="*/ 2147483646 h 78"/>
                <a:gd name="T2" fmla="*/ 2147483646 w 102"/>
                <a:gd name="T3" fmla="*/ 2147483646 h 78"/>
                <a:gd name="T4" fmla="*/ 2147483646 w 102"/>
                <a:gd name="T5" fmla="*/ 2147483646 h 78"/>
                <a:gd name="T6" fmla="*/ 2147483646 w 102"/>
                <a:gd name="T7" fmla="*/ 2147483646 h 78"/>
                <a:gd name="T8" fmla="*/ 2147483646 w 102"/>
                <a:gd name="T9" fmla="*/ 2147483646 h 78"/>
                <a:gd name="T10" fmla="*/ 2147483646 w 102"/>
                <a:gd name="T11" fmla="*/ 2147483646 h 78"/>
                <a:gd name="T12" fmla="*/ 2147483646 w 102"/>
                <a:gd name="T13" fmla="*/ 2147483646 h 78"/>
                <a:gd name="T14" fmla="*/ 2147483646 w 102"/>
                <a:gd name="T15" fmla="*/ 2147483646 h 78"/>
                <a:gd name="T16" fmla="*/ 2147483646 w 102"/>
                <a:gd name="T17" fmla="*/ 2147483646 h 78"/>
                <a:gd name="T18" fmla="*/ 2147483646 w 102"/>
                <a:gd name="T19" fmla="*/ 2147483646 h 78"/>
                <a:gd name="T20" fmla="*/ 2147483646 w 102"/>
                <a:gd name="T21" fmla="*/ 2147483646 h 78"/>
                <a:gd name="T22" fmla="*/ 2147483646 w 102"/>
                <a:gd name="T23" fmla="*/ 2147483646 h 78"/>
                <a:gd name="T24" fmla="*/ 2147483646 w 102"/>
                <a:gd name="T25" fmla="*/ 2147483646 h 78"/>
                <a:gd name="T26" fmla="*/ 2147483646 w 102"/>
                <a:gd name="T27" fmla="*/ 2147483646 h 78"/>
                <a:gd name="T28" fmla="*/ 2147483646 w 102"/>
                <a:gd name="T29" fmla="*/ 2147483646 h 78"/>
                <a:gd name="T30" fmla="*/ 2147483646 w 102"/>
                <a:gd name="T31" fmla="*/ 2147483646 h 78"/>
                <a:gd name="T32" fmla="*/ 2147483646 w 102"/>
                <a:gd name="T33" fmla="*/ 2147483646 h 78"/>
                <a:gd name="T34" fmla="*/ 2147483646 w 102"/>
                <a:gd name="T35" fmla="*/ 2147483646 h 78"/>
                <a:gd name="T36" fmla="*/ 2147483646 w 102"/>
                <a:gd name="T37" fmla="*/ 2147483646 h 78"/>
                <a:gd name="T38" fmla="*/ 2147483646 w 102"/>
                <a:gd name="T39" fmla="*/ 2147483646 h 78"/>
                <a:gd name="T40" fmla="*/ 2147483646 w 102"/>
                <a:gd name="T41" fmla="*/ 2147483646 h 78"/>
                <a:gd name="T42" fmla="*/ 2147483646 w 102"/>
                <a:gd name="T43" fmla="*/ 2147483646 h 78"/>
                <a:gd name="T44" fmla="*/ 2147483646 w 102"/>
                <a:gd name="T45" fmla="*/ 2147483646 h 78"/>
                <a:gd name="T46" fmla="*/ 2147483646 w 102"/>
                <a:gd name="T47" fmla="*/ 2147483646 h 78"/>
                <a:gd name="T48" fmla="*/ 2147483646 w 102"/>
                <a:gd name="T49" fmla="*/ 2147483646 h 78"/>
                <a:gd name="T50" fmla="*/ 2147483646 w 102"/>
                <a:gd name="T51" fmla="*/ 2147483646 h 78"/>
                <a:gd name="T52" fmla="*/ 2147483646 w 102"/>
                <a:gd name="T53" fmla="*/ 0 h 78"/>
                <a:gd name="T54" fmla="*/ 2147483646 w 102"/>
                <a:gd name="T55" fmla="*/ 2147483646 h 78"/>
                <a:gd name="T56" fmla="*/ 2147483646 w 102"/>
                <a:gd name="T57" fmla="*/ 2147483646 h 78"/>
                <a:gd name="T58" fmla="*/ 2147483646 w 102"/>
                <a:gd name="T59" fmla="*/ 2147483646 h 78"/>
                <a:gd name="T60" fmla="*/ 2147483646 w 102"/>
                <a:gd name="T61" fmla="*/ 2147483646 h 78"/>
                <a:gd name="T62" fmla="*/ 2147483646 w 102"/>
                <a:gd name="T63" fmla="*/ 2147483646 h 78"/>
                <a:gd name="T64" fmla="*/ 2147483646 w 102"/>
                <a:gd name="T65" fmla="*/ 2147483646 h 78"/>
                <a:gd name="T66" fmla="*/ 2147483646 w 102"/>
                <a:gd name="T67" fmla="*/ 2147483646 h 78"/>
                <a:gd name="T68" fmla="*/ 2147483646 w 102"/>
                <a:gd name="T69" fmla="*/ 2147483646 h 78"/>
                <a:gd name="T70" fmla="*/ 2147483646 w 102"/>
                <a:gd name="T71" fmla="*/ 2147483646 h 78"/>
                <a:gd name="T72" fmla="*/ 2147483646 w 102"/>
                <a:gd name="T73" fmla="*/ 2147483646 h 78"/>
                <a:gd name="T74" fmla="*/ 2147483646 w 102"/>
                <a:gd name="T75" fmla="*/ 2147483646 h 78"/>
                <a:gd name="T76" fmla="*/ 2147483646 w 102"/>
                <a:gd name="T77" fmla="*/ 2147483646 h 78"/>
                <a:gd name="T78" fmla="*/ 2147483646 w 102"/>
                <a:gd name="T79" fmla="*/ 2147483646 h 78"/>
                <a:gd name="T80" fmla="*/ 2147483646 w 102"/>
                <a:gd name="T81" fmla="*/ 2147483646 h 78"/>
                <a:gd name="T82" fmla="*/ 2147483646 w 102"/>
                <a:gd name="T83" fmla="*/ 2147483646 h 78"/>
                <a:gd name="T84" fmla="*/ 2147483646 w 102"/>
                <a:gd name="T85" fmla="*/ 2147483646 h 78"/>
                <a:gd name="T86" fmla="*/ 2147483646 w 102"/>
                <a:gd name="T87" fmla="*/ 2147483646 h 78"/>
                <a:gd name="T88" fmla="*/ 2147483646 w 102"/>
                <a:gd name="T89" fmla="*/ 2147483646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56" name="Freeform 25"/>
            <p:cNvSpPr>
              <a:spLocks/>
            </p:cNvSpPr>
            <p:nvPr/>
          </p:nvSpPr>
          <p:spPr bwMode="auto">
            <a:xfrm>
              <a:off x="4720" y="1428"/>
              <a:ext cx="118" cy="205"/>
            </a:xfrm>
            <a:custGeom>
              <a:avLst/>
              <a:gdLst>
                <a:gd name="T0" fmla="*/ 0 w 23"/>
                <a:gd name="T1" fmla="*/ 2147483646 h 42"/>
                <a:gd name="T2" fmla="*/ 2147483646 w 23"/>
                <a:gd name="T3" fmla="*/ 2147483646 h 42"/>
                <a:gd name="T4" fmla="*/ 0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2147483646 w 23"/>
                <a:gd name="T21" fmla="*/ 2147483646 h 42"/>
                <a:gd name="T22" fmla="*/ 2147483646 w 23"/>
                <a:gd name="T23" fmla="*/ 2147483646 h 42"/>
                <a:gd name="T24" fmla="*/ 2147483646 w 23"/>
                <a:gd name="T25" fmla="*/ 2147483646 h 42"/>
                <a:gd name="T26" fmla="*/ 2147483646 w 23"/>
                <a:gd name="T27" fmla="*/ 2147483646 h 42"/>
                <a:gd name="T28" fmla="*/ 2147483646 w 23"/>
                <a:gd name="T29" fmla="*/ 2147483646 h 42"/>
                <a:gd name="T30" fmla="*/ 2147483646 w 23"/>
                <a:gd name="T31" fmla="*/ 2147483646 h 42"/>
                <a:gd name="T32" fmla="*/ 2147483646 w 23"/>
                <a:gd name="T33" fmla="*/ 2147483646 h 42"/>
                <a:gd name="T34" fmla="*/ 2147483646 w 23"/>
                <a:gd name="T35" fmla="*/ 2147483646 h 42"/>
                <a:gd name="T36" fmla="*/ 2147483646 w 23"/>
                <a:gd name="T37" fmla="*/ 2147483646 h 42"/>
                <a:gd name="T38" fmla="*/ 2147483646 w 23"/>
                <a:gd name="T39" fmla="*/ 2147483646 h 42"/>
                <a:gd name="T40" fmla="*/ 2147483646 w 23"/>
                <a:gd name="T41" fmla="*/ 2147483646 h 42"/>
                <a:gd name="T42" fmla="*/ 2147483646 w 23"/>
                <a:gd name="T43" fmla="*/ 2147483646 h 42"/>
                <a:gd name="T44" fmla="*/ 2147483646 w 23"/>
                <a:gd name="T45" fmla="*/ 2147483646 h 42"/>
                <a:gd name="T46" fmla="*/ 2147483646 w 23"/>
                <a:gd name="T47" fmla="*/ 2147483646 h 42"/>
                <a:gd name="T48" fmla="*/ 2147483646 w 23"/>
                <a:gd name="T49" fmla="*/ 2147483646 h 42"/>
                <a:gd name="T50" fmla="*/ 2147483646 w 23"/>
                <a:gd name="T51" fmla="*/ 2147483646 h 42"/>
                <a:gd name="T52" fmla="*/ 2147483646 w 23"/>
                <a:gd name="T53" fmla="*/ 2147483646 h 42"/>
                <a:gd name="T54" fmla="*/ 2147483646 w 23"/>
                <a:gd name="T55" fmla="*/ 2147483646 h 42"/>
                <a:gd name="T56" fmla="*/ 2147483646 w 23"/>
                <a:gd name="T57" fmla="*/ 2147483646 h 42"/>
                <a:gd name="T58" fmla="*/ 2147483646 w 23"/>
                <a:gd name="T59" fmla="*/ 2147483646 h 42"/>
                <a:gd name="T60" fmla="*/ 2147483646 w 23"/>
                <a:gd name="T61" fmla="*/ 2147483646 h 42"/>
                <a:gd name="T62" fmla="*/ 2147483646 w 23"/>
                <a:gd name="T63" fmla="*/ 2147483646 h 42"/>
                <a:gd name="T64" fmla="*/ 2147483646 w 23"/>
                <a:gd name="T65" fmla="*/ 2147483646 h 42"/>
                <a:gd name="T66" fmla="*/ 2147483646 w 23"/>
                <a:gd name="T67" fmla="*/ 2147483646 h 42"/>
                <a:gd name="T68" fmla="*/ 2147483646 w 23"/>
                <a:gd name="T69" fmla="*/ 2147483646 h 42"/>
                <a:gd name="T70" fmla="*/ 2147483646 w 23"/>
                <a:gd name="T71" fmla="*/ 2147483646 h 42"/>
                <a:gd name="T72" fmla="*/ 2147483646 w 23"/>
                <a:gd name="T73" fmla="*/ 2147483646 h 42"/>
                <a:gd name="T74" fmla="*/ 2147483646 w 23"/>
                <a:gd name="T75" fmla="*/ 2147483646 h 42"/>
                <a:gd name="T76" fmla="*/ 2147483646 w 23"/>
                <a:gd name="T77" fmla="*/ 2147483646 h 42"/>
                <a:gd name="T78" fmla="*/ 2147483646 w 23"/>
                <a:gd name="T79" fmla="*/ 2147483646 h 42"/>
                <a:gd name="T80" fmla="*/ 2147483646 w 23"/>
                <a:gd name="T81" fmla="*/ 0 h 42"/>
                <a:gd name="T82" fmla="*/ 0 w 23"/>
                <a:gd name="T83" fmla="*/ 2147483646 h 42"/>
                <a:gd name="T84" fmla="*/ 0 w 23"/>
                <a:gd name="T85" fmla="*/ 2147483646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it-IT"/>
            </a:p>
          </p:txBody>
        </p:sp>
        <p:grpSp>
          <p:nvGrpSpPr>
            <p:cNvPr id="103457" name="Group 26"/>
            <p:cNvGrpSpPr>
              <a:grpSpLocks/>
            </p:cNvGrpSpPr>
            <p:nvPr/>
          </p:nvGrpSpPr>
          <p:grpSpPr bwMode="auto">
            <a:xfrm>
              <a:off x="728" y="2448"/>
              <a:ext cx="1266" cy="876"/>
              <a:chOff x="768" y="2832"/>
              <a:chExt cx="1203" cy="876"/>
            </a:xfrm>
          </p:grpSpPr>
          <p:sp>
            <p:nvSpPr>
              <p:cNvPr id="103494" name="Freeform 27"/>
              <p:cNvSpPr>
                <a:spLocks/>
              </p:cNvSpPr>
              <p:nvPr/>
            </p:nvSpPr>
            <p:spPr bwMode="auto">
              <a:xfrm>
                <a:off x="1056" y="2832"/>
                <a:ext cx="915" cy="780"/>
              </a:xfrm>
              <a:custGeom>
                <a:avLst/>
                <a:gdLst>
                  <a:gd name="T0" fmla="*/ 2147483646 w 188"/>
                  <a:gd name="T1" fmla="*/ 2147483646 h 160"/>
                  <a:gd name="T2" fmla="*/ 2147483646 w 188"/>
                  <a:gd name="T3" fmla="*/ 2147483646 h 160"/>
                  <a:gd name="T4" fmla="*/ 2147483646 w 188"/>
                  <a:gd name="T5" fmla="*/ 2147483646 h 160"/>
                  <a:gd name="T6" fmla="*/ 2147483646 w 188"/>
                  <a:gd name="T7" fmla="*/ 2147483646 h 160"/>
                  <a:gd name="T8" fmla="*/ 2147483646 w 188"/>
                  <a:gd name="T9" fmla="*/ 2147483646 h 160"/>
                  <a:gd name="T10" fmla="*/ 2147483646 w 188"/>
                  <a:gd name="T11" fmla="*/ 2147483646 h 160"/>
                  <a:gd name="T12" fmla="*/ 2147483646 w 188"/>
                  <a:gd name="T13" fmla="*/ 2147483646 h 160"/>
                  <a:gd name="T14" fmla="*/ 2147483646 w 188"/>
                  <a:gd name="T15" fmla="*/ 2147483646 h 160"/>
                  <a:gd name="T16" fmla="*/ 2147483646 w 188"/>
                  <a:gd name="T17" fmla="*/ 2147483646 h 160"/>
                  <a:gd name="T18" fmla="*/ 2147483646 w 188"/>
                  <a:gd name="T19" fmla="*/ 2147483646 h 160"/>
                  <a:gd name="T20" fmla="*/ 2147483646 w 188"/>
                  <a:gd name="T21" fmla="*/ 2147483646 h 160"/>
                  <a:gd name="T22" fmla="*/ 2147483646 w 188"/>
                  <a:gd name="T23" fmla="*/ 2147483646 h 160"/>
                  <a:gd name="T24" fmla="*/ 2147483646 w 188"/>
                  <a:gd name="T25" fmla="*/ 2147483646 h 160"/>
                  <a:gd name="T26" fmla="*/ 2147483646 w 188"/>
                  <a:gd name="T27" fmla="*/ 2147483646 h 160"/>
                  <a:gd name="T28" fmla="*/ 2147483646 w 188"/>
                  <a:gd name="T29" fmla="*/ 2147483646 h 160"/>
                  <a:gd name="T30" fmla="*/ 2147483646 w 188"/>
                  <a:gd name="T31" fmla="*/ 2147483646 h 160"/>
                  <a:gd name="T32" fmla="*/ 2147483646 w 188"/>
                  <a:gd name="T33" fmla="*/ 2147483646 h 160"/>
                  <a:gd name="T34" fmla="*/ 2147483646 w 188"/>
                  <a:gd name="T35" fmla="*/ 2147483646 h 160"/>
                  <a:gd name="T36" fmla="*/ 2147483646 w 188"/>
                  <a:gd name="T37" fmla="*/ 2147483646 h 160"/>
                  <a:gd name="T38" fmla="*/ 2147483646 w 188"/>
                  <a:gd name="T39" fmla="*/ 2147483646 h 160"/>
                  <a:gd name="T40" fmla="*/ 2147483646 w 188"/>
                  <a:gd name="T41" fmla="*/ 2147483646 h 160"/>
                  <a:gd name="T42" fmla="*/ 2147483646 w 188"/>
                  <a:gd name="T43" fmla="*/ 2147483646 h 160"/>
                  <a:gd name="T44" fmla="*/ 2147483646 w 188"/>
                  <a:gd name="T45" fmla="*/ 2147483646 h 160"/>
                  <a:gd name="T46" fmla="*/ 2147483646 w 188"/>
                  <a:gd name="T47" fmla="*/ 2147483646 h 160"/>
                  <a:gd name="T48" fmla="*/ 2147483646 w 188"/>
                  <a:gd name="T49" fmla="*/ 2147483646 h 160"/>
                  <a:gd name="T50" fmla="*/ 2147483646 w 188"/>
                  <a:gd name="T51" fmla="*/ 2147483646 h 160"/>
                  <a:gd name="T52" fmla="*/ 2147483646 w 188"/>
                  <a:gd name="T53" fmla="*/ 2147483646 h 160"/>
                  <a:gd name="T54" fmla="*/ 2147483646 w 188"/>
                  <a:gd name="T55" fmla="*/ 2147483646 h 160"/>
                  <a:gd name="T56" fmla="*/ 2147483646 w 188"/>
                  <a:gd name="T57" fmla="*/ 2147483646 h 160"/>
                  <a:gd name="T58" fmla="*/ 2147483646 w 188"/>
                  <a:gd name="T59" fmla="*/ 2147483646 h 160"/>
                  <a:gd name="T60" fmla="*/ 2147483646 w 188"/>
                  <a:gd name="T61" fmla="*/ 2147483646 h 160"/>
                  <a:gd name="T62" fmla="*/ 2147483646 w 188"/>
                  <a:gd name="T63" fmla="*/ 2147483646 h 160"/>
                  <a:gd name="T64" fmla="*/ 2147483646 w 188"/>
                  <a:gd name="T65" fmla="*/ 2147483646 h 160"/>
                  <a:gd name="T66" fmla="*/ 2147483646 w 188"/>
                  <a:gd name="T67" fmla="*/ 2147483646 h 160"/>
                  <a:gd name="T68" fmla="*/ 2147483646 w 188"/>
                  <a:gd name="T69" fmla="*/ 2147483646 h 160"/>
                  <a:gd name="T70" fmla="*/ 2147483646 w 188"/>
                  <a:gd name="T71" fmla="*/ 2147483646 h 160"/>
                  <a:gd name="T72" fmla="*/ 2147483646 w 188"/>
                  <a:gd name="T73" fmla="*/ 2147483646 h 160"/>
                  <a:gd name="T74" fmla="*/ 2147483646 w 188"/>
                  <a:gd name="T75" fmla="*/ 2147483646 h 160"/>
                  <a:gd name="T76" fmla="*/ 2147483646 w 188"/>
                  <a:gd name="T77" fmla="*/ 2147483646 h 160"/>
                  <a:gd name="T78" fmla="*/ 2147483646 w 188"/>
                  <a:gd name="T79" fmla="*/ 2147483646 h 160"/>
                  <a:gd name="T80" fmla="*/ 2147483646 w 188"/>
                  <a:gd name="T81" fmla="*/ 2147483646 h 160"/>
                  <a:gd name="T82" fmla="*/ 2147483646 w 188"/>
                  <a:gd name="T83" fmla="*/ 2147483646 h 160"/>
                  <a:gd name="T84" fmla="*/ 2147483646 w 188"/>
                  <a:gd name="T85" fmla="*/ 2147483646 h 160"/>
                  <a:gd name="T86" fmla="*/ 2147483646 w 188"/>
                  <a:gd name="T87" fmla="*/ 2147483646 h 160"/>
                  <a:gd name="T88" fmla="*/ 2147483646 w 188"/>
                  <a:gd name="T89" fmla="*/ 2147483646 h 160"/>
                  <a:gd name="T90" fmla="*/ 2147483646 w 188"/>
                  <a:gd name="T91" fmla="*/ 2147483646 h 160"/>
                  <a:gd name="T92" fmla="*/ 2147483646 w 188"/>
                  <a:gd name="T93" fmla="*/ 0 h 160"/>
                  <a:gd name="T94" fmla="*/ 2147483646 w 188"/>
                  <a:gd name="T95" fmla="*/ 2147483646 h 160"/>
                  <a:gd name="T96" fmla="*/ 2147483646 w 188"/>
                  <a:gd name="T97" fmla="*/ 2147483646 h 160"/>
                  <a:gd name="T98" fmla="*/ 2147483646 w 188"/>
                  <a:gd name="T99" fmla="*/ 2147483646 h 160"/>
                  <a:gd name="T100" fmla="*/ 2147483646 w 188"/>
                  <a:gd name="T101" fmla="*/ 214748364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95" name="Freeform 28"/>
              <p:cNvSpPr>
                <a:spLocks/>
              </p:cNvSpPr>
              <p:nvPr/>
            </p:nvSpPr>
            <p:spPr bwMode="auto">
              <a:xfrm>
                <a:off x="1021" y="3608"/>
                <a:ext cx="20" cy="14"/>
              </a:xfrm>
              <a:custGeom>
                <a:avLst/>
                <a:gdLst>
                  <a:gd name="T0" fmla="*/ 2147483646 w 4"/>
                  <a:gd name="T1" fmla="*/ 2147483646 h 3"/>
                  <a:gd name="T2" fmla="*/ 2147483646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2147483646 h 3"/>
                  <a:gd name="T14" fmla="*/ 2147483646 w 4"/>
                  <a:gd name="T15" fmla="*/ 0 h 3"/>
                  <a:gd name="T16" fmla="*/ 2147483646 w 4"/>
                  <a:gd name="T17" fmla="*/ 0 h 3"/>
                  <a:gd name="T18" fmla="*/ 0 w 4"/>
                  <a:gd name="T19" fmla="*/ 2147483646 h 3"/>
                  <a:gd name="T20" fmla="*/ 0 w 4"/>
                  <a:gd name="T21" fmla="*/ 2147483646 h 3"/>
                  <a:gd name="T22" fmla="*/ 0 w 4"/>
                  <a:gd name="T23" fmla="*/ 2147483646 h 3"/>
                  <a:gd name="T24" fmla="*/ 0 w 4"/>
                  <a:gd name="T25" fmla="*/ 2147483646 h 3"/>
                  <a:gd name="T26" fmla="*/ 0 w 4"/>
                  <a:gd name="T27" fmla="*/ 2147483646 h 3"/>
                  <a:gd name="T28" fmla="*/ 0 w 4"/>
                  <a:gd name="T29" fmla="*/ 2147483646 h 3"/>
                  <a:gd name="T30" fmla="*/ 0 w 4"/>
                  <a:gd name="T31" fmla="*/ 2147483646 h 3"/>
                  <a:gd name="T32" fmla="*/ 0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2147483646 w 4"/>
                  <a:gd name="T45" fmla="*/ 2147483646 h 3"/>
                  <a:gd name="T46" fmla="*/ 2147483646 w 4"/>
                  <a:gd name="T47" fmla="*/ 2147483646 h 3"/>
                  <a:gd name="T48" fmla="*/ 2147483646 w 4"/>
                  <a:gd name="T49" fmla="*/ 2147483646 h 3"/>
                  <a:gd name="T50" fmla="*/ 2147483646 w 4"/>
                  <a:gd name="T51" fmla="*/ 2147483646 h 3"/>
                  <a:gd name="T52" fmla="*/ 2147483646 w 4"/>
                  <a:gd name="T53" fmla="*/ 2147483646 h 3"/>
                  <a:gd name="T54" fmla="*/ 2147483646 w 4"/>
                  <a:gd name="T55" fmla="*/ 2147483646 h 3"/>
                  <a:gd name="T56" fmla="*/ 2147483646 w 4"/>
                  <a:gd name="T57" fmla="*/ 2147483646 h 3"/>
                  <a:gd name="T58" fmla="*/ 2147483646 w 4"/>
                  <a:gd name="T59" fmla="*/ 2147483646 h 3"/>
                  <a:gd name="T60" fmla="*/ 2147483646 w 4"/>
                  <a:gd name="T61" fmla="*/ 2147483646 h 3"/>
                  <a:gd name="T62" fmla="*/ 2147483646 w 4"/>
                  <a:gd name="T63" fmla="*/ 2147483646 h 3"/>
                  <a:gd name="T64" fmla="*/ 2147483646 w 4"/>
                  <a:gd name="T65" fmla="*/ 0 h 3"/>
                  <a:gd name="T66" fmla="*/ 2147483646 w 4"/>
                  <a:gd name="T67" fmla="*/ 0 h 3"/>
                  <a:gd name="T68" fmla="*/ 2147483646 w 4"/>
                  <a:gd name="T69" fmla="*/ 0 h 3"/>
                  <a:gd name="T70" fmla="*/ 2147483646 w 4"/>
                  <a:gd name="T71" fmla="*/ 0 h 3"/>
                  <a:gd name="T72" fmla="*/ 2147483646 w 4"/>
                  <a:gd name="T73" fmla="*/ 2147483646 h 3"/>
                  <a:gd name="T74" fmla="*/ 2147483646 w 4"/>
                  <a:gd name="T75" fmla="*/ 2147483646 h 3"/>
                  <a:gd name="T76" fmla="*/ 2147483646 w 4"/>
                  <a:gd name="T77" fmla="*/ 2147483646 h 3"/>
                  <a:gd name="T78" fmla="*/ 2147483646 w 4"/>
                  <a:gd name="T79" fmla="*/ 2147483646 h 3"/>
                  <a:gd name="T80" fmla="*/ 2147483646 w 4"/>
                  <a:gd name="T81" fmla="*/ 2147483646 h 3"/>
                  <a:gd name="T82" fmla="*/ 2147483646 w 4"/>
                  <a:gd name="T83" fmla="*/ 2147483646 h 3"/>
                  <a:gd name="T84" fmla="*/ 2147483646 w 4"/>
                  <a:gd name="T85" fmla="*/ 2147483646 h 3"/>
                  <a:gd name="T86" fmla="*/ 2147483646 w 4"/>
                  <a:gd name="T87" fmla="*/ 2147483646 h 3"/>
                  <a:gd name="T88" fmla="*/ 2147483646 w 4"/>
                  <a:gd name="T89" fmla="*/ 2147483646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it-IT"/>
              </a:p>
            </p:txBody>
          </p:sp>
          <p:sp>
            <p:nvSpPr>
              <p:cNvPr id="103496" name="Freeform 29"/>
              <p:cNvSpPr>
                <a:spLocks/>
              </p:cNvSpPr>
              <p:nvPr/>
            </p:nvSpPr>
            <p:spPr bwMode="auto">
              <a:xfrm>
                <a:off x="978" y="3610"/>
                <a:ext cx="43" cy="30"/>
              </a:xfrm>
              <a:custGeom>
                <a:avLst/>
                <a:gdLst>
                  <a:gd name="T0" fmla="*/ 2147483646 w 9"/>
                  <a:gd name="T1" fmla="*/ 0 h 6"/>
                  <a:gd name="T2" fmla="*/ 2147483646 w 9"/>
                  <a:gd name="T3" fmla="*/ 0 h 6"/>
                  <a:gd name="T4" fmla="*/ 2147483646 w 9"/>
                  <a:gd name="T5" fmla="*/ 2147483646 h 6"/>
                  <a:gd name="T6" fmla="*/ 2147483646 w 9"/>
                  <a:gd name="T7" fmla="*/ 2147483646 h 6"/>
                  <a:gd name="T8" fmla="*/ 2147483646 w 9"/>
                  <a:gd name="T9" fmla="*/ 2147483646 h 6"/>
                  <a:gd name="T10" fmla="*/ 2147483646 w 9"/>
                  <a:gd name="T11" fmla="*/ 2147483646 h 6"/>
                  <a:gd name="T12" fmla="*/ 2147483646 w 9"/>
                  <a:gd name="T13" fmla="*/ 2147483646 h 6"/>
                  <a:gd name="T14" fmla="*/ 2147483646 w 9"/>
                  <a:gd name="T15" fmla="*/ 2147483646 h 6"/>
                  <a:gd name="T16" fmla="*/ 2147483646 w 9"/>
                  <a:gd name="T17" fmla="*/ 2147483646 h 6"/>
                  <a:gd name="T18" fmla="*/ 2147483646 w 9"/>
                  <a:gd name="T19" fmla="*/ 2147483646 h 6"/>
                  <a:gd name="T20" fmla="*/ 2147483646 w 9"/>
                  <a:gd name="T21" fmla="*/ 2147483646 h 6"/>
                  <a:gd name="T22" fmla="*/ 0 w 9"/>
                  <a:gd name="T23" fmla="*/ 2147483646 h 6"/>
                  <a:gd name="T24" fmla="*/ 0 w 9"/>
                  <a:gd name="T25" fmla="*/ 2147483646 h 6"/>
                  <a:gd name="T26" fmla="*/ 0 w 9"/>
                  <a:gd name="T27" fmla="*/ 2147483646 h 6"/>
                  <a:gd name="T28" fmla="*/ 0 w 9"/>
                  <a:gd name="T29" fmla="*/ 2147483646 h 6"/>
                  <a:gd name="T30" fmla="*/ 0 w 9"/>
                  <a:gd name="T31" fmla="*/ 2147483646 h 6"/>
                  <a:gd name="T32" fmla="*/ 0 w 9"/>
                  <a:gd name="T33" fmla="*/ 2147483646 h 6"/>
                  <a:gd name="T34" fmla="*/ 0 w 9"/>
                  <a:gd name="T35" fmla="*/ 2147483646 h 6"/>
                  <a:gd name="T36" fmla="*/ 0 w 9"/>
                  <a:gd name="T37" fmla="*/ 2147483646 h 6"/>
                  <a:gd name="T38" fmla="*/ 2147483646 w 9"/>
                  <a:gd name="T39" fmla="*/ 2147483646 h 6"/>
                  <a:gd name="T40" fmla="*/ 2147483646 w 9"/>
                  <a:gd name="T41" fmla="*/ 2147483646 h 6"/>
                  <a:gd name="T42" fmla="*/ 2147483646 w 9"/>
                  <a:gd name="T43" fmla="*/ 2147483646 h 6"/>
                  <a:gd name="T44" fmla="*/ 2147483646 w 9"/>
                  <a:gd name="T45" fmla="*/ 2147483646 h 6"/>
                  <a:gd name="T46" fmla="*/ 2147483646 w 9"/>
                  <a:gd name="T47" fmla="*/ 2147483646 h 6"/>
                  <a:gd name="T48" fmla="*/ 2147483646 w 9"/>
                  <a:gd name="T49" fmla="*/ 2147483646 h 6"/>
                  <a:gd name="T50" fmla="*/ 2147483646 w 9"/>
                  <a:gd name="T51" fmla="*/ 2147483646 h 6"/>
                  <a:gd name="T52" fmla="*/ 2147483646 w 9"/>
                  <a:gd name="T53" fmla="*/ 2147483646 h 6"/>
                  <a:gd name="T54" fmla="*/ 2147483646 w 9"/>
                  <a:gd name="T55" fmla="*/ 2147483646 h 6"/>
                  <a:gd name="T56" fmla="*/ 2147483646 w 9"/>
                  <a:gd name="T57" fmla="*/ 0 h 6"/>
                  <a:gd name="T58" fmla="*/ 2147483646 w 9"/>
                  <a:gd name="T59" fmla="*/ 0 h 6"/>
                  <a:gd name="T60" fmla="*/ 2147483646 w 9"/>
                  <a:gd name="T61" fmla="*/ 0 h 6"/>
                  <a:gd name="T62" fmla="*/ 2147483646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97" name="Freeform 30"/>
              <p:cNvSpPr>
                <a:spLocks/>
              </p:cNvSpPr>
              <p:nvPr/>
            </p:nvSpPr>
            <p:spPr bwMode="auto">
              <a:xfrm>
                <a:off x="934" y="3632"/>
                <a:ext cx="44" cy="34"/>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2147483646 h 7"/>
                  <a:gd name="T12" fmla="*/ 2147483646 w 9"/>
                  <a:gd name="T13" fmla="*/ 2147483646 h 7"/>
                  <a:gd name="T14" fmla="*/ 0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it-IT"/>
              </a:p>
            </p:txBody>
          </p:sp>
          <p:sp>
            <p:nvSpPr>
              <p:cNvPr id="103498" name="Freeform 31"/>
              <p:cNvSpPr>
                <a:spLocks/>
              </p:cNvSpPr>
              <p:nvPr/>
            </p:nvSpPr>
            <p:spPr bwMode="auto">
              <a:xfrm>
                <a:off x="934" y="3637"/>
                <a:ext cx="39" cy="29"/>
              </a:xfrm>
              <a:custGeom>
                <a:avLst/>
                <a:gdLst>
                  <a:gd name="T0" fmla="*/ 2147483646 w 8"/>
                  <a:gd name="T1" fmla="*/ 2147483646 h 6"/>
                  <a:gd name="T2" fmla="*/ 2147483646 w 8"/>
                  <a:gd name="T3" fmla="*/ 2147483646 h 6"/>
                  <a:gd name="T4" fmla="*/ 2147483646 w 8"/>
                  <a:gd name="T5" fmla="*/ 2147483646 h 6"/>
                  <a:gd name="T6" fmla="*/ 2147483646 w 8"/>
                  <a:gd name="T7" fmla="*/ 0 h 6"/>
                  <a:gd name="T8" fmla="*/ 2147483646 w 8"/>
                  <a:gd name="T9" fmla="*/ 0 h 6"/>
                  <a:gd name="T10" fmla="*/ 2147483646 w 8"/>
                  <a:gd name="T11" fmla="*/ 0 h 6"/>
                  <a:gd name="T12" fmla="*/ 2147483646 w 8"/>
                  <a:gd name="T13" fmla="*/ 0 h 6"/>
                  <a:gd name="T14" fmla="*/ 2147483646 w 8"/>
                  <a:gd name="T15" fmla="*/ 0 h 6"/>
                  <a:gd name="T16" fmla="*/ 2147483646 w 8"/>
                  <a:gd name="T17" fmla="*/ 0 h 6"/>
                  <a:gd name="T18" fmla="*/ 2147483646 w 8"/>
                  <a:gd name="T19" fmla="*/ 0 h 6"/>
                  <a:gd name="T20" fmla="*/ 2147483646 w 8"/>
                  <a:gd name="T21" fmla="*/ 0 h 6"/>
                  <a:gd name="T22" fmla="*/ 2147483646 w 8"/>
                  <a:gd name="T23" fmla="*/ 0 h 6"/>
                  <a:gd name="T24" fmla="*/ 2147483646 w 8"/>
                  <a:gd name="T25" fmla="*/ 0 h 6"/>
                  <a:gd name="T26" fmla="*/ 2147483646 w 8"/>
                  <a:gd name="T27" fmla="*/ 2147483646 h 6"/>
                  <a:gd name="T28" fmla="*/ 2147483646 w 8"/>
                  <a:gd name="T29" fmla="*/ 2147483646 h 6"/>
                  <a:gd name="T30" fmla="*/ 2147483646 w 8"/>
                  <a:gd name="T31" fmla="*/ 2147483646 h 6"/>
                  <a:gd name="T32" fmla="*/ 2147483646 w 8"/>
                  <a:gd name="T33" fmla="*/ 2147483646 h 6"/>
                  <a:gd name="T34" fmla="*/ 2147483646 w 8"/>
                  <a:gd name="T35" fmla="*/ 2147483646 h 6"/>
                  <a:gd name="T36" fmla="*/ 2147483646 w 8"/>
                  <a:gd name="T37" fmla="*/ 2147483646 h 6"/>
                  <a:gd name="T38" fmla="*/ 2147483646 w 8"/>
                  <a:gd name="T39" fmla="*/ 2147483646 h 6"/>
                  <a:gd name="T40" fmla="*/ 2147483646 w 8"/>
                  <a:gd name="T41" fmla="*/ 2147483646 h 6"/>
                  <a:gd name="T42" fmla="*/ 2147483646 w 8"/>
                  <a:gd name="T43" fmla="*/ 2147483646 h 6"/>
                  <a:gd name="T44" fmla="*/ 2147483646 w 8"/>
                  <a:gd name="T45" fmla="*/ 2147483646 h 6"/>
                  <a:gd name="T46" fmla="*/ 2147483646 w 8"/>
                  <a:gd name="T47" fmla="*/ 2147483646 h 6"/>
                  <a:gd name="T48" fmla="*/ 2147483646 w 8"/>
                  <a:gd name="T49" fmla="*/ 2147483646 h 6"/>
                  <a:gd name="T50" fmla="*/ 2147483646 w 8"/>
                  <a:gd name="T51" fmla="*/ 2147483646 h 6"/>
                  <a:gd name="T52" fmla="*/ 2147483646 w 8"/>
                  <a:gd name="T53" fmla="*/ 2147483646 h 6"/>
                  <a:gd name="T54" fmla="*/ 2147483646 w 8"/>
                  <a:gd name="T55" fmla="*/ 2147483646 h 6"/>
                  <a:gd name="T56" fmla="*/ 2147483646 w 8"/>
                  <a:gd name="T57" fmla="*/ 2147483646 h 6"/>
                  <a:gd name="T58" fmla="*/ 2147483646 w 8"/>
                  <a:gd name="T59" fmla="*/ 2147483646 h 6"/>
                  <a:gd name="T60" fmla="*/ 0 w 8"/>
                  <a:gd name="T61" fmla="*/ 2147483646 h 6"/>
                  <a:gd name="T62" fmla="*/ 0 w 8"/>
                  <a:gd name="T63" fmla="*/ 2147483646 h 6"/>
                  <a:gd name="T64" fmla="*/ 0 w 8"/>
                  <a:gd name="T65" fmla="*/ 2147483646 h 6"/>
                  <a:gd name="T66" fmla="*/ 2147483646 w 8"/>
                  <a:gd name="T67" fmla="*/ 2147483646 h 6"/>
                  <a:gd name="T68" fmla="*/ 2147483646 w 8"/>
                  <a:gd name="T69" fmla="*/ 2147483646 h 6"/>
                  <a:gd name="T70" fmla="*/ 2147483646 w 8"/>
                  <a:gd name="T71" fmla="*/ 2147483646 h 6"/>
                  <a:gd name="T72" fmla="*/ 2147483646 w 8"/>
                  <a:gd name="T73" fmla="*/ 2147483646 h 6"/>
                  <a:gd name="T74" fmla="*/ 2147483646 w 8"/>
                  <a:gd name="T75" fmla="*/ 2147483646 h 6"/>
                  <a:gd name="T76" fmla="*/ 2147483646 w 8"/>
                  <a:gd name="T77" fmla="*/ 2147483646 h 6"/>
                  <a:gd name="T78" fmla="*/ 2147483646 w 8"/>
                  <a:gd name="T79" fmla="*/ 2147483646 h 6"/>
                  <a:gd name="T80" fmla="*/ 2147483646 w 8"/>
                  <a:gd name="T81" fmla="*/ 2147483646 h 6"/>
                  <a:gd name="T82" fmla="*/ 2147483646 w 8"/>
                  <a:gd name="T83" fmla="*/ 2147483646 h 6"/>
                  <a:gd name="T84" fmla="*/ 2147483646 w 8"/>
                  <a:gd name="T85" fmla="*/ 2147483646 h 6"/>
                  <a:gd name="T86" fmla="*/ 2147483646 w 8"/>
                  <a:gd name="T87" fmla="*/ 2147483646 h 6"/>
                  <a:gd name="T88" fmla="*/ 2147483646 w 8"/>
                  <a:gd name="T89" fmla="*/ 2147483646 h 6"/>
                  <a:gd name="T90" fmla="*/ 2147483646 w 8"/>
                  <a:gd name="T91" fmla="*/ 2147483646 h 6"/>
                  <a:gd name="T92" fmla="*/ 2147483646 w 8"/>
                  <a:gd name="T93" fmla="*/ 2147483646 h 6"/>
                  <a:gd name="T94" fmla="*/ 2147483646 w 8"/>
                  <a:gd name="T95" fmla="*/ 2147483646 h 6"/>
                  <a:gd name="T96" fmla="*/ 2147483646 w 8"/>
                  <a:gd name="T97" fmla="*/ 2147483646 h 6"/>
                  <a:gd name="T98" fmla="*/ 2147483646 w 8"/>
                  <a:gd name="T99" fmla="*/ 2147483646 h 6"/>
                  <a:gd name="T100" fmla="*/ 2147483646 w 8"/>
                  <a:gd name="T101" fmla="*/ 2147483646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99" name="Freeform 32"/>
              <p:cNvSpPr>
                <a:spLocks/>
              </p:cNvSpPr>
              <p:nvPr/>
            </p:nvSpPr>
            <p:spPr bwMode="auto">
              <a:xfrm>
                <a:off x="909" y="3676"/>
                <a:ext cx="5" cy="5"/>
              </a:xfrm>
              <a:custGeom>
                <a:avLst/>
                <a:gdLst>
                  <a:gd name="T0" fmla="*/ 2147483646 w 1"/>
                  <a:gd name="T1" fmla="*/ 0 h 1"/>
                  <a:gd name="T2" fmla="*/ 0 w 1"/>
                  <a:gd name="T3" fmla="*/ 0 h 1"/>
                  <a:gd name="T4" fmla="*/ 0 w 1"/>
                  <a:gd name="T5" fmla="*/ 2147483646 h 1"/>
                  <a:gd name="T6" fmla="*/ 214748364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it-IT"/>
              </a:p>
            </p:txBody>
          </p:sp>
          <p:sp>
            <p:nvSpPr>
              <p:cNvPr id="103500" name="Freeform 33"/>
              <p:cNvSpPr>
                <a:spLocks/>
              </p:cNvSpPr>
              <p:nvPr/>
            </p:nvSpPr>
            <p:spPr bwMode="auto">
              <a:xfrm>
                <a:off x="909" y="3676"/>
                <a:ext cx="5" cy="5"/>
              </a:xfrm>
              <a:custGeom>
                <a:avLst/>
                <a:gdLst>
                  <a:gd name="T0" fmla="*/ 2147483646 w 1"/>
                  <a:gd name="T1" fmla="*/ 0 h 1"/>
                  <a:gd name="T2" fmla="*/ 2147483646 w 1"/>
                  <a:gd name="T3" fmla="*/ 0 h 1"/>
                  <a:gd name="T4" fmla="*/ 2147483646 w 1"/>
                  <a:gd name="T5" fmla="*/ 0 h 1"/>
                  <a:gd name="T6" fmla="*/ 2147483646 w 1"/>
                  <a:gd name="T7" fmla="*/ 0 h 1"/>
                  <a:gd name="T8" fmla="*/ 0 w 1"/>
                  <a:gd name="T9" fmla="*/ 0 h 1"/>
                  <a:gd name="T10" fmla="*/ 0 w 1"/>
                  <a:gd name="T11" fmla="*/ 0 h 1"/>
                  <a:gd name="T12" fmla="*/ 0 w 1"/>
                  <a:gd name="T13" fmla="*/ 0 h 1"/>
                  <a:gd name="T14" fmla="*/ 0 w 1"/>
                  <a:gd name="T15" fmla="*/ 0 h 1"/>
                  <a:gd name="T16" fmla="*/ 0 w 1"/>
                  <a:gd name="T17" fmla="*/ 2147483646 h 1"/>
                  <a:gd name="T18" fmla="*/ 0 w 1"/>
                  <a:gd name="T19" fmla="*/ 2147483646 h 1"/>
                  <a:gd name="T20" fmla="*/ 0 w 1"/>
                  <a:gd name="T21" fmla="*/ 2147483646 h 1"/>
                  <a:gd name="T22" fmla="*/ 0 w 1"/>
                  <a:gd name="T23" fmla="*/ 2147483646 h 1"/>
                  <a:gd name="T24" fmla="*/ 0 w 1"/>
                  <a:gd name="T25" fmla="*/ 2147483646 h 1"/>
                  <a:gd name="T26" fmla="*/ 2147483646 w 1"/>
                  <a:gd name="T27" fmla="*/ 2147483646 h 1"/>
                  <a:gd name="T28" fmla="*/ 2147483646 w 1"/>
                  <a:gd name="T29" fmla="*/ 0 h 1"/>
                  <a:gd name="T30" fmla="*/ 2147483646 w 1"/>
                  <a:gd name="T31" fmla="*/ 0 h 1"/>
                  <a:gd name="T32" fmla="*/ 2147483646 w 1"/>
                  <a:gd name="T33" fmla="*/ 0 h 1"/>
                  <a:gd name="T34" fmla="*/ 2147483646 w 1"/>
                  <a:gd name="T35" fmla="*/ 0 h 1"/>
                  <a:gd name="T36" fmla="*/ 214748364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501" name="Freeform 34"/>
              <p:cNvSpPr>
                <a:spLocks/>
              </p:cNvSpPr>
              <p:nvPr/>
            </p:nvSpPr>
            <p:spPr bwMode="auto">
              <a:xfrm>
                <a:off x="870" y="3682"/>
                <a:ext cx="14" cy="14"/>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0 w 3"/>
                  <a:gd name="T13" fmla="*/ 2147483646 h 3"/>
                  <a:gd name="T14" fmla="*/ 2147483646 w 3"/>
                  <a:gd name="T15" fmla="*/ 2147483646 h 3"/>
                  <a:gd name="T16" fmla="*/ 2147483646 w 3"/>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it-IT"/>
              </a:p>
            </p:txBody>
          </p:sp>
          <p:sp>
            <p:nvSpPr>
              <p:cNvPr id="103502" name="Freeform 35"/>
              <p:cNvSpPr>
                <a:spLocks/>
              </p:cNvSpPr>
              <p:nvPr/>
            </p:nvSpPr>
            <p:spPr bwMode="auto">
              <a:xfrm>
                <a:off x="875" y="3684"/>
                <a:ext cx="14" cy="9"/>
              </a:xfrm>
              <a:custGeom>
                <a:avLst/>
                <a:gdLst>
                  <a:gd name="T0" fmla="*/ 2147483646 w 3"/>
                  <a:gd name="T1" fmla="*/ 0 h 2"/>
                  <a:gd name="T2" fmla="*/ 2147483646 w 3"/>
                  <a:gd name="T3" fmla="*/ 0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0 h 2"/>
                  <a:gd name="T22" fmla="*/ 2147483646 w 3"/>
                  <a:gd name="T23" fmla="*/ 0 h 2"/>
                  <a:gd name="T24" fmla="*/ 2147483646 w 3"/>
                  <a:gd name="T25" fmla="*/ 2147483646 h 2"/>
                  <a:gd name="T26" fmla="*/ 2147483646 w 3"/>
                  <a:gd name="T27" fmla="*/ 2147483646 h 2"/>
                  <a:gd name="T28" fmla="*/ 2147483646 w 3"/>
                  <a:gd name="T29" fmla="*/ 2147483646 h 2"/>
                  <a:gd name="T30" fmla="*/ 2147483646 w 3"/>
                  <a:gd name="T31" fmla="*/ 2147483646 h 2"/>
                  <a:gd name="T32" fmla="*/ 2147483646 w 3"/>
                  <a:gd name="T33" fmla="*/ 2147483646 h 2"/>
                  <a:gd name="T34" fmla="*/ 2147483646 w 3"/>
                  <a:gd name="T35" fmla="*/ 2147483646 h 2"/>
                  <a:gd name="T36" fmla="*/ 2147483646 w 3"/>
                  <a:gd name="T37" fmla="*/ 2147483646 h 2"/>
                  <a:gd name="T38" fmla="*/ 2147483646 w 3"/>
                  <a:gd name="T39" fmla="*/ 2147483646 h 2"/>
                  <a:gd name="T40" fmla="*/ 2147483646 w 3"/>
                  <a:gd name="T41" fmla="*/ 2147483646 h 2"/>
                  <a:gd name="T42" fmla="*/ 2147483646 w 3"/>
                  <a:gd name="T43" fmla="*/ 2147483646 h 2"/>
                  <a:gd name="T44" fmla="*/ 2147483646 w 3"/>
                  <a:gd name="T45" fmla="*/ 2147483646 h 2"/>
                  <a:gd name="T46" fmla="*/ 2147483646 w 3"/>
                  <a:gd name="T47" fmla="*/ 2147483646 h 2"/>
                  <a:gd name="T48" fmla="*/ 0 w 3"/>
                  <a:gd name="T49" fmla="*/ 2147483646 h 2"/>
                  <a:gd name="T50" fmla="*/ 0 w 3"/>
                  <a:gd name="T51" fmla="*/ 2147483646 h 2"/>
                  <a:gd name="T52" fmla="*/ 0 w 3"/>
                  <a:gd name="T53" fmla="*/ 2147483646 h 2"/>
                  <a:gd name="T54" fmla="*/ 2147483646 w 3"/>
                  <a:gd name="T55" fmla="*/ 2147483646 h 2"/>
                  <a:gd name="T56" fmla="*/ 2147483646 w 3"/>
                  <a:gd name="T57" fmla="*/ 2147483646 h 2"/>
                  <a:gd name="T58" fmla="*/ 2147483646 w 3"/>
                  <a:gd name="T59" fmla="*/ 2147483646 h 2"/>
                  <a:gd name="T60" fmla="*/ 2147483646 w 3"/>
                  <a:gd name="T61" fmla="*/ 0 h 2"/>
                  <a:gd name="T62" fmla="*/ 2147483646 w 3"/>
                  <a:gd name="T63" fmla="*/ 0 h 2"/>
                  <a:gd name="T64" fmla="*/ 2147483646 w 3"/>
                  <a:gd name="T65" fmla="*/ 0 h 2"/>
                  <a:gd name="T66" fmla="*/ 2147483646 w 3"/>
                  <a:gd name="T67" fmla="*/ 0 h 2"/>
                  <a:gd name="T68" fmla="*/ 2147483646 w 3"/>
                  <a:gd name="T69" fmla="*/ 0 h 2"/>
                  <a:gd name="T70" fmla="*/ 2147483646 w 3"/>
                  <a:gd name="T71" fmla="*/ 0 h 2"/>
                  <a:gd name="T72" fmla="*/ 2147483646 w 3"/>
                  <a:gd name="T73" fmla="*/ 0 h 2"/>
                  <a:gd name="T74" fmla="*/ 2147483646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503" name="Freeform 36"/>
              <p:cNvSpPr>
                <a:spLocks/>
              </p:cNvSpPr>
              <p:nvPr/>
            </p:nvSpPr>
            <p:spPr bwMode="auto">
              <a:xfrm>
                <a:off x="833" y="3690"/>
                <a:ext cx="19" cy="10"/>
              </a:xfrm>
              <a:custGeom>
                <a:avLst/>
                <a:gdLst>
                  <a:gd name="T0" fmla="*/ 2147483646 w 4"/>
                  <a:gd name="T1" fmla="*/ 2147483646 h 2"/>
                  <a:gd name="T2" fmla="*/ 2147483646 w 4"/>
                  <a:gd name="T3" fmla="*/ 0 h 2"/>
                  <a:gd name="T4" fmla="*/ 2147483646 w 4"/>
                  <a:gd name="T5" fmla="*/ 0 h 2"/>
                  <a:gd name="T6" fmla="*/ 2147483646 w 4"/>
                  <a:gd name="T7" fmla="*/ 2147483646 h 2"/>
                  <a:gd name="T8" fmla="*/ 2147483646 w 4"/>
                  <a:gd name="T9" fmla="*/ 2147483646 h 2"/>
                  <a:gd name="T10" fmla="*/ 2147483646 w 4"/>
                  <a:gd name="T11" fmla="*/ 2147483646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it-IT"/>
              </a:p>
            </p:txBody>
          </p:sp>
          <p:sp>
            <p:nvSpPr>
              <p:cNvPr id="103504" name="Freeform 37"/>
              <p:cNvSpPr>
                <a:spLocks/>
              </p:cNvSpPr>
              <p:nvPr/>
            </p:nvSpPr>
            <p:spPr bwMode="auto">
              <a:xfrm>
                <a:off x="838" y="3690"/>
                <a:ext cx="14" cy="10"/>
              </a:xfrm>
              <a:custGeom>
                <a:avLst/>
                <a:gdLst>
                  <a:gd name="T0" fmla="*/ 2147483646 w 3"/>
                  <a:gd name="T1" fmla="*/ 2147483646 h 2"/>
                  <a:gd name="T2" fmla="*/ 2147483646 w 3"/>
                  <a:gd name="T3" fmla="*/ 2147483646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2147483646 h 2"/>
                  <a:gd name="T22" fmla="*/ 2147483646 w 3"/>
                  <a:gd name="T23" fmla="*/ 2147483646 h 2"/>
                  <a:gd name="T24" fmla="*/ 2147483646 w 3"/>
                  <a:gd name="T25" fmla="*/ 2147483646 h 2"/>
                  <a:gd name="T26" fmla="*/ 2147483646 w 3"/>
                  <a:gd name="T27" fmla="*/ 2147483646 h 2"/>
                  <a:gd name="T28" fmla="*/ 2147483646 w 3"/>
                  <a:gd name="T29" fmla="*/ 2147483646 h 2"/>
                  <a:gd name="T30" fmla="*/ 2147483646 w 3"/>
                  <a:gd name="T31" fmla="*/ 2147483646 h 2"/>
                  <a:gd name="T32" fmla="*/ 0 w 3"/>
                  <a:gd name="T33" fmla="*/ 2147483646 h 2"/>
                  <a:gd name="T34" fmla="*/ 0 w 3"/>
                  <a:gd name="T35" fmla="*/ 2147483646 h 2"/>
                  <a:gd name="T36" fmla="*/ 0 w 3"/>
                  <a:gd name="T37" fmla="*/ 2147483646 h 2"/>
                  <a:gd name="T38" fmla="*/ 0 w 3"/>
                  <a:gd name="T39" fmla="*/ 2147483646 h 2"/>
                  <a:gd name="T40" fmla="*/ 0 w 3"/>
                  <a:gd name="T41" fmla="*/ 2147483646 h 2"/>
                  <a:gd name="T42" fmla="*/ 0 w 3"/>
                  <a:gd name="T43" fmla="*/ 2147483646 h 2"/>
                  <a:gd name="T44" fmla="*/ 2147483646 w 3"/>
                  <a:gd name="T45" fmla="*/ 2147483646 h 2"/>
                  <a:gd name="T46" fmla="*/ 2147483646 w 3"/>
                  <a:gd name="T47" fmla="*/ 2147483646 h 2"/>
                  <a:gd name="T48" fmla="*/ 2147483646 w 3"/>
                  <a:gd name="T49" fmla="*/ 2147483646 h 2"/>
                  <a:gd name="T50" fmla="*/ 2147483646 w 3"/>
                  <a:gd name="T51" fmla="*/ 2147483646 h 2"/>
                  <a:gd name="T52" fmla="*/ 2147483646 w 3"/>
                  <a:gd name="T53" fmla="*/ 2147483646 h 2"/>
                  <a:gd name="T54" fmla="*/ 2147483646 w 3"/>
                  <a:gd name="T55" fmla="*/ 2147483646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505" name="Freeform 38"/>
              <p:cNvSpPr>
                <a:spLocks/>
              </p:cNvSpPr>
              <p:nvPr/>
            </p:nvSpPr>
            <p:spPr bwMode="auto">
              <a:xfrm>
                <a:off x="814" y="3691"/>
                <a:ext cx="10" cy="15"/>
              </a:xfrm>
              <a:custGeom>
                <a:avLst/>
                <a:gdLst>
                  <a:gd name="T0" fmla="*/ 2147483646 w 2"/>
                  <a:gd name="T1" fmla="*/ 2147483646 h 3"/>
                  <a:gd name="T2" fmla="*/ 0 w 2"/>
                  <a:gd name="T3" fmla="*/ 0 h 3"/>
                  <a:gd name="T4" fmla="*/ 0 w 2"/>
                  <a:gd name="T5" fmla="*/ 0 h 3"/>
                  <a:gd name="T6" fmla="*/ 2147483646 w 2"/>
                  <a:gd name="T7" fmla="*/ 2147483646 h 3"/>
                  <a:gd name="T8" fmla="*/ 0 w 2"/>
                  <a:gd name="T9" fmla="*/ 2147483646 h 3"/>
                  <a:gd name="T10" fmla="*/ 0 w 2"/>
                  <a:gd name="T11" fmla="*/ 2147483646 h 3"/>
                  <a:gd name="T12" fmla="*/ 0 w 2"/>
                  <a:gd name="T13" fmla="*/ 2147483646 h 3"/>
                  <a:gd name="T14" fmla="*/ 2147483646 w 2"/>
                  <a:gd name="T15" fmla="*/ 2147483646 h 3"/>
                  <a:gd name="T16" fmla="*/ 2147483646 w 2"/>
                  <a:gd name="T17" fmla="*/ 2147483646 h 3"/>
                  <a:gd name="T18" fmla="*/ 2147483646 w 2"/>
                  <a:gd name="T19" fmla="*/ 2147483646 h 3"/>
                  <a:gd name="T20" fmla="*/ 2147483646 w 2"/>
                  <a:gd name="T21" fmla="*/ 2147483646 h 3"/>
                  <a:gd name="T22" fmla="*/ 2147483646 w 2"/>
                  <a:gd name="T23" fmla="*/ 0 h 3"/>
                  <a:gd name="T24" fmla="*/ 2147483646 w 2"/>
                  <a:gd name="T25" fmla="*/ 0 h 3"/>
                  <a:gd name="T26" fmla="*/ 2147483646 w 2"/>
                  <a:gd name="T27" fmla="*/ 2147483646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it-IT"/>
              </a:p>
            </p:txBody>
          </p:sp>
          <p:sp>
            <p:nvSpPr>
              <p:cNvPr id="103506" name="Freeform 39"/>
              <p:cNvSpPr>
                <a:spLocks/>
              </p:cNvSpPr>
              <p:nvPr/>
            </p:nvSpPr>
            <p:spPr bwMode="auto">
              <a:xfrm>
                <a:off x="814" y="3691"/>
                <a:ext cx="10" cy="15"/>
              </a:xfrm>
              <a:custGeom>
                <a:avLst/>
                <a:gdLst>
                  <a:gd name="T0" fmla="*/ 2147483646 w 2"/>
                  <a:gd name="T1" fmla="*/ 2147483646 h 3"/>
                  <a:gd name="T2" fmla="*/ 2147483646 w 2"/>
                  <a:gd name="T3" fmla="*/ 0 h 3"/>
                  <a:gd name="T4" fmla="*/ 2147483646 w 2"/>
                  <a:gd name="T5" fmla="*/ 0 h 3"/>
                  <a:gd name="T6" fmla="*/ 2147483646 w 2"/>
                  <a:gd name="T7" fmla="*/ 0 h 3"/>
                  <a:gd name="T8" fmla="*/ 0 w 2"/>
                  <a:gd name="T9" fmla="*/ 0 h 3"/>
                  <a:gd name="T10" fmla="*/ 0 w 2"/>
                  <a:gd name="T11" fmla="*/ 0 h 3"/>
                  <a:gd name="T12" fmla="*/ 0 w 2"/>
                  <a:gd name="T13" fmla="*/ 2147483646 h 3"/>
                  <a:gd name="T14" fmla="*/ 2147483646 w 2"/>
                  <a:gd name="T15" fmla="*/ 2147483646 h 3"/>
                  <a:gd name="T16" fmla="*/ 2147483646 w 2"/>
                  <a:gd name="T17" fmla="*/ 2147483646 h 3"/>
                  <a:gd name="T18" fmla="*/ 2147483646 w 2"/>
                  <a:gd name="T19" fmla="*/ 2147483646 h 3"/>
                  <a:gd name="T20" fmla="*/ 0 w 2"/>
                  <a:gd name="T21" fmla="*/ 2147483646 h 3"/>
                  <a:gd name="T22" fmla="*/ 0 w 2"/>
                  <a:gd name="T23" fmla="*/ 2147483646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2147483646 w 2"/>
                  <a:gd name="T35" fmla="*/ 2147483646 h 3"/>
                  <a:gd name="T36" fmla="*/ 2147483646 w 2"/>
                  <a:gd name="T37" fmla="*/ 2147483646 h 3"/>
                  <a:gd name="T38" fmla="*/ 2147483646 w 2"/>
                  <a:gd name="T39" fmla="*/ 2147483646 h 3"/>
                  <a:gd name="T40" fmla="*/ 2147483646 w 2"/>
                  <a:gd name="T41" fmla="*/ 2147483646 h 3"/>
                  <a:gd name="T42" fmla="*/ 2147483646 w 2"/>
                  <a:gd name="T43" fmla="*/ 2147483646 h 3"/>
                  <a:gd name="T44" fmla="*/ 2147483646 w 2"/>
                  <a:gd name="T45" fmla="*/ 2147483646 h 3"/>
                  <a:gd name="T46" fmla="*/ 2147483646 w 2"/>
                  <a:gd name="T47" fmla="*/ 2147483646 h 3"/>
                  <a:gd name="T48" fmla="*/ 2147483646 w 2"/>
                  <a:gd name="T49" fmla="*/ 2147483646 h 3"/>
                  <a:gd name="T50" fmla="*/ 2147483646 w 2"/>
                  <a:gd name="T51" fmla="*/ 2147483646 h 3"/>
                  <a:gd name="T52" fmla="*/ 2147483646 w 2"/>
                  <a:gd name="T53" fmla="*/ 2147483646 h 3"/>
                  <a:gd name="T54" fmla="*/ 2147483646 w 2"/>
                  <a:gd name="T55" fmla="*/ 0 h 3"/>
                  <a:gd name="T56" fmla="*/ 2147483646 w 2"/>
                  <a:gd name="T57" fmla="*/ 0 h 3"/>
                  <a:gd name="T58" fmla="*/ 2147483646 w 2"/>
                  <a:gd name="T59" fmla="*/ 0 h 3"/>
                  <a:gd name="T60" fmla="*/ 2147483646 w 2"/>
                  <a:gd name="T61" fmla="*/ 0 h 3"/>
                  <a:gd name="T62" fmla="*/ 2147483646 w 2"/>
                  <a:gd name="T63" fmla="*/ 0 h 3"/>
                  <a:gd name="T64" fmla="*/ 2147483646 w 2"/>
                  <a:gd name="T65" fmla="*/ 2147483646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507" name="Freeform 40"/>
              <p:cNvSpPr>
                <a:spLocks/>
              </p:cNvSpPr>
              <p:nvPr/>
            </p:nvSpPr>
            <p:spPr bwMode="auto">
              <a:xfrm>
                <a:off x="795" y="3693"/>
                <a:ext cx="15" cy="15"/>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2147483646 h 3"/>
                  <a:gd name="T18" fmla="*/ 2147483646 w 3"/>
                  <a:gd name="T19" fmla="*/ 2147483646 h 3"/>
                  <a:gd name="T20" fmla="*/ 2147483646 w 3"/>
                  <a:gd name="T21" fmla="*/ 2147483646 h 3"/>
                  <a:gd name="T22" fmla="*/ 2147483646 w 3"/>
                  <a:gd name="T23" fmla="*/ 2147483646 h 3"/>
                  <a:gd name="T24" fmla="*/ 2147483646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6 h 3"/>
                  <a:gd name="T42" fmla="*/ 0 w 3"/>
                  <a:gd name="T43" fmla="*/ 2147483646 h 3"/>
                  <a:gd name="T44" fmla="*/ 0 w 3"/>
                  <a:gd name="T45" fmla="*/ 2147483646 h 3"/>
                  <a:gd name="T46" fmla="*/ 0 w 3"/>
                  <a:gd name="T47" fmla="*/ 2147483646 h 3"/>
                  <a:gd name="T48" fmla="*/ 2147483646 w 3"/>
                  <a:gd name="T49" fmla="*/ 2147483646 h 3"/>
                  <a:gd name="T50" fmla="*/ 2147483646 w 3"/>
                  <a:gd name="T51" fmla="*/ 2147483646 h 3"/>
                  <a:gd name="T52" fmla="*/ 2147483646 w 3"/>
                  <a:gd name="T53" fmla="*/ 2147483646 h 3"/>
                  <a:gd name="T54" fmla="*/ 2147483646 w 3"/>
                  <a:gd name="T55" fmla="*/ 2147483646 h 3"/>
                  <a:gd name="T56" fmla="*/ 2147483646 w 3"/>
                  <a:gd name="T57" fmla="*/ 2147483646 h 3"/>
                  <a:gd name="T58" fmla="*/ 2147483646 w 3"/>
                  <a:gd name="T59" fmla="*/ 2147483646 h 3"/>
                  <a:gd name="T60" fmla="*/ 2147483646 w 3"/>
                  <a:gd name="T61" fmla="*/ 2147483646 h 3"/>
                  <a:gd name="T62" fmla="*/ 2147483646 w 3"/>
                  <a:gd name="T63" fmla="*/ 2147483646 h 3"/>
                  <a:gd name="T64" fmla="*/ 2147483646 w 3"/>
                  <a:gd name="T65" fmla="*/ 2147483646 h 3"/>
                  <a:gd name="T66" fmla="*/ 2147483646 w 3"/>
                  <a:gd name="T67" fmla="*/ 2147483646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508" name="Freeform 41"/>
              <p:cNvSpPr>
                <a:spLocks/>
              </p:cNvSpPr>
              <p:nvPr/>
            </p:nvSpPr>
            <p:spPr bwMode="auto">
              <a:xfrm>
                <a:off x="768" y="3683"/>
                <a:ext cx="19" cy="10"/>
              </a:xfrm>
              <a:custGeom>
                <a:avLst/>
                <a:gdLst>
                  <a:gd name="T0" fmla="*/ 0 w 4"/>
                  <a:gd name="T1" fmla="*/ 2147483646 h 2"/>
                  <a:gd name="T2" fmla="*/ 0 w 4"/>
                  <a:gd name="T3" fmla="*/ 2147483646 h 2"/>
                  <a:gd name="T4" fmla="*/ 2147483646 w 4"/>
                  <a:gd name="T5" fmla="*/ 0 h 2"/>
                  <a:gd name="T6" fmla="*/ 2147483646 w 4"/>
                  <a:gd name="T7" fmla="*/ 0 h 2"/>
                  <a:gd name="T8" fmla="*/ 2147483646 w 4"/>
                  <a:gd name="T9" fmla="*/ 0 h 2"/>
                  <a:gd name="T10" fmla="*/ 2147483646 w 4"/>
                  <a:gd name="T11" fmla="*/ 0 h 2"/>
                  <a:gd name="T12" fmla="*/ 2147483646 w 4"/>
                  <a:gd name="T13" fmla="*/ 0 h 2"/>
                  <a:gd name="T14" fmla="*/ 2147483646 w 4"/>
                  <a:gd name="T15" fmla="*/ 0 h 2"/>
                  <a:gd name="T16" fmla="*/ 2147483646 w 4"/>
                  <a:gd name="T17" fmla="*/ 2147483646 h 2"/>
                  <a:gd name="T18" fmla="*/ 2147483646 w 4"/>
                  <a:gd name="T19" fmla="*/ 2147483646 h 2"/>
                  <a:gd name="T20" fmla="*/ 2147483646 w 4"/>
                  <a:gd name="T21" fmla="*/ 2147483646 h 2"/>
                  <a:gd name="T22" fmla="*/ 2147483646 w 4"/>
                  <a:gd name="T23" fmla="*/ 2147483646 h 2"/>
                  <a:gd name="T24" fmla="*/ 2147483646 w 4"/>
                  <a:gd name="T25" fmla="*/ 2147483646 h 2"/>
                  <a:gd name="T26" fmla="*/ 2147483646 w 4"/>
                  <a:gd name="T27" fmla="*/ 2147483646 h 2"/>
                  <a:gd name="T28" fmla="*/ 2147483646 w 4"/>
                  <a:gd name="T29" fmla="*/ 2147483646 h 2"/>
                  <a:gd name="T30" fmla="*/ 2147483646 w 4"/>
                  <a:gd name="T31" fmla="*/ 2147483646 h 2"/>
                  <a:gd name="T32" fmla="*/ 2147483646 w 4"/>
                  <a:gd name="T33" fmla="*/ 2147483646 h 2"/>
                  <a:gd name="T34" fmla="*/ 2147483646 w 4"/>
                  <a:gd name="T35" fmla="*/ 2147483646 h 2"/>
                  <a:gd name="T36" fmla="*/ 2147483646 w 4"/>
                  <a:gd name="T37" fmla="*/ 2147483646 h 2"/>
                  <a:gd name="T38" fmla="*/ 2147483646 w 4"/>
                  <a:gd name="T39" fmla="*/ 2147483646 h 2"/>
                  <a:gd name="T40" fmla="*/ 2147483646 w 4"/>
                  <a:gd name="T41" fmla="*/ 2147483646 h 2"/>
                  <a:gd name="T42" fmla="*/ 2147483646 w 4"/>
                  <a:gd name="T43" fmla="*/ 2147483646 h 2"/>
                  <a:gd name="T44" fmla="*/ 2147483646 w 4"/>
                  <a:gd name="T45" fmla="*/ 2147483646 h 2"/>
                  <a:gd name="T46" fmla="*/ 2147483646 w 4"/>
                  <a:gd name="T47" fmla="*/ 2147483646 h 2"/>
                  <a:gd name="T48" fmla="*/ 2147483646 w 4"/>
                  <a:gd name="T49" fmla="*/ 2147483646 h 2"/>
                  <a:gd name="T50" fmla="*/ 2147483646 w 4"/>
                  <a:gd name="T51" fmla="*/ 2147483646 h 2"/>
                  <a:gd name="T52" fmla="*/ 2147483646 w 4"/>
                  <a:gd name="T53" fmla="*/ 2147483646 h 2"/>
                  <a:gd name="T54" fmla="*/ 2147483646 w 4"/>
                  <a:gd name="T55" fmla="*/ 2147483646 h 2"/>
                  <a:gd name="T56" fmla="*/ 2147483646 w 4"/>
                  <a:gd name="T57" fmla="*/ 2147483646 h 2"/>
                  <a:gd name="T58" fmla="*/ 2147483646 w 4"/>
                  <a:gd name="T59" fmla="*/ 2147483646 h 2"/>
                  <a:gd name="T60" fmla="*/ 2147483646 w 4"/>
                  <a:gd name="T61" fmla="*/ 2147483646 h 2"/>
                  <a:gd name="T62" fmla="*/ 2147483646 w 4"/>
                  <a:gd name="T63" fmla="*/ 2147483646 h 2"/>
                  <a:gd name="T64" fmla="*/ 2147483646 w 4"/>
                  <a:gd name="T65" fmla="*/ 2147483646 h 2"/>
                  <a:gd name="T66" fmla="*/ 2147483646 w 4"/>
                  <a:gd name="T67" fmla="*/ 2147483646 h 2"/>
                  <a:gd name="T68" fmla="*/ 2147483646 w 4"/>
                  <a:gd name="T69" fmla="*/ 2147483646 h 2"/>
                  <a:gd name="T70" fmla="*/ 2147483646 w 4"/>
                  <a:gd name="T71" fmla="*/ 2147483646 h 2"/>
                  <a:gd name="T72" fmla="*/ 2147483646 w 4"/>
                  <a:gd name="T73" fmla="*/ 2147483646 h 2"/>
                  <a:gd name="T74" fmla="*/ 2147483646 w 4"/>
                  <a:gd name="T75" fmla="*/ 2147483646 h 2"/>
                  <a:gd name="T76" fmla="*/ 2147483646 w 4"/>
                  <a:gd name="T77" fmla="*/ 2147483646 h 2"/>
                  <a:gd name="T78" fmla="*/ 2147483646 w 4"/>
                  <a:gd name="T79" fmla="*/ 2147483646 h 2"/>
                  <a:gd name="T80" fmla="*/ 2147483646 w 4"/>
                  <a:gd name="T81" fmla="*/ 2147483646 h 2"/>
                  <a:gd name="T82" fmla="*/ 2147483646 w 4"/>
                  <a:gd name="T83" fmla="*/ 2147483646 h 2"/>
                  <a:gd name="T84" fmla="*/ 2147483646 w 4"/>
                  <a:gd name="T85" fmla="*/ 2147483646 h 2"/>
                  <a:gd name="T86" fmla="*/ 2147483646 w 4"/>
                  <a:gd name="T87" fmla="*/ 2147483646 h 2"/>
                  <a:gd name="T88" fmla="*/ 2147483646 w 4"/>
                  <a:gd name="T89" fmla="*/ 2147483646 h 2"/>
                  <a:gd name="T90" fmla="*/ 2147483646 w 4"/>
                  <a:gd name="T91" fmla="*/ 2147483646 h 2"/>
                  <a:gd name="T92" fmla="*/ 2147483646 w 4"/>
                  <a:gd name="T93" fmla="*/ 2147483646 h 2"/>
                  <a:gd name="T94" fmla="*/ 0 w 4"/>
                  <a:gd name="T95" fmla="*/ 2147483646 h 2"/>
                  <a:gd name="T96" fmla="*/ 0 w 4"/>
                  <a:gd name="T97" fmla="*/ 2147483646 h 2"/>
                  <a:gd name="T98" fmla="*/ 0 w 4"/>
                  <a:gd name="T99" fmla="*/ 2147483646 h 2"/>
                  <a:gd name="T100" fmla="*/ 0 w 4"/>
                  <a:gd name="T101" fmla="*/ 2147483646 h 2"/>
                  <a:gd name="T102" fmla="*/ 0 w 4"/>
                  <a:gd name="T103" fmla="*/ 2147483646 h 2"/>
                  <a:gd name="T104" fmla="*/ 0 w 4"/>
                  <a:gd name="T105" fmla="*/ 2147483646 h 2"/>
                  <a:gd name="T106" fmla="*/ 0 w 4"/>
                  <a:gd name="T107" fmla="*/ 2147483646 h 2"/>
                  <a:gd name="T108" fmla="*/ 0 w 4"/>
                  <a:gd name="T109" fmla="*/ 2147483646 h 2"/>
                  <a:gd name="T110" fmla="*/ 0 w 4"/>
                  <a:gd name="T111" fmla="*/ 2147483646 h 2"/>
                  <a:gd name="T112" fmla="*/ 0 w 4"/>
                  <a:gd name="T113" fmla="*/ 2147483646 h 2"/>
                  <a:gd name="T114" fmla="*/ 0 w 4"/>
                  <a:gd name="T115" fmla="*/ 2147483646 h 2"/>
                  <a:gd name="T116" fmla="*/ 0 w 4"/>
                  <a:gd name="T117" fmla="*/ 2147483646 h 2"/>
                  <a:gd name="T118" fmla="*/ 0 w 4"/>
                  <a:gd name="T119" fmla="*/ 2147483646 h 2"/>
                  <a:gd name="T120" fmla="*/ 0 w 4"/>
                  <a:gd name="T121" fmla="*/ 2147483646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cmpd="sng">
                <a:solidFill>
                  <a:schemeClr val="tx1"/>
                </a:solidFill>
                <a:prstDash val="solid"/>
                <a:round/>
                <a:headEnd/>
                <a:tailEnd/>
              </a:ln>
            </p:spPr>
            <p:txBody>
              <a:bodyPr/>
              <a:lstStyle/>
              <a:p>
                <a:endParaRPr lang="it-IT"/>
              </a:p>
            </p:txBody>
          </p:sp>
        </p:grpSp>
        <p:sp>
          <p:nvSpPr>
            <p:cNvPr id="103458" name="Freeform 42"/>
            <p:cNvSpPr>
              <a:spLocks/>
            </p:cNvSpPr>
            <p:nvPr/>
          </p:nvSpPr>
          <p:spPr bwMode="auto">
            <a:xfrm>
              <a:off x="2095" y="1760"/>
              <a:ext cx="391" cy="458"/>
            </a:xfrm>
            <a:custGeom>
              <a:avLst/>
              <a:gdLst>
                <a:gd name="T0" fmla="*/ 2147483646 w 76"/>
                <a:gd name="T1" fmla="*/ 2147483646 h 94"/>
                <a:gd name="T2" fmla="*/ 2147483646 w 76"/>
                <a:gd name="T3" fmla="*/ 2147483646 h 94"/>
                <a:gd name="T4" fmla="*/ 2147483646 w 76"/>
                <a:gd name="T5" fmla="*/ 2147483646 h 94"/>
                <a:gd name="T6" fmla="*/ 2147483646 w 76"/>
                <a:gd name="T7" fmla="*/ 2147483646 h 94"/>
                <a:gd name="T8" fmla="*/ 2147483646 w 76"/>
                <a:gd name="T9" fmla="*/ 0 h 94"/>
                <a:gd name="T10" fmla="*/ 0 w 76"/>
                <a:gd name="T11" fmla="*/ 2147483646 h 94"/>
                <a:gd name="T12" fmla="*/ 0 w 76"/>
                <a:gd name="T13" fmla="*/ 2147483646 h 94"/>
                <a:gd name="T14" fmla="*/ 2147483646 w 76"/>
                <a:gd name="T15" fmla="*/ 2147483646 h 94"/>
                <a:gd name="T16" fmla="*/ 2147483646 w 76"/>
                <a:gd name="T17" fmla="*/ 214748364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59" name="Freeform 43"/>
            <p:cNvSpPr>
              <a:spLocks/>
            </p:cNvSpPr>
            <p:nvPr/>
          </p:nvSpPr>
          <p:spPr bwMode="auto">
            <a:xfrm>
              <a:off x="1661" y="1077"/>
              <a:ext cx="460" cy="322"/>
            </a:xfrm>
            <a:custGeom>
              <a:avLst/>
              <a:gdLst>
                <a:gd name="T0" fmla="*/ 2147483646 w 90"/>
                <a:gd name="T1" fmla="*/ 2147483646 h 66"/>
                <a:gd name="T2" fmla="*/ 0 w 90"/>
                <a:gd name="T3" fmla="*/ 2147483646 h 66"/>
                <a:gd name="T4" fmla="*/ 2147483646 w 90"/>
                <a:gd name="T5" fmla="*/ 2147483646 h 66"/>
                <a:gd name="T6" fmla="*/ 2147483646 w 90"/>
                <a:gd name="T7" fmla="*/ 2147483646 h 66"/>
                <a:gd name="T8" fmla="*/ 2147483646 w 90"/>
                <a:gd name="T9" fmla="*/ 2147483646 h 66"/>
                <a:gd name="T10" fmla="*/ 2147483646 w 90"/>
                <a:gd name="T11" fmla="*/ 2147483646 h 66"/>
                <a:gd name="T12" fmla="*/ 2147483646 w 90"/>
                <a:gd name="T13" fmla="*/ 2147483646 h 66"/>
                <a:gd name="T14" fmla="*/ 2147483646 w 90"/>
                <a:gd name="T15" fmla="*/ 2147483646 h 66"/>
                <a:gd name="T16" fmla="*/ 2147483646 w 90"/>
                <a:gd name="T17" fmla="*/ 2147483646 h 66"/>
                <a:gd name="T18" fmla="*/ 2147483646 w 90"/>
                <a:gd name="T19" fmla="*/ 2147483646 h 66"/>
                <a:gd name="T20" fmla="*/ 2147483646 w 90"/>
                <a:gd name="T21" fmla="*/ 2147483646 h 66"/>
                <a:gd name="T22" fmla="*/ 2147483646 w 90"/>
                <a:gd name="T23" fmla="*/ 2147483646 h 66"/>
                <a:gd name="T24" fmla="*/ 2147483646 w 90"/>
                <a:gd name="T25" fmla="*/ 2147483646 h 66"/>
                <a:gd name="T26" fmla="*/ 2147483646 w 90"/>
                <a:gd name="T27" fmla="*/ 2147483646 h 66"/>
                <a:gd name="T28" fmla="*/ 2147483646 w 90"/>
                <a:gd name="T29" fmla="*/ 2147483646 h 66"/>
                <a:gd name="T30" fmla="*/ 2147483646 w 90"/>
                <a:gd name="T31" fmla="*/ 2147483646 h 66"/>
                <a:gd name="T32" fmla="*/ 2147483646 w 90"/>
                <a:gd name="T33" fmla="*/ 2147483646 h 66"/>
                <a:gd name="T34" fmla="*/ 2147483646 w 90"/>
                <a:gd name="T35" fmla="*/ 2147483646 h 66"/>
                <a:gd name="T36" fmla="*/ 2147483646 w 90"/>
                <a:gd name="T37" fmla="*/ 2147483646 h 66"/>
                <a:gd name="T38" fmla="*/ 2147483646 w 90"/>
                <a:gd name="T39" fmla="*/ 2147483646 h 66"/>
                <a:gd name="T40" fmla="*/ 2147483646 w 90"/>
                <a:gd name="T41" fmla="*/ 2147483646 h 66"/>
                <a:gd name="T42" fmla="*/ 2147483646 w 90"/>
                <a:gd name="T43" fmla="*/ 2147483646 h 66"/>
                <a:gd name="T44" fmla="*/ 2147483646 w 90"/>
                <a:gd name="T45" fmla="*/ 2147483646 h 66"/>
                <a:gd name="T46" fmla="*/ 2147483646 w 90"/>
                <a:gd name="T47" fmla="*/ 2147483646 h 66"/>
                <a:gd name="T48" fmla="*/ 2147483646 w 90"/>
                <a:gd name="T49" fmla="*/ 2147483646 h 66"/>
                <a:gd name="T50" fmla="*/ 2147483646 w 90"/>
                <a:gd name="T51" fmla="*/ 2147483646 h 66"/>
                <a:gd name="T52" fmla="*/ 2147483646 w 90"/>
                <a:gd name="T53" fmla="*/ 2147483646 h 66"/>
                <a:gd name="T54" fmla="*/ 2147483646 w 90"/>
                <a:gd name="T55" fmla="*/ 2147483646 h 66"/>
                <a:gd name="T56" fmla="*/ 2147483646 w 90"/>
                <a:gd name="T57" fmla="*/ 2147483646 h 66"/>
                <a:gd name="T58" fmla="*/ 2147483646 w 90"/>
                <a:gd name="T59" fmla="*/ 2147483646 h 66"/>
                <a:gd name="T60" fmla="*/ 2147483646 w 90"/>
                <a:gd name="T61" fmla="*/ 2147483646 h 66"/>
                <a:gd name="T62" fmla="*/ 2147483646 w 90"/>
                <a:gd name="T63" fmla="*/ 2147483646 h 66"/>
                <a:gd name="T64" fmla="*/ 2147483646 w 90"/>
                <a:gd name="T65" fmla="*/ 2147483646 h 66"/>
                <a:gd name="T66" fmla="*/ 2147483646 w 90"/>
                <a:gd name="T67" fmla="*/ 2147483646 h 66"/>
                <a:gd name="T68" fmla="*/ 2147483646 w 90"/>
                <a:gd name="T69" fmla="*/ 2147483646 h 66"/>
                <a:gd name="T70" fmla="*/ 2147483646 w 90"/>
                <a:gd name="T71" fmla="*/ 2147483646 h 66"/>
                <a:gd name="T72" fmla="*/ 2147483646 w 90"/>
                <a:gd name="T73" fmla="*/ 0 h 66"/>
                <a:gd name="T74" fmla="*/ 2147483646 w 90"/>
                <a:gd name="T75" fmla="*/ 2147483646 h 66"/>
                <a:gd name="T76" fmla="*/ 2147483646 w 90"/>
                <a:gd name="T77" fmla="*/ 2147483646 h 66"/>
                <a:gd name="T78" fmla="*/ 2147483646 w 90"/>
                <a:gd name="T79" fmla="*/ 2147483646 h 66"/>
                <a:gd name="T80" fmla="*/ 2147483646 w 90"/>
                <a:gd name="T81" fmla="*/ 2147483646 h 66"/>
                <a:gd name="T82" fmla="*/ 2147483646 w 90"/>
                <a:gd name="T83" fmla="*/ 2147483646 h 66"/>
                <a:gd name="T84" fmla="*/ 2147483646 w 90"/>
                <a:gd name="T85" fmla="*/ 2147483646 h 66"/>
                <a:gd name="T86" fmla="*/ 2147483646 w 90"/>
                <a:gd name="T87" fmla="*/ 2147483646 h 66"/>
                <a:gd name="T88" fmla="*/ 2147483646 w 90"/>
                <a:gd name="T89" fmla="*/ 2147483646 h 66"/>
                <a:gd name="T90" fmla="*/ 2147483646 w 90"/>
                <a:gd name="T91" fmla="*/ 2147483646 h 66"/>
                <a:gd name="T92" fmla="*/ 2147483646 w 90"/>
                <a:gd name="T93" fmla="*/ 2147483646 h 66"/>
                <a:gd name="T94" fmla="*/ 2147483646 w 90"/>
                <a:gd name="T95" fmla="*/ 2147483646 h 66"/>
                <a:gd name="T96" fmla="*/ 2147483646 w 90"/>
                <a:gd name="T97" fmla="*/ 2147483646 h 66"/>
                <a:gd name="T98" fmla="*/ 2147483646 w 90"/>
                <a:gd name="T99" fmla="*/ 2147483646 h 66"/>
                <a:gd name="T100" fmla="*/ 2147483646 w 90"/>
                <a:gd name="T101" fmla="*/ 2147483646 h 66"/>
                <a:gd name="T102" fmla="*/ 2147483646 w 90"/>
                <a:gd name="T103" fmla="*/ 2147483646 h 66"/>
                <a:gd name="T104" fmla="*/ 2147483646 w 90"/>
                <a:gd name="T105" fmla="*/ 2147483646 h 66"/>
                <a:gd name="T106" fmla="*/ 2147483646 w 90"/>
                <a:gd name="T107" fmla="*/ 2147483646 h 66"/>
                <a:gd name="T108" fmla="*/ 2147483646 w 90"/>
                <a:gd name="T109" fmla="*/ 2147483646 h 66"/>
                <a:gd name="T110" fmla="*/ 2147483646 w 90"/>
                <a:gd name="T111" fmla="*/ 2147483646 h 66"/>
                <a:gd name="T112" fmla="*/ 2147483646 w 90"/>
                <a:gd name="T113" fmla="*/ 2147483646 h 66"/>
                <a:gd name="T114" fmla="*/ 2147483646 w 90"/>
                <a:gd name="T115" fmla="*/ 2147483646 h 66"/>
                <a:gd name="T116" fmla="*/ 2147483646 w 90"/>
                <a:gd name="T117" fmla="*/ 2147483646 h 66"/>
                <a:gd name="T118" fmla="*/ 2147483646 w 90"/>
                <a:gd name="T119" fmla="*/ 2147483646 h 66"/>
                <a:gd name="T120" fmla="*/ 2147483646 w 90"/>
                <a:gd name="T121" fmla="*/ 2147483646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60" name="Freeform 44"/>
            <p:cNvSpPr>
              <a:spLocks/>
            </p:cNvSpPr>
            <p:nvPr/>
          </p:nvSpPr>
          <p:spPr bwMode="auto">
            <a:xfrm>
              <a:off x="1537" y="1282"/>
              <a:ext cx="554" cy="439"/>
            </a:xfrm>
            <a:custGeom>
              <a:avLst/>
              <a:gdLst>
                <a:gd name="T0" fmla="*/ 0 w 108"/>
                <a:gd name="T1" fmla="*/ 2147483646 h 90"/>
                <a:gd name="T2" fmla="*/ 0 w 108"/>
                <a:gd name="T3" fmla="*/ 2147483646 h 90"/>
                <a:gd name="T4" fmla="*/ 2147483646 w 108"/>
                <a:gd name="T5" fmla="*/ 2147483646 h 90"/>
                <a:gd name="T6" fmla="*/ 2147483646 w 108"/>
                <a:gd name="T7" fmla="*/ 2147483646 h 90"/>
                <a:gd name="T8" fmla="*/ 2147483646 w 108"/>
                <a:gd name="T9" fmla="*/ 2147483646 h 90"/>
                <a:gd name="T10" fmla="*/ 2147483646 w 108"/>
                <a:gd name="T11" fmla="*/ 2147483646 h 90"/>
                <a:gd name="T12" fmla="*/ 2147483646 w 108"/>
                <a:gd name="T13" fmla="*/ 2147483646 h 90"/>
                <a:gd name="T14" fmla="*/ 2147483646 w 108"/>
                <a:gd name="T15" fmla="*/ 2147483646 h 90"/>
                <a:gd name="T16" fmla="*/ 2147483646 w 108"/>
                <a:gd name="T17" fmla="*/ 2147483646 h 90"/>
                <a:gd name="T18" fmla="*/ 2147483646 w 108"/>
                <a:gd name="T19" fmla="*/ 2147483646 h 90"/>
                <a:gd name="T20" fmla="*/ 2147483646 w 108"/>
                <a:gd name="T21" fmla="*/ 2147483646 h 90"/>
                <a:gd name="T22" fmla="*/ 2147483646 w 108"/>
                <a:gd name="T23" fmla="*/ 0 h 90"/>
                <a:gd name="T24" fmla="*/ 2147483646 w 108"/>
                <a:gd name="T25" fmla="*/ 0 h 90"/>
                <a:gd name="T26" fmla="*/ 2147483646 w 108"/>
                <a:gd name="T27" fmla="*/ 2147483646 h 90"/>
                <a:gd name="T28" fmla="*/ 2147483646 w 108"/>
                <a:gd name="T29" fmla="*/ 2147483646 h 90"/>
                <a:gd name="T30" fmla="*/ 2147483646 w 108"/>
                <a:gd name="T31" fmla="*/ 2147483646 h 90"/>
                <a:gd name="T32" fmla="*/ 2147483646 w 108"/>
                <a:gd name="T33" fmla="*/ 2147483646 h 90"/>
                <a:gd name="T34" fmla="*/ 2147483646 w 108"/>
                <a:gd name="T35" fmla="*/ 2147483646 h 90"/>
                <a:gd name="T36" fmla="*/ 2147483646 w 108"/>
                <a:gd name="T37" fmla="*/ 2147483646 h 90"/>
                <a:gd name="T38" fmla="*/ 2147483646 w 108"/>
                <a:gd name="T39" fmla="*/ 2147483646 h 90"/>
                <a:gd name="T40" fmla="*/ 2147483646 w 108"/>
                <a:gd name="T41" fmla="*/ 2147483646 h 90"/>
                <a:gd name="T42" fmla="*/ 2147483646 w 108"/>
                <a:gd name="T43" fmla="*/ 2147483646 h 90"/>
                <a:gd name="T44" fmla="*/ 2147483646 w 108"/>
                <a:gd name="T45" fmla="*/ 2147483646 h 90"/>
                <a:gd name="T46" fmla="*/ 2147483646 w 108"/>
                <a:gd name="T47" fmla="*/ 2147483646 h 90"/>
                <a:gd name="T48" fmla="*/ 2147483646 w 108"/>
                <a:gd name="T49" fmla="*/ 2147483646 h 90"/>
                <a:gd name="T50" fmla="*/ 2147483646 w 108"/>
                <a:gd name="T51" fmla="*/ 2147483646 h 90"/>
                <a:gd name="T52" fmla="*/ 2147483646 w 108"/>
                <a:gd name="T53" fmla="*/ 2147483646 h 90"/>
                <a:gd name="T54" fmla="*/ 2147483646 w 108"/>
                <a:gd name="T55" fmla="*/ 2147483646 h 90"/>
                <a:gd name="T56" fmla="*/ 2147483646 w 108"/>
                <a:gd name="T57" fmla="*/ 2147483646 h 90"/>
                <a:gd name="T58" fmla="*/ 2147483646 w 108"/>
                <a:gd name="T59" fmla="*/ 2147483646 h 90"/>
                <a:gd name="T60" fmla="*/ 2147483646 w 108"/>
                <a:gd name="T61" fmla="*/ 2147483646 h 90"/>
                <a:gd name="T62" fmla="*/ 2147483646 w 108"/>
                <a:gd name="T63" fmla="*/ 2147483646 h 90"/>
                <a:gd name="T64" fmla="*/ 2147483646 w 108"/>
                <a:gd name="T65" fmla="*/ 2147483646 h 90"/>
                <a:gd name="T66" fmla="*/ 2147483646 w 108"/>
                <a:gd name="T67" fmla="*/ 2147483646 h 90"/>
                <a:gd name="T68" fmla="*/ 2147483646 w 108"/>
                <a:gd name="T69" fmla="*/ 2147483646 h 90"/>
                <a:gd name="T70" fmla="*/ 2147483646 w 108"/>
                <a:gd name="T71" fmla="*/ 2147483646 h 90"/>
                <a:gd name="T72" fmla="*/ 2147483646 w 108"/>
                <a:gd name="T73" fmla="*/ 2147483646 h 90"/>
                <a:gd name="T74" fmla="*/ 2147483646 w 108"/>
                <a:gd name="T75" fmla="*/ 2147483646 h 90"/>
                <a:gd name="T76" fmla="*/ 2147483646 w 108"/>
                <a:gd name="T77" fmla="*/ 2147483646 h 90"/>
                <a:gd name="T78" fmla="*/ 2147483646 w 108"/>
                <a:gd name="T79" fmla="*/ 2147483646 h 90"/>
                <a:gd name="T80" fmla="*/ 2147483646 w 108"/>
                <a:gd name="T81" fmla="*/ 2147483646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61" name="Freeform 45"/>
            <p:cNvSpPr>
              <a:spLocks/>
            </p:cNvSpPr>
            <p:nvPr/>
          </p:nvSpPr>
          <p:spPr bwMode="auto">
            <a:xfrm>
              <a:off x="1988" y="1155"/>
              <a:ext cx="415" cy="634"/>
            </a:xfrm>
            <a:custGeom>
              <a:avLst/>
              <a:gdLst>
                <a:gd name="T0" fmla="*/ 2147483646 w 81"/>
                <a:gd name="T1" fmla="*/ 2147483646 h 130"/>
                <a:gd name="T2" fmla="*/ 2147483646 w 81"/>
                <a:gd name="T3" fmla="*/ 2147483646 h 130"/>
                <a:gd name="T4" fmla="*/ 2147483646 w 81"/>
                <a:gd name="T5" fmla="*/ 2147483646 h 130"/>
                <a:gd name="T6" fmla="*/ 2147483646 w 81"/>
                <a:gd name="T7" fmla="*/ 2147483646 h 130"/>
                <a:gd name="T8" fmla="*/ 2147483646 w 81"/>
                <a:gd name="T9" fmla="*/ 2147483646 h 130"/>
                <a:gd name="T10" fmla="*/ 2147483646 w 81"/>
                <a:gd name="T11" fmla="*/ 2147483646 h 130"/>
                <a:gd name="T12" fmla="*/ 2147483646 w 81"/>
                <a:gd name="T13" fmla="*/ 2147483646 h 130"/>
                <a:gd name="T14" fmla="*/ 2147483646 w 81"/>
                <a:gd name="T15" fmla="*/ 2147483646 h 130"/>
                <a:gd name="T16" fmla="*/ 2147483646 w 81"/>
                <a:gd name="T17" fmla="*/ 2147483646 h 130"/>
                <a:gd name="T18" fmla="*/ 2147483646 w 81"/>
                <a:gd name="T19" fmla="*/ 2147483646 h 130"/>
                <a:gd name="T20" fmla="*/ 2147483646 w 81"/>
                <a:gd name="T21" fmla="*/ 2147483646 h 130"/>
                <a:gd name="T22" fmla="*/ 2147483646 w 81"/>
                <a:gd name="T23" fmla="*/ 2147483646 h 130"/>
                <a:gd name="T24" fmla="*/ 2147483646 w 81"/>
                <a:gd name="T25" fmla="*/ 2147483646 h 130"/>
                <a:gd name="T26" fmla="*/ 2147483646 w 81"/>
                <a:gd name="T27" fmla="*/ 2147483646 h 130"/>
                <a:gd name="T28" fmla="*/ 2147483646 w 81"/>
                <a:gd name="T29" fmla="*/ 0 h 130"/>
                <a:gd name="T30" fmla="*/ 2147483646 w 81"/>
                <a:gd name="T31" fmla="*/ 2147483646 h 130"/>
                <a:gd name="T32" fmla="*/ 2147483646 w 81"/>
                <a:gd name="T33" fmla="*/ 2147483646 h 130"/>
                <a:gd name="T34" fmla="*/ 2147483646 w 81"/>
                <a:gd name="T35" fmla="*/ 2147483646 h 130"/>
                <a:gd name="T36" fmla="*/ 2147483646 w 81"/>
                <a:gd name="T37" fmla="*/ 2147483646 h 130"/>
                <a:gd name="T38" fmla="*/ 2147483646 w 81"/>
                <a:gd name="T39" fmla="*/ 2147483646 h 130"/>
                <a:gd name="T40" fmla="*/ 2147483646 w 81"/>
                <a:gd name="T41" fmla="*/ 2147483646 h 130"/>
                <a:gd name="T42" fmla="*/ 2147483646 w 81"/>
                <a:gd name="T43" fmla="*/ 2147483646 h 130"/>
                <a:gd name="T44" fmla="*/ 2147483646 w 81"/>
                <a:gd name="T45" fmla="*/ 2147483646 h 130"/>
                <a:gd name="T46" fmla="*/ 2147483646 w 81"/>
                <a:gd name="T47" fmla="*/ 2147483646 h 130"/>
                <a:gd name="T48" fmla="*/ 2147483646 w 81"/>
                <a:gd name="T49" fmla="*/ 2147483646 h 130"/>
                <a:gd name="T50" fmla="*/ 2147483646 w 81"/>
                <a:gd name="T51" fmla="*/ 2147483646 h 130"/>
                <a:gd name="T52" fmla="*/ 2147483646 w 81"/>
                <a:gd name="T53" fmla="*/ 2147483646 h 130"/>
                <a:gd name="T54" fmla="*/ 2147483646 w 81"/>
                <a:gd name="T55" fmla="*/ 2147483646 h 130"/>
                <a:gd name="T56" fmla="*/ 2147483646 w 81"/>
                <a:gd name="T57" fmla="*/ 2147483646 h 130"/>
                <a:gd name="T58" fmla="*/ 2147483646 w 81"/>
                <a:gd name="T59" fmla="*/ 2147483646 h 130"/>
                <a:gd name="T60" fmla="*/ 2147483646 w 81"/>
                <a:gd name="T61" fmla="*/ 2147483646 h 130"/>
                <a:gd name="T62" fmla="*/ 2147483646 w 81"/>
                <a:gd name="T63" fmla="*/ 2147483646 h 130"/>
                <a:gd name="T64" fmla="*/ 2147483646 w 81"/>
                <a:gd name="T65" fmla="*/ 2147483646 h 130"/>
                <a:gd name="T66" fmla="*/ 2147483646 w 81"/>
                <a:gd name="T67" fmla="*/ 2147483646 h 130"/>
                <a:gd name="T68" fmla="*/ 2147483646 w 81"/>
                <a:gd name="T69" fmla="*/ 2147483646 h 130"/>
                <a:gd name="T70" fmla="*/ 2147483646 w 81"/>
                <a:gd name="T71" fmla="*/ 2147483646 h 130"/>
                <a:gd name="T72" fmla="*/ 2147483646 w 81"/>
                <a:gd name="T73" fmla="*/ 2147483646 h 130"/>
                <a:gd name="T74" fmla="*/ 2147483646 w 81"/>
                <a:gd name="T75" fmla="*/ 2147483646 h 130"/>
                <a:gd name="T76" fmla="*/ 2147483646 w 81"/>
                <a:gd name="T77" fmla="*/ 2147483646 h 130"/>
                <a:gd name="T78" fmla="*/ 2147483646 w 81"/>
                <a:gd name="T79" fmla="*/ 2147483646 h 130"/>
                <a:gd name="T80" fmla="*/ 2147483646 w 81"/>
                <a:gd name="T81" fmla="*/ 2147483646 h 130"/>
                <a:gd name="T82" fmla="*/ 2147483646 w 81"/>
                <a:gd name="T83" fmla="*/ 2147483646 h 130"/>
                <a:gd name="T84" fmla="*/ 2147483646 w 81"/>
                <a:gd name="T85" fmla="*/ 2147483646 h 130"/>
                <a:gd name="T86" fmla="*/ 2147483646 w 81"/>
                <a:gd name="T87" fmla="*/ 2147483646 h 130"/>
                <a:gd name="T88" fmla="*/ 2147483646 w 81"/>
                <a:gd name="T89" fmla="*/ 2147483646 h 130"/>
                <a:gd name="T90" fmla="*/ 2147483646 w 81"/>
                <a:gd name="T91" fmla="*/ 2147483646 h 130"/>
                <a:gd name="T92" fmla="*/ 2147483646 w 81"/>
                <a:gd name="T93" fmla="*/ 2147483646 h 130"/>
                <a:gd name="T94" fmla="*/ 2147483646 w 81"/>
                <a:gd name="T95" fmla="*/ 2147483646 h 130"/>
                <a:gd name="T96" fmla="*/ 0 w 81"/>
                <a:gd name="T97" fmla="*/ 214748364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62" name="Freeform 46"/>
            <p:cNvSpPr>
              <a:spLocks/>
            </p:cNvSpPr>
            <p:nvPr/>
          </p:nvSpPr>
          <p:spPr bwMode="auto">
            <a:xfrm>
              <a:off x="2162" y="1170"/>
              <a:ext cx="707" cy="424"/>
            </a:xfrm>
            <a:custGeom>
              <a:avLst/>
              <a:gdLst>
                <a:gd name="T0" fmla="*/ 2147483646 w 138"/>
                <a:gd name="T1" fmla="*/ 2147483646 h 87"/>
                <a:gd name="T2" fmla="*/ 2147483646 w 138"/>
                <a:gd name="T3" fmla="*/ 2147483646 h 87"/>
                <a:gd name="T4" fmla="*/ 2147483646 w 138"/>
                <a:gd name="T5" fmla="*/ 2147483646 h 87"/>
                <a:gd name="T6" fmla="*/ 2147483646 w 138"/>
                <a:gd name="T7" fmla="*/ 2147483646 h 87"/>
                <a:gd name="T8" fmla="*/ 2147483646 w 138"/>
                <a:gd name="T9" fmla="*/ 2147483646 h 87"/>
                <a:gd name="T10" fmla="*/ 2147483646 w 138"/>
                <a:gd name="T11" fmla="*/ 2147483646 h 87"/>
                <a:gd name="T12" fmla="*/ 2147483646 w 138"/>
                <a:gd name="T13" fmla="*/ 2147483646 h 87"/>
                <a:gd name="T14" fmla="*/ 2147483646 w 138"/>
                <a:gd name="T15" fmla="*/ 2147483646 h 87"/>
                <a:gd name="T16" fmla="*/ 2147483646 w 138"/>
                <a:gd name="T17" fmla="*/ 2147483646 h 87"/>
                <a:gd name="T18" fmla="*/ 2147483646 w 138"/>
                <a:gd name="T19" fmla="*/ 2147483646 h 87"/>
                <a:gd name="T20" fmla="*/ 2147483646 w 138"/>
                <a:gd name="T21" fmla="*/ 2147483646 h 87"/>
                <a:gd name="T22" fmla="*/ 2147483646 w 138"/>
                <a:gd name="T23" fmla="*/ 2147483646 h 87"/>
                <a:gd name="T24" fmla="*/ 2147483646 w 138"/>
                <a:gd name="T25" fmla="*/ 2147483646 h 87"/>
                <a:gd name="T26" fmla="*/ 2147483646 w 138"/>
                <a:gd name="T27" fmla="*/ 2147483646 h 87"/>
                <a:gd name="T28" fmla="*/ 2147483646 w 138"/>
                <a:gd name="T29" fmla="*/ 2147483646 h 87"/>
                <a:gd name="T30" fmla="*/ 2147483646 w 138"/>
                <a:gd name="T31" fmla="*/ 2147483646 h 87"/>
                <a:gd name="T32" fmla="*/ 2147483646 w 138"/>
                <a:gd name="T33" fmla="*/ 2147483646 h 87"/>
                <a:gd name="T34" fmla="*/ 2147483646 w 138"/>
                <a:gd name="T35" fmla="*/ 2147483646 h 87"/>
                <a:gd name="T36" fmla="*/ 2147483646 w 138"/>
                <a:gd name="T37" fmla="*/ 2147483646 h 87"/>
                <a:gd name="T38" fmla="*/ 2147483646 w 138"/>
                <a:gd name="T39" fmla="*/ 2147483646 h 87"/>
                <a:gd name="T40" fmla="*/ 2147483646 w 138"/>
                <a:gd name="T41" fmla="*/ 2147483646 h 87"/>
                <a:gd name="T42" fmla="*/ 2147483646 w 138"/>
                <a:gd name="T43" fmla="*/ 2147483646 h 87"/>
                <a:gd name="T44" fmla="*/ 2147483646 w 138"/>
                <a:gd name="T45" fmla="*/ 2147483646 h 87"/>
                <a:gd name="T46" fmla="*/ 2147483646 w 138"/>
                <a:gd name="T47" fmla="*/ 2147483646 h 87"/>
                <a:gd name="T48" fmla="*/ 2147483646 w 138"/>
                <a:gd name="T49" fmla="*/ 2147483646 h 87"/>
                <a:gd name="T50" fmla="*/ 2147483646 w 138"/>
                <a:gd name="T51" fmla="*/ 2147483646 h 87"/>
                <a:gd name="T52" fmla="*/ 2147483646 w 138"/>
                <a:gd name="T53" fmla="*/ 2147483646 h 87"/>
                <a:gd name="T54" fmla="*/ 2147483646 w 138"/>
                <a:gd name="T55" fmla="*/ 2147483646 h 87"/>
                <a:gd name="T56" fmla="*/ 2147483646 w 138"/>
                <a:gd name="T57" fmla="*/ 2147483646 h 87"/>
                <a:gd name="T58" fmla="*/ 2147483646 w 138"/>
                <a:gd name="T59" fmla="*/ 2147483646 h 87"/>
                <a:gd name="T60" fmla="*/ 2147483646 w 138"/>
                <a:gd name="T61" fmla="*/ 2147483646 h 87"/>
                <a:gd name="T62" fmla="*/ 2147483646 w 138"/>
                <a:gd name="T63" fmla="*/ 2147483646 h 87"/>
                <a:gd name="T64" fmla="*/ 2147483646 w 138"/>
                <a:gd name="T65" fmla="*/ 0 h 87"/>
                <a:gd name="T66" fmla="*/ 2147483646 w 138"/>
                <a:gd name="T67" fmla="*/ 2147483646 h 87"/>
                <a:gd name="T68" fmla="*/ 2147483646 w 138"/>
                <a:gd name="T69" fmla="*/ 2147483646 h 87"/>
                <a:gd name="T70" fmla="*/ 2147483646 w 138"/>
                <a:gd name="T71" fmla="*/ 214748364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63" name="Freeform 47"/>
            <p:cNvSpPr>
              <a:spLocks/>
            </p:cNvSpPr>
            <p:nvPr/>
          </p:nvSpPr>
          <p:spPr bwMode="auto">
            <a:xfrm>
              <a:off x="1737" y="1677"/>
              <a:ext cx="440" cy="649"/>
            </a:xfrm>
            <a:custGeom>
              <a:avLst/>
              <a:gdLst>
                <a:gd name="T0" fmla="*/ 2147483646 w 86"/>
                <a:gd name="T1" fmla="*/ 0 h 133"/>
                <a:gd name="T2" fmla="*/ 0 w 86"/>
                <a:gd name="T3" fmla="*/ 2147483646 h 133"/>
                <a:gd name="T4" fmla="*/ 2147483646 w 86"/>
                <a:gd name="T5" fmla="*/ 2147483646 h 133"/>
                <a:gd name="T6" fmla="*/ 2147483646 w 86"/>
                <a:gd name="T7" fmla="*/ 2147483646 h 133"/>
                <a:gd name="T8" fmla="*/ 2147483646 w 86"/>
                <a:gd name="T9" fmla="*/ 2147483646 h 133"/>
                <a:gd name="T10" fmla="*/ 2147483646 w 86"/>
                <a:gd name="T11" fmla="*/ 2147483646 h 133"/>
                <a:gd name="T12" fmla="*/ 2147483646 w 86"/>
                <a:gd name="T13" fmla="*/ 2147483646 h 133"/>
                <a:gd name="T14" fmla="*/ 2147483646 w 86"/>
                <a:gd name="T15" fmla="*/ 2147483646 h 133"/>
                <a:gd name="T16" fmla="*/ 2147483646 w 86"/>
                <a:gd name="T17" fmla="*/ 2147483646 h 133"/>
                <a:gd name="T18" fmla="*/ 2147483646 w 86"/>
                <a:gd name="T19" fmla="*/ 2147483646 h 133"/>
                <a:gd name="T20" fmla="*/ 2147483646 w 86"/>
                <a:gd name="T21" fmla="*/ 2147483646 h 133"/>
                <a:gd name="T22" fmla="*/ 2147483646 w 86"/>
                <a:gd name="T23" fmla="*/ 2147483646 h 133"/>
                <a:gd name="T24" fmla="*/ 2147483646 w 86"/>
                <a:gd name="T25" fmla="*/ 2147483646 h 133"/>
                <a:gd name="T26" fmla="*/ 2147483646 w 86"/>
                <a:gd name="T27" fmla="*/ 2147483646 h 133"/>
                <a:gd name="T28" fmla="*/ 2147483646 w 86"/>
                <a:gd name="T29" fmla="*/ 2147483646 h 133"/>
                <a:gd name="T30" fmla="*/ 2147483646 w 86"/>
                <a:gd name="T31" fmla="*/ 2147483646 h 133"/>
                <a:gd name="T32" fmla="*/ 2147483646 w 86"/>
                <a:gd name="T33" fmla="*/ 2147483646 h 133"/>
                <a:gd name="T34" fmla="*/ 2147483646 w 86"/>
                <a:gd name="T35" fmla="*/ 2147483646 h 133"/>
                <a:gd name="T36" fmla="*/ 2147483646 w 86"/>
                <a:gd name="T37" fmla="*/ 2147483646 h 133"/>
                <a:gd name="T38" fmla="*/ 2147483646 w 86"/>
                <a:gd name="T39" fmla="*/ 2147483646 h 133"/>
                <a:gd name="T40" fmla="*/ 2147483646 w 86"/>
                <a:gd name="T41" fmla="*/ 0 h 133"/>
                <a:gd name="T42" fmla="*/ 214748364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64" name="Freeform 48"/>
            <p:cNvSpPr>
              <a:spLocks/>
            </p:cNvSpPr>
            <p:nvPr/>
          </p:nvSpPr>
          <p:spPr bwMode="auto">
            <a:xfrm>
              <a:off x="1967" y="2170"/>
              <a:ext cx="467" cy="517"/>
            </a:xfrm>
            <a:custGeom>
              <a:avLst/>
              <a:gdLst>
                <a:gd name="T0" fmla="*/ 2147483646 w 91"/>
                <a:gd name="T1" fmla="*/ 2147483646 h 106"/>
                <a:gd name="T2" fmla="*/ 2147483646 w 91"/>
                <a:gd name="T3" fmla="*/ 2147483646 h 106"/>
                <a:gd name="T4" fmla="*/ 2147483646 w 91"/>
                <a:gd name="T5" fmla="*/ 0 h 106"/>
                <a:gd name="T6" fmla="*/ 2147483646 w 91"/>
                <a:gd name="T7" fmla="*/ 0 h 106"/>
                <a:gd name="T8" fmla="*/ 2147483646 w 91"/>
                <a:gd name="T9" fmla="*/ 2147483646 h 106"/>
                <a:gd name="T10" fmla="*/ 2147483646 w 91"/>
                <a:gd name="T11" fmla="*/ 2147483646 h 106"/>
                <a:gd name="T12" fmla="*/ 2147483646 w 91"/>
                <a:gd name="T13" fmla="*/ 2147483646 h 106"/>
                <a:gd name="T14" fmla="*/ 2147483646 w 91"/>
                <a:gd name="T15" fmla="*/ 2147483646 h 106"/>
                <a:gd name="T16" fmla="*/ 2147483646 w 91"/>
                <a:gd name="T17" fmla="*/ 2147483646 h 106"/>
                <a:gd name="T18" fmla="*/ 2147483646 w 91"/>
                <a:gd name="T19" fmla="*/ 2147483646 h 106"/>
                <a:gd name="T20" fmla="*/ 2147483646 w 91"/>
                <a:gd name="T21" fmla="*/ 2147483646 h 106"/>
                <a:gd name="T22" fmla="*/ 2147483646 w 91"/>
                <a:gd name="T23" fmla="*/ 2147483646 h 106"/>
                <a:gd name="T24" fmla="*/ 2147483646 w 91"/>
                <a:gd name="T25" fmla="*/ 2147483646 h 106"/>
                <a:gd name="T26" fmla="*/ 2147483646 w 91"/>
                <a:gd name="T27" fmla="*/ 2147483646 h 106"/>
                <a:gd name="T28" fmla="*/ 2147483646 w 91"/>
                <a:gd name="T29" fmla="*/ 2147483646 h 106"/>
                <a:gd name="T30" fmla="*/ 2147483646 w 91"/>
                <a:gd name="T31" fmla="*/ 2147483646 h 106"/>
                <a:gd name="T32" fmla="*/ 2147483646 w 91"/>
                <a:gd name="T33" fmla="*/ 2147483646 h 106"/>
                <a:gd name="T34" fmla="*/ 2147483646 w 91"/>
                <a:gd name="T35" fmla="*/ 2147483646 h 106"/>
                <a:gd name="T36" fmla="*/ 2147483646 w 91"/>
                <a:gd name="T37" fmla="*/ 2147483646 h 106"/>
                <a:gd name="T38" fmla="*/ 2147483646 w 91"/>
                <a:gd name="T39" fmla="*/ 2147483646 h 106"/>
                <a:gd name="T40" fmla="*/ 2147483646 w 91"/>
                <a:gd name="T41" fmla="*/ 2147483646 h 106"/>
                <a:gd name="T42" fmla="*/ 2147483646 w 91"/>
                <a:gd name="T43" fmla="*/ 2147483646 h 106"/>
                <a:gd name="T44" fmla="*/ 2147483646 w 91"/>
                <a:gd name="T45" fmla="*/ 2147483646 h 106"/>
                <a:gd name="T46" fmla="*/ 2147483646 w 91"/>
                <a:gd name="T47" fmla="*/ 2147483646 h 106"/>
                <a:gd name="T48" fmla="*/ 2147483646 w 91"/>
                <a:gd name="T49" fmla="*/ 2147483646 h 106"/>
                <a:gd name="T50" fmla="*/ 2147483646 w 91"/>
                <a:gd name="T51" fmla="*/ 2147483646 h 106"/>
                <a:gd name="T52" fmla="*/ 2147483646 w 91"/>
                <a:gd name="T53" fmla="*/ 2147483646 h 106"/>
                <a:gd name="T54" fmla="*/ 2147483646 w 91"/>
                <a:gd name="T55" fmla="*/ 2147483646 h 106"/>
                <a:gd name="T56" fmla="*/ 2147483646 w 91"/>
                <a:gd name="T57" fmla="*/ 2147483646 h 106"/>
                <a:gd name="T58" fmla="*/ 2147483646 w 91"/>
                <a:gd name="T59" fmla="*/ 2147483646 h 106"/>
                <a:gd name="T60" fmla="*/ 2147483646 w 91"/>
                <a:gd name="T61" fmla="*/ 2147483646 h 106"/>
                <a:gd name="T62" fmla="*/ 2147483646 w 91"/>
                <a:gd name="T63" fmla="*/ 2147483646 h 106"/>
                <a:gd name="T64" fmla="*/ 2147483646 w 91"/>
                <a:gd name="T65" fmla="*/ 2147483646 h 106"/>
                <a:gd name="T66" fmla="*/ 2147483646 w 91"/>
                <a:gd name="T67" fmla="*/ 2147483646 h 106"/>
                <a:gd name="T68" fmla="*/ 2147483646 w 91"/>
                <a:gd name="T69" fmla="*/ 2147483646 h 106"/>
                <a:gd name="T70" fmla="*/ 2147483646 w 91"/>
                <a:gd name="T71" fmla="*/ 2147483646 h 106"/>
                <a:gd name="T72" fmla="*/ 2147483646 w 91"/>
                <a:gd name="T73" fmla="*/ 2147483646 h 106"/>
                <a:gd name="T74" fmla="*/ 2147483646 w 91"/>
                <a:gd name="T75" fmla="*/ 2147483646 h 106"/>
                <a:gd name="T76" fmla="*/ 2147483646 w 91"/>
                <a:gd name="T77" fmla="*/ 2147483646 h 106"/>
                <a:gd name="T78" fmla="*/ 2147483646 w 91"/>
                <a:gd name="T79" fmla="*/ 2147483646 h 106"/>
                <a:gd name="T80" fmla="*/ 2147483646 w 91"/>
                <a:gd name="T81" fmla="*/ 2147483646 h 106"/>
                <a:gd name="T82" fmla="*/ 2147483646 w 91"/>
                <a:gd name="T83" fmla="*/ 2147483646 h 106"/>
                <a:gd name="T84" fmla="*/ 2147483646 w 91"/>
                <a:gd name="T85" fmla="*/ 2147483646 h 106"/>
                <a:gd name="T86" fmla="*/ 2147483646 w 91"/>
                <a:gd name="T87" fmla="*/ 2147483646 h 106"/>
                <a:gd name="T88" fmla="*/ 2147483646 w 91"/>
                <a:gd name="T89" fmla="*/ 2147483646 h 106"/>
                <a:gd name="T90" fmla="*/ 2147483646 w 91"/>
                <a:gd name="T91" fmla="*/ 2147483646 h 106"/>
                <a:gd name="T92" fmla="*/ 2147483646 w 91"/>
                <a:gd name="T93" fmla="*/ 2147483646 h 106"/>
                <a:gd name="T94" fmla="*/ 2147483646 w 91"/>
                <a:gd name="T95" fmla="*/ 2147483646 h 106"/>
                <a:gd name="T96" fmla="*/ 2147483646 w 91"/>
                <a:gd name="T97" fmla="*/ 2147483646 h 106"/>
                <a:gd name="T98" fmla="*/ 0 w 91"/>
                <a:gd name="T99" fmla="*/ 2147483646 h 106"/>
                <a:gd name="T100" fmla="*/ 2147483646 w 91"/>
                <a:gd name="T101" fmla="*/ 2147483646 h 106"/>
                <a:gd name="T102" fmla="*/ 2147483646 w 91"/>
                <a:gd name="T103" fmla="*/ 2147483646 h 106"/>
                <a:gd name="T104" fmla="*/ 2147483646 w 91"/>
                <a:gd name="T105" fmla="*/ 2147483646 h 106"/>
                <a:gd name="T106" fmla="*/ 2147483646 w 91"/>
                <a:gd name="T107" fmla="*/ 214748364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65" name="Freeform 49"/>
            <p:cNvSpPr>
              <a:spLocks/>
            </p:cNvSpPr>
            <p:nvPr/>
          </p:nvSpPr>
          <p:spPr bwMode="auto">
            <a:xfrm>
              <a:off x="3265" y="1248"/>
              <a:ext cx="455" cy="487"/>
            </a:xfrm>
            <a:custGeom>
              <a:avLst/>
              <a:gdLst>
                <a:gd name="T0" fmla="*/ 2147483646 w 89"/>
                <a:gd name="T1" fmla="*/ 2147483646 h 100"/>
                <a:gd name="T2" fmla="*/ 2147483646 w 89"/>
                <a:gd name="T3" fmla="*/ 2147483646 h 100"/>
                <a:gd name="T4" fmla="*/ 2147483646 w 89"/>
                <a:gd name="T5" fmla="*/ 2147483646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0 w 89"/>
                <a:gd name="T17" fmla="*/ 2147483646 h 100"/>
                <a:gd name="T18" fmla="*/ 2147483646 w 89"/>
                <a:gd name="T19" fmla="*/ 2147483646 h 100"/>
                <a:gd name="T20" fmla="*/ 0 w 89"/>
                <a:gd name="T21" fmla="*/ 2147483646 h 100"/>
                <a:gd name="T22" fmla="*/ 2147483646 w 89"/>
                <a:gd name="T23" fmla="*/ 2147483646 h 100"/>
                <a:gd name="T24" fmla="*/ 2147483646 w 89"/>
                <a:gd name="T25" fmla="*/ 2147483646 h 100"/>
                <a:gd name="T26" fmla="*/ 2147483646 w 89"/>
                <a:gd name="T27" fmla="*/ 2147483646 h 100"/>
                <a:gd name="T28" fmla="*/ 2147483646 w 89"/>
                <a:gd name="T29" fmla="*/ 2147483646 h 100"/>
                <a:gd name="T30" fmla="*/ 2147483646 w 89"/>
                <a:gd name="T31" fmla="*/ 2147483646 h 100"/>
                <a:gd name="T32" fmla="*/ 2147483646 w 89"/>
                <a:gd name="T33" fmla="*/ 2147483646 h 100"/>
                <a:gd name="T34" fmla="*/ 2147483646 w 89"/>
                <a:gd name="T35" fmla="*/ 2147483646 h 100"/>
                <a:gd name="T36" fmla="*/ 2147483646 w 89"/>
                <a:gd name="T37" fmla="*/ 2147483646 h 100"/>
                <a:gd name="T38" fmla="*/ 2147483646 w 89"/>
                <a:gd name="T39" fmla="*/ 2147483646 h 100"/>
                <a:gd name="T40" fmla="*/ 2147483646 w 89"/>
                <a:gd name="T41" fmla="*/ 2147483646 h 100"/>
                <a:gd name="T42" fmla="*/ 2147483646 w 89"/>
                <a:gd name="T43" fmla="*/ 2147483646 h 100"/>
                <a:gd name="T44" fmla="*/ 2147483646 w 89"/>
                <a:gd name="T45" fmla="*/ 2147483646 h 100"/>
                <a:gd name="T46" fmla="*/ 2147483646 w 89"/>
                <a:gd name="T47" fmla="*/ 2147483646 h 100"/>
                <a:gd name="T48" fmla="*/ 2147483646 w 89"/>
                <a:gd name="T49" fmla="*/ 2147483646 h 100"/>
                <a:gd name="T50" fmla="*/ 2147483646 w 89"/>
                <a:gd name="T51" fmla="*/ 2147483646 h 100"/>
                <a:gd name="T52" fmla="*/ 2147483646 w 89"/>
                <a:gd name="T53" fmla="*/ 2147483646 h 100"/>
                <a:gd name="T54" fmla="*/ 2147483646 w 89"/>
                <a:gd name="T55" fmla="*/ 2147483646 h 100"/>
                <a:gd name="T56" fmla="*/ 2147483646 w 89"/>
                <a:gd name="T57" fmla="*/ 2147483646 h 100"/>
                <a:gd name="T58" fmla="*/ 2147483646 w 89"/>
                <a:gd name="T59" fmla="*/ 2147483646 h 100"/>
                <a:gd name="T60" fmla="*/ 2147483646 w 89"/>
                <a:gd name="T61" fmla="*/ 2147483646 h 100"/>
                <a:gd name="T62" fmla="*/ 2147483646 w 89"/>
                <a:gd name="T63" fmla="*/ 2147483646 h 100"/>
                <a:gd name="T64" fmla="*/ 2147483646 w 89"/>
                <a:gd name="T65" fmla="*/ 2147483646 h 100"/>
                <a:gd name="T66" fmla="*/ 2147483646 w 89"/>
                <a:gd name="T67" fmla="*/ 2147483646 h 100"/>
                <a:gd name="T68" fmla="*/ 2147483646 w 89"/>
                <a:gd name="T69" fmla="*/ 2147483646 h 100"/>
                <a:gd name="T70" fmla="*/ 2147483646 w 89"/>
                <a:gd name="T71" fmla="*/ 2147483646 h 100"/>
                <a:gd name="T72" fmla="*/ 2147483646 w 89"/>
                <a:gd name="T73" fmla="*/ 2147483646 h 100"/>
                <a:gd name="T74" fmla="*/ 2147483646 w 89"/>
                <a:gd name="T75" fmla="*/ 2147483646 h 100"/>
                <a:gd name="T76" fmla="*/ 2147483646 w 89"/>
                <a:gd name="T77" fmla="*/ 2147483646 h 100"/>
                <a:gd name="T78" fmla="*/ 2147483646 w 89"/>
                <a:gd name="T79" fmla="*/ 2147483646 h 100"/>
                <a:gd name="T80" fmla="*/ 2147483646 w 89"/>
                <a:gd name="T81" fmla="*/ 2147483646 h 100"/>
                <a:gd name="T82" fmla="*/ 2147483646 w 89"/>
                <a:gd name="T83" fmla="*/ 2147483646 h 100"/>
                <a:gd name="T84" fmla="*/ 2147483646 w 89"/>
                <a:gd name="T85" fmla="*/ 2147483646 h 100"/>
                <a:gd name="T86" fmla="*/ 2147483646 w 89"/>
                <a:gd name="T87" fmla="*/ 2147483646 h 100"/>
                <a:gd name="T88" fmla="*/ 2147483646 w 89"/>
                <a:gd name="T89" fmla="*/ 2147483646 h 100"/>
                <a:gd name="T90" fmla="*/ 2147483646 w 89"/>
                <a:gd name="T91" fmla="*/ 2147483646 h 100"/>
                <a:gd name="T92" fmla="*/ 2147483646 w 89"/>
                <a:gd name="T93" fmla="*/ 2147483646 h 100"/>
                <a:gd name="T94" fmla="*/ 2147483646 w 89"/>
                <a:gd name="T95" fmla="*/ 2147483646 h 100"/>
                <a:gd name="T96" fmla="*/ 2147483646 w 89"/>
                <a:gd name="T97" fmla="*/ 2147483646 h 100"/>
                <a:gd name="T98" fmla="*/ 2147483646 w 89"/>
                <a:gd name="T99" fmla="*/ 2147483646 h 100"/>
                <a:gd name="T100" fmla="*/ 2147483646 w 89"/>
                <a:gd name="T101" fmla="*/ 2147483646 h 100"/>
                <a:gd name="T102" fmla="*/ 2147483646 w 89"/>
                <a:gd name="T103" fmla="*/ 2147483646 h 100"/>
                <a:gd name="T104" fmla="*/ 2147483646 w 89"/>
                <a:gd name="T105" fmla="*/ 2147483646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66" name="Freeform 50"/>
            <p:cNvSpPr>
              <a:spLocks/>
            </p:cNvSpPr>
            <p:nvPr/>
          </p:nvSpPr>
          <p:spPr bwMode="auto">
            <a:xfrm>
              <a:off x="3474" y="2604"/>
              <a:ext cx="395" cy="322"/>
            </a:xfrm>
            <a:custGeom>
              <a:avLst/>
              <a:gdLst>
                <a:gd name="T0" fmla="*/ 2147483646 w 77"/>
                <a:gd name="T1" fmla="*/ 2147483646 h 66"/>
                <a:gd name="T2" fmla="*/ 2147483646 w 77"/>
                <a:gd name="T3" fmla="*/ 2147483646 h 66"/>
                <a:gd name="T4" fmla="*/ 2147483646 w 77"/>
                <a:gd name="T5" fmla="*/ 2147483646 h 66"/>
                <a:gd name="T6" fmla="*/ 2147483646 w 77"/>
                <a:gd name="T7" fmla="*/ 2147483646 h 66"/>
                <a:gd name="T8" fmla="*/ 2147483646 w 77"/>
                <a:gd name="T9" fmla="*/ 2147483646 h 66"/>
                <a:gd name="T10" fmla="*/ 2147483646 w 77"/>
                <a:gd name="T11" fmla="*/ 2147483646 h 66"/>
                <a:gd name="T12" fmla="*/ 2147483646 w 77"/>
                <a:gd name="T13" fmla="*/ 2147483646 h 66"/>
                <a:gd name="T14" fmla="*/ 2147483646 w 77"/>
                <a:gd name="T15" fmla="*/ 2147483646 h 66"/>
                <a:gd name="T16" fmla="*/ 2147483646 w 77"/>
                <a:gd name="T17" fmla="*/ 2147483646 h 66"/>
                <a:gd name="T18" fmla="*/ 2147483646 w 77"/>
                <a:gd name="T19" fmla="*/ 2147483646 h 66"/>
                <a:gd name="T20" fmla="*/ 2147483646 w 77"/>
                <a:gd name="T21" fmla="*/ 2147483646 h 66"/>
                <a:gd name="T22" fmla="*/ 2147483646 w 77"/>
                <a:gd name="T23" fmla="*/ 2147483646 h 66"/>
                <a:gd name="T24" fmla="*/ 2147483646 w 77"/>
                <a:gd name="T25" fmla="*/ 2147483646 h 66"/>
                <a:gd name="T26" fmla="*/ 2147483646 w 77"/>
                <a:gd name="T27" fmla="*/ 2147483646 h 66"/>
                <a:gd name="T28" fmla="*/ 2147483646 w 77"/>
                <a:gd name="T29" fmla="*/ 2147483646 h 66"/>
                <a:gd name="T30" fmla="*/ 2147483646 w 77"/>
                <a:gd name="T31" fmla="*/ 2147483646 h 66"/>
                <a:gd name="T32" fmla="*/ 2147483646 w 77"/>
                <a:gd name="T33" fmla="*/ 2147483646 h 66"/>
                <a:gd name="T34" fmla="*/ 2147483646 w 77"/>
                <a:gd name="T35" fmla="*/ 2147483646 h 66"/>
                <a:gd name="T36" fmla="*/ 2147483646 w 77"/>
                <a:gd name="T37" fmla="*/ 2147483646 h 66"/>
                <a:gd name="T38" fmla="*/ 2147483646 w 77"/>
                <a:gd name="T39" fmla="*/ 2147483646 h 66"/>
                <a:gd name="T40" fmla="*/ 2147483646 w 77"/>
                <a:gd name="T41" fmla="*/ 2147483646 h 66"/>
                <a:gd name="T42" fmla="*/ 2147483646 w 77"/>
                <a:gd name="T43" fmla="*/ 2147483646 h 66"/>
                <a:gd name="T44" fmla="*/ 2147483646 w 77"/>
                <a:gd name="T45" fmla="*/ 2147483646 h 66"/>
                <a:gd name="T46" fmla="*/ 2147483646 w 77"/>
                <a:gd name="T47" fmla="*/ 2147483646 h 66"/>
                <a:gd name="T48" fmla="*/ 2147483646 w 77"/>
                <a:gd name="T49" fmla="*/ 2147483646 h 66"/>
                <a:gd name="T50" fmla="*/ 2147483646 w 77"/>
                <a:gd name="T51" fmla="*/ 2147483646 h 66"/>
                <a:gd name="T52" fmla="*/ 2147483646 w 77"/>
                <a:gd name="T53" fmla="*/ 2147483646 h 66"/>
                <a:gd name="T54" fmla="*/ 2147483646 w 77"/>
                <a:gd name="T55" fmla="*/ 2147483646 h 66"/>
                <a:gd name="T56" fmla="*/ 2147483646 w 77"/>
                <a:gd name="T57" fmla="*/ 2147483646 h 66"/>
                <a:gd name="T58" fmla="*/ 2147483646 w 77"/>
                <a:gd name="T59" fmla="*/ 2147483646 h 66"/>
                <a:gd name="T60" fmla="*/ 2147483646 w 77"/>
                <a:gd name="T61" fmla="*/ 2147483646 h 66"/>
                <a:gd name="T62" fmla="*/ 2147483646 w 77"/>
                <a:gd name="T63" fmla="*/ 2147483646 h 66"/>
                <a:gd name="T64" fmla="*/ 2147483646 w 77"/>
                <a:gd name="T65" fmla="*/ 2147483646 h 66"/>
                <a:gd name="T66" fmla="*/ 2147483646 w 77"/>
                <a:gd name="T67" fmla="*/ 2147483646 h 66"/>
                <a:gd name="T68" fmla="*/ 2147483646 w 77"/>
                <a:gd name="T69" fmla="*/ 2147483646 h 66"/>
                <a:gd name="T70" fmla="*/ 2147483646 w 77"/>
                <a:gd name="T71" fmla="*/ 2147483646 h 66"/>
                <a:gd name="T72" fmla="*/ 2147483646 w 77"/>
                <a:gd name="T73" fmla="*/ 2147483646 h 66"/>
                <a:gd name="T74" fmla="*/ 2147483646 w 77"/>
                <a:gd name="T75" fmla="*/ 2147483646 h 66"/>
                <a:gd name="T76" fmla="*/ 2147483646 w 77"/>
                <a:gd name="T77" fmla="*/ 2147483646 h 66"/>
                <a:gd name="T78" fmla="*/ 2147483646 w 77"/>
                <a:gd name="T79" fmla="*/ 2147483646 h 66"/>
                <a:gd name="T80" fmla="*/ 2147483646 w 77"/>
                <a:gd name="T81" fmla="*/ 2147483646 h 66"/>
                <a:gd name="T82" fmla="*/ 2147483646 w 77"/>
                <a:gd name="T83" fmla="*/ 2147483646 h 66"/>
                <a:gd name="T84" fmla="*/ 0 w 77"/>
                <a:gd name="T85" fmla="*/ 2147483646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67" name="Freeform 51"/>
            <p:cNvSpPr>
              <a:spLocks/>
            </p:cNvSpPr>
            <p:nvPr/>
          </p:nvSpPr>
          <p:spPr bwMode="auto">
            <a:xfrm>
              <a:off x="3633" y="1799"/>
              <a:ext cx="277" cy="463"/>
            </a:xfrm>
            <a:custGeom>
              <a:avLst/>
              <a:gdLst>
                <a:gd name="T0" fmla="*/ 2147483646 w 54"/>
                <a:gd name="T1" fmla="*/ 2147483646 h 95"/>
                <a:gd name="T2" fmla="*/ 2147483646 w 54"/>
                <a:gd name="T3" fmla="*/ 2147483646 h 95"/>
                <a:gd name="T4" fmla="*/ 2147483646 w 54"/>
                <a:gd name="T5" fmla="*/ 2147483646 h 95"/>
                <a:gd name="T6" fmla="*/ 2147483646 w 54"/>
                <a:gd name="T7" fmla="*/ 2147483646 h 95"/>
                <a:gd name="T8" fmla="*/ 2147483646 w 54"/>
                <a:gd name="T9" fmla="*/ 2147483646 h 95"/>
                <a:gd name="T10" fmla="*/ 2147483646 w 54"/>
                <a:gd name="T11" fmla="*/ 2147483646 h 95"/>
                <a:gd name="T12" fmla="*/ 2147483646 w 54"/>
                <a:gd name="T13" fmla="*/ 2147483646 h 95"/>
                <a:gd name="T14" fmla="*/ 2147483646 w 54"/>
                <a:gd name="T15" fmla="*/ 2147483646 h 95"/>
                <a:gd name="T16" fmla="*/ 2147483646 w 54"/>
                <a:gd name="T17" fmla="*/ 2147483646 h 95"/>
                <a:gd name="T18" fmla="*/ 2147483646 w 54"/>
                <a:gd name="T19" fmla="*/ 2147483646 h 95"/>
                <a:gd name="T20" fmla="*/ 2147483646 w 54"/>
                <a:gd name="T21" fmla="*/ 2147483646 h 95"/>
                <a:gd name="T22" fmla="*/ 2147483646 w 54"/>
                <a:gd name="T23" fmla="*/ 2147483646 h 95"/>
                <a:gd name="T24" fmla="*/ 0 w 54"/>
                <a:gd name="T25" fmla="*/ 2147483646 h 95"/>
                <a:gd name="T26" fmla="*/ 0 w 54"/>
                <a:gd name="T27" fmla="*/ 2147483646 h 95"/>
                <a:gd name="T28" fmla="*/ 2147483646 w 54"/>
                <a:gd name="T29" fmla="*/ 2147483646 h 95"/>
                <a:gd name="T30" fmla="*/ 2147483646 w 54"/>
                <a:gd name="T31" fmla="*/ 2147483646 h 95"/>
                <a:gd name="T32" fmla="*/ 2147483646 w 54"/>
                <a:gd name="T33" fmla="*/ 2147483646 h 95"/>
                <a:gd name="T34" fmla="*/ 2147483646 w 54"/>
                <a:gd name="T35" fmla="*/ 2147483646 h 95"/>
                <a:gd name="T36" fmla="*/ 2147483646 w 54"/>
                <a:gd name="T37" fmla="*/ 2147483646 h 95"/>
                <a:gd name="T38" fmla="*/ 2147483646 w 54"/>
                <a:gd name="T39" fmla="*/ 2147483646 h 95"/>
                <a:gd name="T40" fmla="*/ 2147483646 w 54"/>
                <a:gd name="T41" fmla="*/ 2147483646 h 95"/>
                <a:gd name="T42" fmla="*/ 2147483646 w 54"/>
                <a:gd name="T43" fmla="*/ 2147483646 h 95"/>
                <a:gd name="T44" fmla="*/ 2147483646 w 54"/>
                <a:gd name="T45" fmla="*/ 2147483646 h 95"/>
                <a:gd name="T46" fmla="*/ 2147483646 w 54"/>
                <a:gd name="T47" fmla="*/ 2147483646 h 95"/>
                <a:gd name="T48" fmla="*/ 2147483646 w 54"/>
                <a:gd name="T49" fmla="*/ 2147483646 h 95"/>
                <a:gd name="T50" fmla="*/ 2147483646 w 54"/>
                <a:gd name="T51" fmla="*/ 2147483646 h 95"/>
                <a:gd name="T52" fmla="*/ 2147483646 w 54"/>
                <a:gd name="T53" fmla="*/ 2147483646 h 95"/>
                <a:gd name="T54" fmla="*/ 2147483646 w 54"/>
                <a:gd name="T55" fmla="*/ 2147483646 h 95"/>
                <a:gd name="T56" fmla="*/ 2147483646 w 54"/>
                <a:gd name="T57" fmla="*/ 2147483646 h 95"/>
                <a:gd name="T58" fmla="*/ 2147483646 w 54"/>
                <a:gd name="T59" fmla="*/ 2147483646 h 95"/>
                <a:gd name="T60" fmla="*/ 2147483646 w 54"/>
                <a:gd name="T61" fmla="*/ 2147483646 h 95"/>
                <a:gd name="T62" fmla="*/ 2147483646 w 54"/>
                <a:gd name="T63" fmla="*/ 2147483646 h 95"/>
                <a:gd name="T64" fmla="*/ 2147483646 w 54"/>
                <a:gd name="T65" fmla="*/ 2147483646 h 95"/>
                <a:gd name="T66" fmla="*/ 2147483646 w 54"/>
                <a:gd name="T67" fmla="*/ 2147483646 h 95"/>
                <a:gd name="T68" fmla="*/ 2147483646 w 54"/>
                <a:gd name="T69" fmla="*/ 2147483646 h 95"/>
                <a:gd name="T70" fmla="*/ 2147483646 w 54"/>
                <a:gd name="T71" fmla="*/ 2147483646 h 95"/>
                <a:gd name="T72" fmla="*/ 2147483646 w 54"/>
                <a:gd name="T73" fmla="*/ 2147483646 h 95"/>
                <a:gd name="T74" fmla="*/ 2147483646 w 54"/>
                <a:gd name="T75" fmla="*/ 2147483646 h 95"/>
                <a:gd name="T76" fmla="*/ 2147483646 w 54"/>
                <a:gd name="T77" fmla="*/ 2147483646 h 95"/>
                <a:gd name="T78" fmla="*/ 2147483646 w 54"/>
                <a:gd name="T79" fmla="*/ 2147483646 h 95"/>
                <a:gd name="T80" fmla="*/ 2147483646 w 54"/>
                <a:gd name="T81" fmla="*/ 2147483646 h 95"/>
                <a:gd name="T82" fmla="*/ 2147483646 w 54"/>
                <a:gd name="T83" fmla="*/ 2147483646 h 95"/>
                <a:gd name="T84" fmla="*/ 2147483646 w 54"/>
                <a:gd name="T85" fmla="*/ 2147483646 h 95"/>
                <a:gd name="T86" fmla="*/ 2147483646 w 54"/>
                <a:gd name="T87" fmla="*/ 2147483646 h 95"/>
                <a:gd name="T88" fmla="*/ 2147483646 w 54"/>
                <a:gd name="T89" fmla="*/ 2147483646 h 95"/>
                <a:gd name="T90" fmla="*/ 2147483646 w 54"/>
                <a:gd name="T91" fmla="*/ 2147483646 h 95"/>
                <a:gd name="T92" fmla="*/ 2147483646 w 54"/>
                <a:gd name="T93" fmla="*/ 2147483646 h 95"/>
                <a:gd name="T94" fmla="*/ 2147483646 w 54"/>
                <a:gd name="T95" fmla="*/ 2147483646 h 95"/>
                <a:gd name="T96" fmla="*/ 214748364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0000A0"/>
            </a:solidFill>
            <a:ln w="12700" cmpd="sng">
              <a:solidFill>
                <a:schemeClr val="tx1"/>
              </a:solidFill>
              <a:prstDash val="solid"/>
              <a:round/>
              <a:headEnd/>
              <a:tailEnd/>
            </a:ln>
          </p:spPr>
          <p:txBody>
            <a:bodyPr/>
            <a:lstStyle/>
            <a:p>
              <a:endParaRPr lang="it-IT"/>
            </a:p>
          </p:txBody>
        </p:sp>
        <p:grpSp>
          <p:nvGrpSpPr>
            <p:cNvPr id="103468" name="Group 52"/>
            <p:cNvGrpSpPr>
              <a:grpSpLocks/>
            </p:cNvGrpSpPr>
            <p:nvPr/>
          </p:nvGrpSpPr>
          <p:grpSpPr bwMode="auto">
            <a:xfrm>
              <a:off x="3669" y="1384"/>
              <a:ext cx="523" cy="468"/>
              <a:chOff x="3562" y="1636"/>
              <a:chExt cx="497" cy="468"/>
            </a:xfrm>
          </p:grpSpPr>
          <p:sp>
            <p:nvSpPr>
              <p:cNvPr id="103492" name="Freeform 53"/>
              <p:cNvSpPr>
                <a:spLocks/>
              </p:cNvSpPr>
              <p:nvPr/>
            </p:nvSpPr>
            <p:spPr bwMode="auto">
              <a:xfrm>
                <a:off x="3806" y="1758"/>
                <a:ext cx="253" cy="346"/>
              </a:xfrm>
              <a:custGeom>
                <a:avLst/>
                <a:gdLst>
                  <a:gd name="T0" fmla="*/ 2147483646 w 52"/>
                  <a:gd name="T1" fmla="*/ 2147483646 h 71"/>
                  <a:gd name="T2" fmla="*/ 2147483646 w 52"/>
                  <a:gd name="T3" fmla="*/ 2147483646 h 71"/>
                  <a:gd name="T4" fmla="*/ 2147483646 w 52"/>
                  <a:gd name="T5" fmla="*/ 2147483646 h 71"/>
                  <a:gd name="T6" fmla="*/ 2147483646 w 52"/>
                  <a:gd name="T7" fmla="*/ 2147483646 h 71"/>
                  <a:gd name="T8" fmla="*/ 2147483646 w 52"/>
                  <a:gd name="T9" fmla="*/ 2147483646 h 71"/>
                  <a:gd name="T10" fmla="*/ 2147483646 w 52"/>
                  <a:gd name="T11" fmla="*/ 2147483646 h 71"/>
                  <a:gd name="T12" fmla="*/ 2147483646 w 52"/>
                  <a:gd name="T13" fmla="*/ 2147483646 h 71"/>
                  <a:gd name="T14" fmla="*/ 2147483646 w 52"/>
                  <a:gd name="T15" fmla="*/ 2147483646 h 71"/>
                  <a:gd name="T16" fmla="*/ 2147483646 w 52"/>
                  <a:gd name="T17" fmla="*/ 2147483646 h 71"/>
                  <a:gd name="T18" fmla="*/ 2147483646 w 52"/>
                  <a:gd name="T19" fmla="*/ 2147483646 h 71"/>
                  <a:gd name="T20" fmla="*/ 2147483646 w 52"/>
                  <a:gd name="T21" fmla="*/ 2147483646 h 71"/>
                  <a:gd name="T22" fmla="*/ 2147483646 w 52"/>
                  <a:gd name="T23" fmla="*/ 2147483646 h 71"/>
                  <a:gd name="T24" fmla="*/ 2147483646 w 52"/>
                  <a:gd name="T25" fmla="*/ 2147483646 h 71"/>
                  <a:gd name="T26" fmla="*/ 2147483646 w 52"/>
                  <a:gd name="T27" fmla="*/ 2147483646 h 71"/>
                  <a:gd name="T28" fmla="*/ 2147483646 w 52"/>
                  <a:gd name="T29" fmla="*/ 2147483646 h 71"/>
                  <a:gd name="T30" fmla="*/ 2147483646 w 52"/>
                  <a:gd name="T31" fmla="*/ 2147483646 h 71"/>
                  <a:gd name="T32" fmla="*/ 2147483646 w 52"/>
                  <a:gd name="T33" fmla="*/ 2147483646 h 71"/>
                  <a:gd name="T34" fmla="*/ 2147483646 w 52"/>
                  <a:gd name="T35" fmla="*/ 2147483646 h 71"/>
                  <a:gd name="T36" fmla="*/ 2147483646 w 52"/>
                  <a:gd name="T37" fmla="*/ 2147483646 h 71"/>
                  <a:gd name="T38" fmla="*/ 2147483646 w 52"/>
                  <a:gd name="T39" fmla="*/ 2147483646 h 71"/>
                  <a:gd name="T40" fmla="*/ 2147483646 w 52"/>
                  <a:gd name="T41" fmla="*/ 2147483646 h 71"/>
                  <a:gd name="T42" fmla="*/ 2147483646 w 52"/>
                  <a:gd name="T43" fmla="*/ 2147483646 h 71"/>
                  <a:gd name="T44" fmla="*/ 2147483646 w 52"/>
                  <a:gd name="T45" fmla="*/ 2147483646 h 71"/>
                  <a:gd name="T46" fmla="*/ 2147483646 w 52"/>
                  <a:gd name="T47" fmla="*/ 2147483646 h 71"/>
                  <a:gd name="T48" fmla="*/ 2147483646 w 52"/>
                  <a:gd name="T49" fmla="*/ 2147483646 h 71"/>
                  <a:gd name="T50" fmla="*/ 2147483646 w 52"/>
                  <a:gd name="T51" fmla="*/ 2147483646 h 71"/>
                  <a:gd name="T52" fmla="*/ 2147483646 w 52"/>
                  <a:gd name="T53" fmla="*/ 2147483646 h 71"/>
                  <a:gd name="T54" fmla="*/ 2147483646 w 52"/>
                  <a:gd name="T55" fmla="*/ 2147483646 h 71"/>
                  <a:gd name="T56" fmla="*/ 2147483646 w 52"/>
                  <a:gd name="T57" fmla="*/ 2147483646 h 71"/>
                  <a:gd name="T58" fmla="*/ 2147483646 w 52"/>
                  <a:gd name="T59" fmla="*/ 2147483646 h 71"/>
                  <a:gd name="T60" fmla="*/ 2147483646 w 52"/>
                  <a:gd name="T61" fmla="*/ 2147483646 h 71"/>
                  <a:gd name="T62" fmla="*/ 2147483646 w 52"/>
                  <a:gd name="T63" fmla="*/ 2147483646 h 71"/>
                  <a:gd name="T64" fmla="*/ 2147483646 w 52"/>
                  <a:gd name="T65" fmla="*/ 2147483646 h 71"/>
                  <a:gd name="T66" fmla="*/ 2147483646 w 52"/>
                  <a:gd name="T67" fmla="*/ 2147483646 h 71"/>
                  <a:gd name="T68" fmla="*/ 2147483646 w 52"/>
                  <a:gd name="T69" fmla="*/ 2147483646 h 71"/>
                  <a:gd name="T70" fmla="*/ 2147483646 w 52"/>
                  <a:gd name="T71" fmla="*/ 2147483646 h 71"/>
                  <a:gd name="T72" fmla="*/ 2147483646 w 52"/>
                  <a:gd name="T73" fmla="*/ 2147483646 h 71"/>
                  <a:gd name="T74" fmla="*/ 2147483646 w 52"/>
                  <a:gd name="T75" fmla="*/ 2147483646 h 71"/>
                  <a:gd name="T76" fmla="*/ 2147483646 w 52"/>
                  <a:gd name="T77" fmla="*/ 2147483646 h 71"/>
                  <a:gd name="T78" fmla="*/ 2147483646 w 52"/>
                  <a:gd name="T79" fmla="*/ 2147483646 h 71"/>
                  <a:gd name="T80" fmla="*/ 2147483646 w 52"/>
                  <a:gd name="T81" fmla="*/ 2147483646 h 71"/>
                  <a:gd name="T82" fmla="*/ 2147483646 w 52"/>
                  <a:gd name="T83" fmla="*/ 2147483646 h 71"/>
                  <a:gd name="T84" fmla="*/ 2147483646 w 52"/>
                  <a:gd name="T85" fmla="*/ 2147483646 h 71"/>
                  <a:gd name="T86" fmla="*/ 2147483646 w 52"/>
                  <a:gd name="T87" fmla="*/ 2147483646 h 71"/>
                  <a:gd name="T88" fmla="*/ 2147483646 w 52"/>
                  <a:gd name="T89" fmla="*/ 2147483646 h 71"/>
                  <a:gd name="T90" fmla="*/ 2147483646 w 52"/>
                  <a:gd name="T91" fmla="*/ 2147483646 h 71"/>
                  <a:gd name="T92" fmla="*/ 2147483646 w 52"/>
                  <a:gd name="T93" fmla="*/ 2147483646 h 71"/>
                  <a:gd name="T94" fmla="*/ 2147483646 w 52"/>
                  <a:gd name="T95" fmla="*/ 2147483646 h 71"/>
                  <a:gd name="T96" fmla="*/ 2147483646 w 52"/>
                  <a:gd name="T97" fmla="*/ 2147483646 h 71"/>
                  <a:gd name="T98" fmla="*/ 2147483646 w 52"/>
                  <a:gd name="T99" fmla="*/ 2147483646 h 71"/>
                  <a:gd name="T100" fmla="*/ 2147483646 w 52"/>
                  <a:gd name="T101" fmla="*/ 2147483646 h 71"/>
                  <a:gd name="T102" fmla="*/ 2147483646 w 52"/>
                  <a:gd name="T103" fmla="*/ 2147483646 h 71"/>
                  <a:gd name="T104" fmla="*/ 2147483646 w 52"/>
                  <a:gd name="T105" fmla="*/ 2147483646 h 71"/>
                  <a:gd name="T106" fmla="*/ 0 w 52"/>
                  <a:gd name="T107" fmla="*/ 21474836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93" name="Freeform 54"/>
              <p:cNvSpPr>
                <a:spLocks/>
              </p:cNvSpPr>
              <p:nvPr/>
            </p:nvSpPr>
            <p:spPr bwMode="auto">
              <a:xfrm>
                <a:off x="3562" y="1636"/>
                <a:ext cx="405" cy="200"/>
              </a:xfrm>
              <a:custGeom>
                <a:avLst/>
                <a:gdLst>
                  <a:gd name="T0" fmla="*/ 2147483646 w 83"/>
                  <a:gd name="T1" fmla="*/ 2147483646 h 41"/>
                  <a:gd name="T2" fmla="*/ 2147483646 w 83"/>
                  <a:gd name="T3" fmla="*/ 2147483646 h 41"/>
                  <a:gd name="T4" fmla="*/ 2147483646 w 83"/>
                  <a:gd name="T5" fmla="*/ 2147483646 h 41"/>
                  <a:gd name="T6" fmla="*/ 2147483646 w 83"/>
                  <a:gd name="T7" fmla="*/ 2147483646 h 41"/>
                  <a:gd name="T8" fmla="*/ 2147483646 w 83"/>
                  <a:gd name="T9" fmla="*/ 2147483646 h 41"/>
                  <a:gd name="T10" fmla="*/ 2147483646 w 83"/>
                  <a:gd name="T11" fmla="*/ 2147483646 h 41"/>
                  <a:gd name="T12" fmla="*/ 2147483646 w 83"/>
                  <a:gd name="T13" fmla="*/ 2147483646 h 41"/>
                  <a:gd name="T14" fmla="*/ 2147483646 w 83"/>
                  <a:gd name="T15" fmla="*/ 2147483646 h 41"/>
                  <a:gd name="T16" fmla="*/ 2147483646 w 83"/>
                  <a:gd name="T17" fmla="*/ 2147483646 h 41"/>
                  <a:gd name="T18" fmla="*/ 2147483646 w 83"/>
                  <a:gd name="T19" fmla="*/ 2147483646 h 41"/>
                  <a:gd name="T20" fmla="*/ 2147483646 w 83"/>
                  <a:gd name="T21" fmla="*/ 2147483646 h 41"/>
                  <a:gd name="T22" fmla="*/ 2147483646 w 83"/>
                  <a:gd name="T23" fmla="*/ 2147483646 h 41"/>
                  <a:gd name="T24" fmla="*/ 2147483646 w 83"/>
                  <a:gd name="T25" fmla="*/ 2147483646 h 41"/>
                  <a:gd name="T26" fmla="*/ 2147483646 w 83"/>
                  <a:gd name="T27" fmla="*/ 2147483646 h 41"/>
                  <a:gd name="T28" fmla="*/ 2147483646 w 83"/>
                  <a:gd name="T29" fmla="*/ 2147483646 h 41"/>
                  <a:gd name="T30" fmla="*/ 2147483646 w 83"/>
                  <a:gd name="T31" fmla="*/ 2147483646 h 41"/>
                  <a:gd name="T32" fmla="*/ 2147483646 w 83"/>
                  <a:gd name="T33" fmla="*/ 2147483646 h 41"/>
                  <a:gd name="T34" fmla="*/ 2147483646 w 83"/>
                  <a:gd name="T35" fmla="*/ 2147483646 h 41"/>
                  <a:gd name="T36" fmla="*/ 2147483646 w 83"/>
                  <a:gd name="T37" fmla="*/ 2147483646 h 41"/>
                  <a:gd name="T38" fmla="*/ 2147483646 w 83"/>
                  <a:gd name="T39" fmla="*/ 2147483646 h 41"/>
                  <a:gd name="T40" fmla="*/ 2147483646 w 83"/>
                  <a:gd name="T41" fmla="*/ 2147483646 h 41"/>
                  <a:gd name="T42" fmla="*/ 2147483646 w 83"/>
                  <a:gd name="T43" fmla="*/ 2147483646 h 41"/>
                  <a:gd name="T44" fmla="*/ 2147483646 w 83"/>
                  <a:gd name="T45" fmla="*/ 2147483646 h 41"/>
                  <a:gd name="T46" fmla="*/ 2147483646 w 83"/>
                  <a:gd name="T47" fmla="*/ 2147483646 h 41"/>
                  <a:gd name="T48" fmla="*/ 2147483646 w 83"/>
                  <a:gd name="T49" fmla="*/ 2147483646 h 41"/>
                  <a:gd name="T50" fmla="*/ 2147483646 w 83"/>
                  <a:gd name="T51" fmla="*/ 2147483646 h 41"/>
                  <a:gd name="T52" fmla="*/ 2147483646 w 83"/>
                  <a:gd name="T53" fmla="*/ 2147483646 h 41"/>
                  <a:gd name="T54" fmla="*/ 2147483646 w 83"/>
                  <a:gd name="T55" fmla="*/ 2147483646 h 41"/>
                  <a:gd name="T56" fmla="*/ 2147483646 w 83"/>
                  <a:gd name="T57" fmla="*/ 2147483646 h 41"/>
                  <a:gd name="T58" fmla="*/ 2147483646 w 83"/>
                  <a:gd name="T59" fmla="*/ 2147483646 h 41"/>
                  <a:gd name="T60" fmla="*/ 2147483646 w 83"/>
                  <a:gd name="T61" fmla="*/ 2147483646 h 41"/>
                  <a:gd name="T62" fmla="*/ 2147483646 w 83"/>
                  <a:gd name="T63" fmla="*/ 2147483646 h 41"/>
                  <a:gd name="T64" fmla="*/ 2147483646 w 83"/>
                  <a:gd name="T65" fmla="*/ 2147483646 h 41"/>
                  <a:gd name="T66" fmla="*/ 2147483646 w 83"/>
                  <a:gd name="T67" fmla="*/ 2147483646 h 41"/>
                  <a:gd name="T68" fmla="*/ 2147483646 w 83"/>
                  <a:gd name="T69" fmla="*/ 2147483646 h 41"/>
                  <a:gd name="T70" fmla="*/ 2147483646 w 83"/>
                  <a:gd name="T71" fmla="*/ 2147483646 h 41"/>
                  <a:gd name="T72" fmla="*/ 2147483646 w 83"/>
                  <a:gd name="T73" fmla="*/ 2147483646 h 41"/>
                  <a:gd name="T74" fmla="*/ 2147483646 w 83"/>
                  <a:gd name="T75" fmla="*/ 2147483646 h 41"/>
                  <a:gd name="T76" fmla="*/ 2147483646 w 83"/>
                  <a:gd name="T77" fmla="*/ 2147483646 h 41"/>
                  <a:gd name="T78" fmla="*/ 2147483646 w 83"/>
                  <a:gd name="T79" fmla="*/ 2147483646 h 41"/>
                  <a:gd name="T80" fmla="*/ 2147483646 w 83"/>
                  <a:gd name="T81" fmla="*/ 2147483646 h 41"/>
                  <a:gd name="T82" fmla="*/ 2147483646 w 83"/>
                  <a:gd name="T83" fmla="*/ 2147483646 h 41"/>
                  <a:gd name="T84" fmla="*/ 2147483646 w 83"/>
                  <a:gd name="T85" fmla="*/ 2147483646 h 41"/>
                  <a:gd name="T86" fmla="*/ 0 w 83"/>
                  <a:gd name="T87" fmla="*/ 214748364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cmpd="sng">
                <a:solidFill>
                  <a:schemeClr val="tx1"/>
                </a:solidFill>
                <a:prstDash val="solid"/>
                <a:round/>
                <a:headEnd/>
                <a:tailEnd/>
              </a:ln>
            </p:spPr>
            <p:txBody>
              <a:bodyPr/>
              <a:lstStyle/>
              <a:p>
                <a:endParaRPr lang="it-IT"/>
              </a:p>
            </p:txBody>
          </p:sp>
        </p:grpSp>
        <p:sp>
          <p:nvSpPr>
            <p:cNvPr id="103469" name="Freeform 55"/>
            <p:cNvSpPr>
              <a:spLocks/>
            </p:cNvSpPr>
            <p:nvPr/>
          </p:nvSpPr>
          <p:spPr bwMode="auto">
            <a:xfrm>
              <a:off x="3879" y="1838"/>
              <a:ext cx="206" cy="351"/>
            </a:xfrm>
            <a:custGeom>
              <a:avLst/>
              <a:gdLst>
                <a:gd name="T0" fmla="*/ 2147483646 w 40"/>
                <a:gd name="T1" fmla="*/ 2147483646 h 72"/>
                <a:gd name="T2" fmla="*/ 2147483646 w 40"/>
                <a:gd name="T3" fmla="*/ 2147483646 h 72"/>
                <a:gd name="T4" fmla="*/ 2147483646 w 40"/>
                <a:gd name="T5" fmla="*/ 2147483646 h 72"/>
                <a:gd name="T6" fmla="*/ 2147483646 w 40"/>
                <a:gd name="T7" fmla="*/ 2147483646 h 72"/>
                <a:gd name="T8" fmla="*/ 2147483646 w 40"/>
                <a:gd name="T9" fmla="*/ 2147483646 h 72"/>
                <a:gd name="T10" fmla="*/ 2147483646 w 40"/>
                <a:gd name="T11" fmla="*/ 2147483646 h 72"/>
                <a:gd name="T12" fmla="*/ 2147483646 w 40"/>
                <a:gd name="T13" fmla="*/ 2147483646 h 72"/>
                <a:gd name="T14" fmla="*/ 2147483646 w 40"/>
                <a:gd name="T15" fmla="*/ 2147483646 h 72"/>
                <a:gd name="T16" fmla="*/ 2147483646 w 40"/>
                <a:gd name="T17" fmla="*/ 2147483646 h 72"/>
                <a:gd name="T18" fmla="*/ 2147483646 w 40"/>
                <a:gd name="T19" fmla="*/ 2147483646 h 72"/>
                <a:gd name="T20" fmla="*/ 0 w 40"/>
                <a:gd name="T21" fmla="*/ 2147483646 h 72"/>
                <a:gd name="T22" fmla="*/ 0 w 40"/>
                <a:gd name="T23" fmla="*/ 2147483646 h 72"/>
                <a:gd name="T24" fmla="*/ 0 w 40"/>
                <a:gd name="T25" fmla="*/ 2147483646 h 72"/>
                <a:gd name="T26" fmla="*/ 0 w 40"/>
                <a:gd name="T27" fmla="*/ 2147483646 h 72"/>
                <a:gd name="T28" fmla="*/ 0 w 40"/>
                <a:gd name="T29" fmla="*/ 2147483646 h 72"/>
                <a:gd name="T30" fmla="*/ 0 w 40"/>
                <a:gd name="T31" fmla="*/ 2147483646 h 72"/>
                <a:gd name="T32" fmla="*/ 2147483646 w 40"/>
                <a:gd name="T33" fmla="*/ 2147483646 h 72"/>
                <a:gd name="T34" fmla="*/ 2147483646 w 40"/>
                <a:gd name="T35" fmla="*/ 2147483646 h 72"/>
                <a:gd name="T36" fmla="*/ 2147483646 w 40"/>
                <a:gd name="T37" fmla="*/ 2147483646 h 72"/>
                <a:gd name="T38" fmla="*/ 2147483646 w 40"/>
                <a:gd name="T39" fmla="*/ 2147483646 h 72"/>
                <a:gd name="T40" fmla="*/ 2147483646 w 40"/>
                <a:gd name="T41" fmla="*/ 2147483646 h 72"/>
                <a:gd name="T42" fmla="*/ 2147483646 w 40"/>
                <a:gd name="T43" fmla="*/ 2147483646 h 72"/>
                <a:gd name="T44" fmla="*/ 2147483646 w 40"/>
                <a:gd name="T45" fmla="*/ 2147483646 h 72"/>
                <a:gd name="T46" fmla="*/ 2147483646 w 40"/>
                <a:gd name="T47" fmla="*/ 2147483646 h 72"/>
                <a:gd name="T48" fmla="*/ 2147483646 w 40"/>
                <a:gd name="T49" fmla="*/ 2147483646 h 72"/>
                <a:gd name="T50" fmla="*/ 2147483646 w 40"/>
                <a:gd name="T51" fmla="*/ 2147483646 h 72"/>
                <a:gd name="T52" fmla="*/ 2147483646 w 40"/>
                <a:gd name="T53" fmla="*/ 2147483646 h 72"/>
                <a:gd name="T54" fmla="*/ 2147483646 w 40"/>
                <a:gd name="T55" fmla="*/ 2147483646 h 72"/>
                <a:gd name="T56" fmla="*/ 2147483646 w 40"/>
                <a:gd name="T57" fmla="*/ 2147483646 h 72"/>
                <a:gd name="T58" fmla="*/ 2147483646 w 40"/>
                <a:gd name="T59" fmla="*/ 2147483646 h 72"/>
                <a:gd name="T60" fmla="*/ 2147483646 w 40"/>
                <a:gd name="T61" fmla="*/ 2147483646 h 72"/>
                <a:gd name="T62" fmla="*/ 2147483646 w 40"/>
                <a:gd name="T63" fmla="*/ 2147483646 h 72"/>
                <a:gd name="T64" fmla="*/ 2147483646 w 40"/>
                <a:gd name="T65" fmla="*/ 2147483646 h 72"/>
                <a:gd name="T66" fmla="*/ 2147483646 w 40"/>
                <a:gd name="T67" fmla="*/ 2147483646 h 72"/>
                <a:gd name="T68" fmla="*/ 2147483646 w 40"/>
                <a:gd name="T69" fmla="*/ 2147483646 h 72"/>
                <a:gd name="T70" fmla="*/ 2147483646 w 40"/>
                <a:gd name="T71" fmla="*/ 2147483646 h 72"/>
                <a:gd name="T72" fmla="*/ 2147483646 w 40"/>
                <a:gd name="T73" fmla="*/ 2147483646 h 72"/>
                <a:gd name="T74" fmla="*/ 2147483646 w 40"/>
                <a:gd name="T75" fmla="*/ 2147483646 h 72"/>
                <a:gd name="T76" fmla="*/ 2147483646 w 40"/>
                <a:gd name="T77" fmla="*/ 2147483646 h 72"/>
                <a:gd name="T78" fmla="*/ 2147483646 w 40"/>
                <a:gd name="T79" fmla="*/ 2147483646 h 72"/>
                <a:gd name="T80" fmla="*/ 2147483646 w 40"/>
                <a:gd name="T81" fmla="*/ 2147483646 h 72"/>
                <a:gd name="T82" fmla="*/ 2147483646 w 40"/>
                <a:gd name="T83" fmla="*/ 2147483646 h 72"/>
                <a:gd name="T84" fmla="*/ 2147483646 w 40"/>
                <a:gd name="T85" fmla="*/ 2147483646 h 72"/>
                <a:gd name="T86" fmla="*/ 2147483646 w 40"/>
                <a:gd name="T87" fmla="*/ 2147483646 h 72"/>
                <a:gd name="T88" fmla="*/ 2147483646 w 40"/>
                <a:gd name="T89" fmla="*/ 2147483646 h 72"/>
                <a:gd name="T90" fmla="*/ 2147483646 w 40"/>
                <a:gd name="T91" fmla="*/ 2147483646 h 72"/>
                <a:gd name="T92" fmla="*/ 2147483646 w 40"/>
                <a:gd name="T93" fmla="*/ 2147483646 h 72"/>
                <a:gd name="T94" fmla="*/ 2147483646 w 40"/>
                <a:gd name="T95" fmla="*/ 0 h 72"/>
                <a:gd name="T96" fmla="*/ 2147483646 w 40"/>
                <a:gd name="T97" fmla="*/ 2147483646 h 72"/>
                <a:gd name="T98" fmla="*/ 2147483646 w 40"/>
                <a:gd name="T99" fmla="*/ 2147483646 h 72"/>
                <a:gd name="T100" fmla="*/ 2147483646 w 40"/>
                <a:gd name="T101" fmla="*/ 2147483646 h 72"/>
                <a:gd name="T102" fmla="*/ 2147483646 w 40"/>
                <a:gd name="T103" fmla="*/ 2147483646 h 72"/>
                <a:gd name="T104" fmla="*/ 2147483646 w 40"/>
                <a:gd name="T105" fmla="*/ 2147483646 h 72"/>
                <a:gd name="T106" fmla="*/ 2147483646 w 40"/>
                <a:gd name="T107" fmla="*/ 2147483646 h 72"/>
                <a:gd name="T108" fmla="*/ 2147483646 w 40"/>
                <a:gd name="T109" fmla="*/ 214748364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70" name="Freeform 56"/>
            <p:cNvSpPr>
              <a:spLocks/>
            </p:cNvSpPr>
            <p:nvPr/>
          </p:nvSpPr>
          <p:spPr bwMode="auto">
            <a:xfrm>
              <a:off x="3665" y="2423"/>
              <a:ext cx="240" cy="405"/>
            </a:xfrm>
            <a:custGeom>
              <a:avLst/>
              <a:gdLst>
                <a:gd name="T0" fmla="*/ 2147483646 w 47"/>
                <a:gd name="T1" fmla="*/ 0 h 83"/>
                <a:gd name="T2" fmla="*/ 2147483646 w 47"/>
                <a:gd name="T3" fmla="*/ 2147483646 h 83"/>
                <a:gd name="T4" fmla="*/ 2147483646 w 47"/>
                <a:gd name="T5" fmla="*/ 2147483646 h 83"/>
                <a:gd name="T6" fmla="*/ 2147483646 w 47"/>
                <a:gd name="T7" fmla="*/ 2147483646 h 83"/>
                <a:gd name="T8" fmla="*/ 2147483646 w 47"/>
                <a:gd name="T9" fmla="*/ 2147483646 h 83"/>
                <a:gd name="T10" fmla="*/ 2147483646 w 47"/>
                <a:gd name="T11" fmla="*/ 2147483646 h 83"/>
                <a:gd name="T12" fmla="*/ 2147483646 w 47"/>
                <a:gd name="T13" fmla="*/ 2147483646 h 83"/>
                <a:gd name="T14" fmla="*/ 2147483646 w 47"/>
                <a:gd name="T15" fmla="*/ 2147483646 h 83"/>
                <a:gd name="T16" fmla="*/ 2147483646 w 47"/>
                <a:gd name="T17" fmla="*/ 2147483646 h 83"/>
                <a:gd name="T18" fmla="*/ 2147483646 w 47"/>
                <a:gd name="T19" fmla="*/ 2147483646 h 83"/>
                <a:gd name="T20" fmla="*/ 2147483646 w 47"/>
                <a:gd name="T21" fmla="*/ 2147483646 h 83"/>
                <a:gd name="T22" fmla="*/ 2147483646 w 47"/>
                <a:gd name="T23" fmla="*/ 2147483646 h 83"/>
                <a:gd name="T24" fmla="*/ 2147483646 w 47"/>
                <a:gd name="T25" fmla="*/ 2147483646 h 83"/>
                <a:gd name="T26" fmla="*/ 2147483646 w 47"/>
                <a:gd name="T27" fmla="*/ 2147483646 h 83"/>
                <a:gd name="T28" fmla="*/ 2147483646 w 47"/>
                <a:gd name="T29" fmla="*/ 2147483646 h 83"/>
                <a:gd name="T30" fmla="*/ 2147483646 w 47"/>
                <a:gd name="T31" fmla="*/ 2147483646 h 83"/>
                <a:gd name="T32" fmla="*/ 2147483646 w 47"/>
                <a:gd name="T33" fmla="*/ 2147483646 h 83"/>
                <a:gd name="T34" fmla="*/ 2147483646 w 47"/>
                <a:gd name="T35" fmla="*/ 2147483646 h 83"/>
                <a:gd name="T36" fmla="*/ 2147483646 w 47"/>
                <a:gd name="T37" fmla="*/ 2147483646 h 83"/>
                <a:gd name="T38" fmla="*/ 2147483646 w 47"/>
                <a:gd name="T39" fmla="*/ 2147483646 h 83"/>
                <a:gd name="T40" fmla="*/ 2147483646 w 47"/>
                <a:gd name="T41" fmla="*/ 2147483646 h 83"/>
                <a:gd name="T42" fmla="*/ 2147483646 w 47"/>
                <a:gd name="T43" fmla="*/ 2147483646 h 83"/>
                <a:gd name="T44" fmla="*/ 2147483646 w 47"/>
                <a:gd name="T45" fmla="*/ 2147483646 h 83"/>
                <a:gd name="T46" fmla="*/ 2147483646 w 47"/>
                <a:gd name="T47" fmla="*/ 2147483646 h 83"/>
                <a:gd name="T48" fmla="*/ 2147483646 w 47"/>
                <a:gd name="T49" fmla="*/ 2147483646 h 83"/>
                <a:gd name="T50" fmla="*/ 2147483646 w 47"/>
                <a:gd name="T51" fmla="*/ 2147483646 h 83"/>
                <a:gd name="T52" fmla="*/ 2147483646 w 47"/>
                <a:gd name="T53" fmla="*/ 2147483646 h 83"/>
                <a:gd name="T54" fmla="*/ 2147483646 w 47"/>
                <a:gd name="T55" fmla="*/ 2147483646 h 83"/>
                <a:gd name="T56" fmla="*/ 2147483646 w 47"/>
                <a:gd name="T57" fmla="*/ 2147483646 h 83"/>
                <a:gd name="T58" fmla="*/ 2147483646 w 47"/>
                <a:gd name="T59" fmla="*/ 2147483646 h 83"/>
                <a:gd name="T60" fmla="*/ 2147483646 w 47"/>
                <a:gd name="T61" fmla="*/ 2147483646 h 83"/>
                <a:gd name="T62" fmla="*/ 2147483646 w 47"/>
                <a:gd name="T63" fmla="*/ 2147483646 h 83"/>
                <a:gd name="T64" fmla="*/ 2147483646 w 47"/>
                <a:gd name="T65" fmla="*/ 2147483646 h 83"/>
                <a:gd name="T66" fmla="*/ 0 w 47"/>
                <a:gd name="T67" fmla="*/ 2147483646 h 83"/>
                <a:gd name="T68" fmla="*/ 0 w 47"/>
                <a:gd name="T69" fmla="*/ 2147483646 h 83"/>
                <a:gd name="T70" fmla="*/ 2147483646 w 47"/>
                <a:gd name="T71" fmla="*/ 2147483646 h 83"/>
                <a:gd name="T72" fmla="*/ 2147483646 w 47"/>
                <a:gd name="T73" fmla="*/ 2147483646 h 83"/>
                <a:gd name="T74" fmla="*/ 2147483646 w 47"/>
                <a:gd name="T75" fmla="*/ 2147483646 h 83"/>
                <a:gd name="T76" fmla="*/ 2147483646 w 47"/>
                <a:gd name="T77" fmla="*/ 2147483646 h 83"/>
                <a:gd name="T78" fmla="*/ 2147483646 w 47"/>
                <a:gd name="T79" fmla="*/ 2147483646 h 83"/>
                <a:gd name="T80" fmla="*/ 2147483646 w 47"/>
                <a:gd name="T81" fmla="*/ 2147483646 h 83"/>
                <a:gd name="T82" fmla="*/ 2147483646 w 47"/>
                <a:gd name="T83" fmla="*/ 2147483646 h 83"/>
                <a:gd name="T84" fmla="*/ 2147483646 w 47"/>
                <a:gd name="T85" fmla="*/ 2147483646 h 83"/>
                <a:gd name="T86" fmla="*/ 2147483646 w 47"/>
                <a:gd name="T87" fmla="*/ 2147483646 h 83"/>
                <a:gd name="T88" fmla="*/ 2147483646 w 47"/>
                <a:gd name="T89" fmla="*/ 2147483646 h 83"/>
                <a:gd name="T90" fmla="*/ 2147483646 w 47"/>
                <a:gd name="T91" fmla="*/ 2147483646 h 83"/>
                <a:gd name="T92" fmla="*/ 2147483646 w 47"/>
                <a:gd name="T93" fmla="*/ 2147483646 h 83"/>
                <a:gd name="T94" fmla="*/ 2147483646 w 47"/>
                <a:gd name="T95" fmla="*/ 2147483646 h 83"/>
                <a:gd name="T96" fmla="*/ 2147483646 w 47"/>
                <a:gd name="T97" fmla="*/ 2147483646 h 83"/>
                <a:gd name="T98" fmla="*/ 2147483646 w 47"/>
                <a:gd name="T99" fmla="*/ 2147483646 h 83"/>
                <a:gd name="T100" fmla="*/ 2147483646 w 47"/>
                <a:gd name="T101" fmla="*/ 2147483646 h 83"/>
                <a:gd name="T102" fmla="*/ 2147483646 w 47"/>
                <a:gd name="T103" fmla="*/ 2147483646 h 83"/>
                <a:gd name="T104" fmla="*/ 2147483646 w 47"/>
                <a:gd name="T105" fmla="*/ 0 h 83"/>
                <a:gd name="T106" fmla="*/ 2147483646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71" name="Freeform 57"/>
            <p:cNvSpPr>
              <a:spLocks/>
            </p:cNvSpPr>
            <p:nvPr/>
          </p:nvSpPr>
          <p:spPr bwMode="auto">
            <a:xfrm>
              <a:off x="4331" y="1721"/>
              <a:ext cx="404" cy="249"/>
            </a:xfrm>
            <a:custGeom>
              <a:avLst/>
              <a:gdLst>
                <a:gd name="T0" fmla="*/ 2147483646 w 79"/>
                <a:gd name="T1" fmla="*/ 2147483646 h 51"/>
                <a:gd name="T2" fmla="*/ 2147483646 w 79"/>
                <a:gd name="T3" fmla="*/ 2147483646 h 51"/>
                <a:gd name="T4" fmla="*/ 2147483646 w 79"/>
                <a:gd name="T5" fmla="*/ 2147483646 h 51"/>
                <a:gd name="T6" fmla="*/ 2147483646 w 79"/>
                <a:gd name="T7" fmla="*/ 2147483646 h 51"/>
                <a:gd name="T8" fmla="*/ 2147483646 w 79"/>
                <a:gd name="T9" fmla="*/ 2147483646 h 51"/>
                <a:gd name="T10" fmla="*/ 2147483646 w 79"/>
                <a:gd name="T11" fmla="*/ 2147483646 h 51"/>
                <a:gd name="T12" fmla="*/ 2147483646 w 79"/>
                <a:gd name="T13" fmla="*/ 2147483646 h 51"/>
                <a:gd name="T14" fmla="*/ 2147483646 w 79"/>
                <a:gd name="T15" fmla="*/ 2147483646 h 51"/>
                <a:gd name="T16" fmla="*/ 2147483646 w 79"/>
                <a:gd name="T17" fmla="*/ 2147483646 h 51"/>
                <a:gd name="T18" fmla="*/ 2147483646 w 79"/>
                <a:gd name="T19" fmla="*/ 2147483646 h 51"/>
                <a:gd name="T20" fmla="*/ 2147483646 w 79"/>
                <a:gd name="T21" fmla="*/ 2147483646 h 51"/>
                <a:gd name="T22" fmla="*/ 2147483646 w 79"/>
                <a:gd name="T23" fmla="*/ 2147483646 h 51"/>
                <a:gd name="T24" fmla="*/ 2147483646 w 79"/>
                <a:gd name="T25" fmla="*/ 2147483646 h 51"/>
                <a:gd name="T26" fmla="*/ 2147483646 w 79"/>
                <a:gd name="T27" fmla="*/ 2147483646 h 51"/>
                <a:gd name="T28" fmla="*/ 2147483646 w 79"/>
                <a:gd name="T29" fmla="*/ 2147483646 h 51"/>
                <a:gd name="T30" fmla="*/ 2147483646 w 79"/>
                <a:gd name="T31" fmla="*/ 2147483646 h 51"/>
                <a:gd name="T32" fmla="*/ 2147483646 w 79"/>
                <a:gd name="T33" fmla="*/ 2147483646 h 51"/>
                <a:gd name="T34" fmla="*/ 2147483646 w 79"/>
                <a:gd name="T35" fmla="*/ 2147483646 h 51"/>
                <a:gd name="T36" fmla="*/ 2147483646 w 79"/>
                <a:gd name="T37" fmla="*/ 2147483646 h 51"/>
                <a:gd name="T38" fmla="*/ 2147483646 w 79"/>
                <a:gd name="T39" fmla="*/ 2147483646 h 51"/>
                <a:gd name="T40" fmla="*/ 2147483646 w 79"/>
                <a:gd name="T41" fmla="*/ 2147483646 h 51"/>
                <a:gd name="T42" fmla="*/ 2147483646 w 79"/>
                <a:gd name="T43" fmla="*/ 2147483646 h 51"/>
                <a:gd name="T44" fmla="*/ 2147483646 w 79"/>
                <a:gd name="T45" fmla="*/ 2147483646 h 51"/>
                <a:gd name="T46" fmla="*/ 2147483646 w 79"/>
                <a:gd name="T47" fmla="*/ 2147483646 h 51"/>
                <a:gd name="T48" fmla="*/ 2147483646 w 79"/>
                <a:gd name="T49" fmla="*/ 2147483646 h 51"/>
                <a:gd name="T50" fmla="*/ 2147483646 w 79"/>
                <a:gd name="T51" fmla="*/ 2147483646 h 51"/>
                <a:gd name="T52" fmla="*/ 2147483646 w 79"/>
                <a:gd name="T53" fmla="*/ 2147483646 h 51"/>
                <a:gd name="T54" fmla="*/ 2147483646 w 79"/>
                <a:gd name="T55" fmla="*/ 2147483646 h 51"/>
                <a:gd name="T56" fmla="*/ 2147483646 w 79"/>
                <a:gd name="T57" fmla="*/ 2147483646 h 51"/>
                <a:gd name="T58" fmla="*/ 2147483646 w 79"/>
                <a:gd name="T59" fmla="*/ 2147483646 h 51"/>
                <a:gd name="T60" fmla="*/ 2147483646 w 79"/>
                <a:gd name="T61" fmla="*/ 2147483646 h 51"/>
                <a:gd name="T62" fmla="*/ 2147483646 w 79"/>
                <a:gd name="T63" fmla="*/ 2147483646 h 51"/>
                <a:gd name="T64" fmla="*/ 2147483646 w 79"/>
                <a:gd name="T65" fmla="*/ 2147483646 h 51"/>
                <a:gd name="T66" fmla="*/ 2147483646 w 79"/>
                <a:gd name="T67" fmla="*/ 2147483646 h 51"/>
                <a:gd name="T68" fmla="*/ 2147483646 w 79"/>
                <a:gd name="T69" fmla="*/ 2147483646 h 51"/>
                <a:gd name="T70" fmla="*/ 2147483646 w 79"/>
                <a:gd name="T71" fmla="*/ 2147483646 h 51"/>
                <a:gd name="T72" fmla="*/ 2147483646 w 79"/>
                <a:gd name="T73" fmla="*/ 2147483646 h 51"/>
                <a:gd name="T74" fmla="*/ 2147483646 w 79"/>
                <a:gd name="T75" fmla="*/ 2147483646 h 51"/>
                <a:gd name="T76" fmla="*/ 2147483646 w 79"/>
                <a:gd name="T77" fmla="*/ 2147483646 h 51"/>
                <a:gd name="T78" fmla="*/ 2147483646 w 79"/>
                <a:gd name="T79" fmla="*/ 2147483646 h 51"/>
                <a:gd name="T80" fmla="*/ 2147483646 w 79"/>
                <a:gd name="T81" fmla="*/ 2147483646 h 51"/>
                <a:gd name="T82" fmla="*/ 2147483646 w 79"/>
                <a:gd name="T83" fmla="*/ 2147483646 h 51"/>
                <a:gd name="T84" fmla="*/ 2147483646 w 79"/>
                <a:gd name="T85" fmla="*/ 2147483646 h 51"/>
                <a:gd name="T86" fmla="*/ 2147483646 w 79"/>
                <a:gd name="T87" fmla="*/ 2147483646 h 51"/>
                <a:gd name="T88" fmla="*/ 2147483646 w 79"/>
                <a:gd name="T89" fmla="*/ 0 h 51"/>
                <a:gd name="T90" fmla="*/ 2147483646 w 79"/>
                <a:gd name="T91" fmla="*/ 2147483646 h 51"/>
                <a:gd name="T92" fmla="*/ 2147483646 w 79"/>
                <a:gd name="T93" fmla="*/ 2147483646 h 51"/>
                <a:gd name="T94" fmla="*/ 2147483646 w 79"/>
                <a:gd name="T95" fmla="*/ 2147483646 h 51"/>
                <a:gd name="T96" fmla="*/ 2147483646 w 79"/>
                <a:gd name="T97" fmla="*/ 2147483646 h 51"/>
                <a:gd name="T98" fmla="*/ 2147483646 w 79"/>
                <a:gd name="T99" fmla="*/ 2147483646 h 51"/>
                <a:gd name="T100" fmla="*/ 2147483646 w 79"/>
                <a:gd name="T101" fmla="*/ 2147483646 h 51"/>
                <a:gd name="T102" fmla="*/ 2147483646 w 79"/>
                <a:gd name="T103" fmla="*/ 2147483646 h 51"/>
                <a:gd name="T104" fmla="*/ 2147483646 w 79"/>
                <a:gd name="T105" fmla="*/ 2147483646 h 51"/>
                <a:gd name="T106" fmla="*/ 0 w 79"/>
                <a:gd name="T107" fmla="*/ 2147483646 h 51"/>
                <a:gd name="T108" fmla="*/ 2147483646 w 79"/>
                <a:gd name="T109" fmla="*/ 2147483646 h 51"/>
                <a:gd name="T110" fmla="*/ 2147483646 w 79"/>
                <a:gd name="T111" fmla="*/ 2147483646 h 51"/>
                <a:gd name="T112" fmla="*/ 2147483646 w 79"/>
                <a:gd name="T113" fmla="*/ 2147483646 h 51"/>
                <a:gd name="T114" fmla="*/ 2147483646 w 79"/>
                <a:gd name="T115" fmla="*/ 214748364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72" name="Freeform 58"/>
            <p:cNvSpPr>
              <a:spLocks/>
            </p:cNvSpPr>
            <p:nvPr/>
          </p:nvSpPr>
          <p:spPr bwMode="auto">
            <a:xfrm>
              <a:off x="4197" y="1970"/>
              <a:ext cx="523" cy="287"/>
            </a:xfrm>
            <a:custGeom>
              <a:avLst/>
              <a:gdLst>
                <a:gd name="T0" fmla="*/ 2147483646 w 102"/>
                <a:gd name="T1" fmla="*/ 2147483646 h 59"/>
                <a:gd name="T2" fmla="*/ 2147483646 w 102"/>
                <a:gd name="T3" fmla="*/ 2147483646 h 59"/>
                <a:gd name="T4" fmla="*/ 2147483646 w 102"/>
                <a:gd name="T5" fmla="*/ 2147483646 h 59"/>
                <a:gd name="T6" fmla="*/ 2147483646 w 102"/>
                <a:gd name="T7" fmla="*/ 2147483646 h 59"/>
                <a:gd name="T8" fmla="*/ 2147483646 w 102"/>
                <a:gd name="T9" fmla="*/ 2147483646 h 59"/>
                <a:gd name="T10" fmla="*/ 2147483646 w 102"/>
                <a:gd name="T11" fmla="*/ 2147483646 h 59"/>
                <a:gd name="T12" fmla="*/ 2147483646 w 102"/>
                <a:gd name="T13" fmla="*/ 2147483646 h 59"/>
                <a:gd name="T14" fmla="*/ 2147483646 w 102"/>
                <a:gd name="T15" fmla="*/ 2147483646 h 59"/>
                <a:gd name="T16" fmla="*/ 2147483646 w 102"/>
                <a:gd name="T17" fmla="*/ 2147483646 h 59"/>
                <a:gd name="T18" fmla="*/ 2147483646 w 102"/>
                <a:gd name="T19" fmla="*/ 2147483646 h 59"/>
                <a:gd name="T20" fmla="*/ 2147483646 w 102"/>
                <a:gd name="T21" fmla="*/ 2147483646 h 59"/>
                <a:gd name="T22" fmla="*/ 2147483646 w 102"/>
                <a:gd name="T23" fmla="*/ 2147483646 h 59"/>
                <a:gd name="T24" fmla="*/ 2147483646 w 102"/>
                <a:gd name="T25" fmla="*/ 2147483646 h 59"/>
                <a:gd name="T26" fmla="*/ 2147483646 w 102"/>
                <a:gd name="T27" fmla="*/ 2147483646 h 59"/>
                <a:gd name="T28" fmla="*/ 2147483646 w 102"/>
                <a:gd name="T29" fmla="*/ 2147483646 h 59"/>
                <a:gd name="T30" fmla="*/ 2147483646 w 102"/>
                <a:gd name="T31" fmla="*/ 2147483646 h 59"/>
                <a:gd name="T32" fmla="*/ 2147483646 w 102"/>
                <a:gd name="T33" fmla="*/ 2147483646 h 59"/>
                <a:gd name="T34" fmla="*/ 2147483646 w 102"/>
                <a:gd name="T35" fmla="*/ 2147483646 h 59"/>
                <a:gd name="T36" fmla="*/ 2147483646 w 102"/>
                <a:gd name="T37" fmla="*/ 2147483646 h 59"/>
                <a:gd name="T38" fmla="*/ 2147483646 w 102"/>
                <a:gd name="T39" fmla="*/ 2147483646 h 59"/>
                <a:gd name="T40" fmla="*/ 2147483646 w 102"/>
                <a:gd name="T41" fmla="*/ 2147483646 h 59"/>
                <a:gd name="T42" fmla="*/ 2147483646 w 102"/>
                <a:gd name="T43" fmla="*/ 2147483646 h 59"/>
                <a:gd name="T44" fmla="*/ 2147483646 w 102"/>
                <a:gd name="T45" fmla="*/ 2147483646 h 59"/>
                <a:gd name="T46" fmla="*/ 2147483646 w 102"/>
                <a:gd name="T47" fmla="*/ 2147483646 h 59"/>
                <a:gd name="T48" fmla="*/ 2147483646 w 102"/>
                <a:gd name="T49" fmla="*/ 2147483646 h 59"/>
                <a:gd name="T50" fmla="*/ 2147483646 w 102"/>
                <a:gd name="T51" fmla="*/ 2147483646 h 59"/>
                <a:gd name="T52" fmla="*/ 2147483646 w 102"/>
                <a:gd name="T53" fmla="*/ 2147483646 h 59"/>
                <a:gd name="T54" fmla="*/ 2147483646 w 102"/>
                <a:gd name="T55" fmla="*/ 2147483646 h 59"/>
                <a:gd name="T56" fmla="*/ 2147483646 w 102"/>
                <a:gd name="T57" fmla="*/ 2147483646 h 59"/>
                <a:gd name="T58" fmla="*/ 2147483646 w 102"/>
                <a:gd name="T59" fmla="*/ 2147483646 h 59"/>
                <a:gd name="T60" fmla="*/ 2147483646 w 102"/>
                <a:gd name="T61" fmla="*/ 2147483646 h 59"/>
                <a:gd name="T62" fmla="*/ 2147483646 w 102"/>
                <a:gd name="T63" fmla="*/ 2147483646 h 59"/>
                <a:gd name="T64" fmla="*/ 2147483646 w 102"/>
                <a:gd name="T65" fmla="*/ 2147483646 h 59"/>
                <a:gd name="T66" fmla="*/ 2147483646 w 102"/>
                <a:gd name="T67" fmla="*/ 2147483646 h 59"/>
                <a:gd name="T68" fmla="*/ 2147483646 w 102"/>
                <a:gd name="T69" fmla="*/ 2147483646 h 59"/>
                <a:gd name="T70" fmla="*/ 2147483646 w 102"/>
                <a:gd name="T71" fmla="*/ 2147483646 h 59"/>
                <a:gd name="T72" fmla="*/ 2147483646 w 102"/>
                <a:gd name="T73" fmla="*/ 2147483646 h 59"/>
                <a:gd name="T74" fmla="*/ 2147483646 w 102"/>
                <a:gd name="T75" fmla="*/ 2147483646 h 59"/>
                <a:gd name="T76" fmla="*/ 2147483646 w 102"/>
                <a:gd name="T77" fmla="*/ 2147483646 h 59"/>
                <a:gd name="T78" fmla="*/ 2147483646 w 102"/>
                <a:gd name="T79" fmla="*/ 2147483646 h 59"/>
                <a:gd name="T80" fmla="*/ 2147483646 w 102"/>
                <a:gd name="T81" fmla="*/ 2147483646 h 59"/>
                <a:gd name="T82" fmla="*/ 2147483646 w 102"/>
                <a:gd name="T83" fmla="*/ 2147483646 h 59"/>
                <a:gd name="T84" fmla="*/ 2147483646 w 102"/>
                <a:gd name="T85" fmla="*/ 2147483646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73" name="Freeform 59"/>
            <p:cNvSpPr>
              <a:spLocks/>
            </p:cNvSpPr>
            <p:nvPr/>
          </p:nvSpPr>
          <p:spPr bwMode="auto">
            <a:xfrm>
              <a:off x="4233" y="2350"/>
              <a:ext cx="353" cy="258"/>
            </a:xfrm>
            <a:custGeom>
              <a:avLst/>
              <a:gdLst>
                <a:gd name="T0" fmla="*/ 2147483646 w 69"/>
                <a:gd name="T1" fmla="*/ 2147483646 h 53"/>
                <a:gd name="T2" fmla="*/ 2147483646 w 69"/>
                <a:gd name="T3" fmla="*/ 2147483646 h 53"/>
                <a:gd name="T4" fmla="*/ 2147483646 w 69"/>
                <a:gd name="T5" fmla="*/ 2147483646 h 53"/>
                <a:gd name="T6" fmla="*/ 2147483646 w 69"/>
                <a:gd name="T7" fmla="*/ 2147483646 h 53"/>
                <a:gd name="T8" fmla="*/ 2147483646 w 69"/>
                <a:gd name="T9" fmla="*/ 2147483646 h 53"/>
                <a:gd name="T10" fmla="*/ 2147483646 w 69"/>
                <a:gd name="T11" fmla="*/ 2147483646 h 53"/>
                <a:gd name="T12" fmla="*/ 2147483646 w 69"/>
                <a:gd name="T13" fmla="*/ 2147483646 h 53"/>
                <a:gd name="T14" fmla="*/ 2147483646 w 69"/>
                <a:gd name="T15" fmla="*/ 2147483646 h 53"/>
                <a:gd name="T16" fmla="*/ 2147483646 w 69"/>
                <a:gd name="T17" fmla="*/ 2147483646 h 53"/>
                <a:gd name="T18" fmla="*/ 2147483646 w 69"/>
                <a:gd name="T19" fmla="*/ 2147483646 h 53"/>
                <a:gd name="T20" fmla="*/ 2147483646 w 69"/>
                <a:gd name="T21" fmla="*/ 2147483646 h 53"/>
                <a:gd name="T22" fmla="*/ 2147483646 w 69"/>
                <a:gd name="T23" fmla="*/ 2147483646 h 53"/>
                <a:gd name="T24" fmla="*/ 2147483646 w 69"/>
                <a:gd name="T25" fmla="*/ 2147483646 h 53"/>
                <a:gd name="T26" fmla="*/ 2147483646 w 69"/>
                <a:gd name="T27" fmla="*/ 2147483646 h 53"/>
                <a:gd name="T28" fmla="*/ 2147483646 w 69"/>
                <a:gd name="T29" fmla="*/ 2147483646 h 53"/>
                <a:gd name="T30" fmla="*/ 2147483646 w 69"/>
                <a:gd name="T31" fmla="*/ 2147483646 h 53"/>
                <a:gd name="T32" fmla="*/ 2147483646 w 69"/>
                <a:gd name="T33" fmla="*/ 2147483646 h 53"/>
                <a:gd name="T34" fmla="*/ 2147483646 w 69"/>
                <a:gd name="T35" fmla="*/ 2147483646 h 53"/>
                <a:gd name="T36" fmla="*/ 2147483646 w 69"/>
                <a:gd name="T37" fmla="*/ 2147483646 h 53"/>
                <a:gd name="T38" fmla="*/ 2147483646 w 69"/>
                <a:gd name="T39" fmla="*/ 2147483646 h 53"/>
                <a:gd name="T40" fmla="*/ 2147483646 w 69"/>
                <a:gd name="T41" fmla="*/ 2147483646 h 53"/>
                <a:gd name="T42" fmla="*/ 2147483646 w 69"/>
                <a:gd name="T43" fmla="*/ 2147483646 h 53"/>
                <a:gd name="T44" fmla="*/ 2147483646 w 69"/>
                <a:gd name="T45" fmla="*/ 2147483646 h 53"/>
                <a:gd name="T46" fmla="*/ 2147483646 w 69"/>
                <a:gd name="T47" fmla="*/ 2147483646 h 53"/>
                <a:gd name="T48" fmla="*/ 2147483646 w 69"/>
                <a:gd name="T49" fmla="*/ 2147483646 h 53"/>
                <a:gd name="T50" fmla="*/ 2147483646 w 69"/>
                <a:gd name="T51" fmla="*/ 2147483646 h 53"/>
                <a:gd name="T52" fmla="*/ 2147483646 w 69"/>
                <a:gd name="T53" fmla="*/ 2147483646 h 53"/>
                <a:gd name="T54" fmla="*/ 2147483646 w 69"/>
                <a:gd name="T55" fmla="*/ 2147483646 h 53"/>
                <a:gd name="T56" fmla="*/ 2147483646 w 69"/>
                <a:gd name="T57" fmla="*/ 2147483646 h 53"/>
                <a:gd name="T58" fmla="*/ 2147483646 w 69"/>
                <a:gd name="T59" fmla="*/ 2147483646 h 53"/>
                <a:gd name="T60" fmla="*/ 2147483646 w 69"/>
                <a:gd name="T61" fmla="*/ 2147483646 h 53"/>
                <a:gd name="T62" fmla="*/ 2147483646 w 69"/>
                <a:gd name="T63" fmla="*/ 2147483646 h 53"/>
                <a:gd name="T64" fmla="*/ 2147483646 w 69"/>
                <a:gd name="T65" fmla="*/ 2147483646 h 53"/>
                <a:gd name="T66" fmla="*/ 2147483646 w 69"/>
                <a:gd name="T67" fmla="*/ 2147483646 h 53"/>
                <a:gd name="T68" fmla="*/ 2147483646 w 69"/>
                <a:gd name="T69" fmla="*/ 2147483646 h 53"/>
                <a:gd name="T70" fmla="*/ 2147483646 w 69"/>
                <a:gd name="T71" fmla="*/ 2147483646 h 53"/>
                <a:gd name="T72" fmla="*/ 2147483646 w 69"/>
                <a:gd name="T73" fmla="*/ 2147483646 h 53"/>
                <a:gd name="T74" fmla="*/ 2147483646 w 69"/>
                <a:gd name="T75" fmla="*/ 2147483646 h 53"/>
                <a:gd name="T76" fmla="*/ 2147483646 w 69"/>
                <a:gd name="T77" fmla="*/ 2147483646 h 53"/>
                <a:gd name="T78" fmla="*/ 2147483646 w 69"/>
                <a:gd name="T79" fmla="*/ 2147483646 h 53"/>
                <a:gd name="T80" fmla="*/ 2147483646 w 69"/>
                <a:gd name="T81" fmla="*/ 2147483646 h 53"/>
                <a:gd name="T82" fmla="*/ 2147483646 w 69"/>
                <a:gd name="T83" fmla="*/ 2147483646 h 53"/>
                <a:gd name="T84" fmla="*/ 2147483646 w 69"/>
                <a:gd name="T85" fmla="*/ 2147483646 h 53"/>
                <a:gd name="T86" fmla="*/ 2147483646 w 69"/>
                <a:gd name="T87" fmla="*/ 2147483646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74" name="Freeform 60"/>
            <p:cNvSpPr>
              <a:spLocks/>
            </p:cNvSpPr>
            <p:nvPr/>
          </p:nvSpPr>
          <p:spPr bwMode="auto">
            <a:xfrm>
              <a:off x="4074" y="2384"/>
              <a:ext cx="375" cy="376"/>
            </a:xfrm>
            <a:custGeom>
              <a:avLst/>
              <a:gdLst>
                <a:gd name="T0" fmla="*/ 2147483646 w 73"/>
                <a:gd name="T1" fmla="*/ 2147483646 h 77"/>
                <a:gd name="T2" fmla="*/ 2147483646 w 73"/>
                <a:gd name="T3" fmla="*/ 2147483646 h 77"/>
                <a:gd name="T4" fmla="*/ 2147483646 w 73"/>
                <a:gd name="T5" fmla="*/ 2147483646 h 77"/>
                <a:gd name="T6" fmla="*/ 2147483646 w 73"/>
                <a:gd name="T7" fmla="*/ 2147483646 h 77"/>
                <a:gd name="T8" fmla="*/ 2147483646 w 73"/>
                <a:gd name="T9" fmla="*/ 2147483646 h 77"/>
                <a:gd name="T10" fmla="*/ 2147483646 w 73"/>
                <a:gd name="T11" fmla="*/ 2147483646 h 77"/>
                <a:gd name="T12" fmla="*/ 2147483646 w 73"/>
                <a:gd name="T13" fmla="*/ 2147483646 h 77"/>
                <a:gd name="T14" fmla="*/ 2147483646 w 73"/>
                <a:gd name="T15" fmla="*/ 2147483646 h 77"/>
                <a:gd name="T16" fmla="*/ 2147483646 w 73"/>
                <a:gd name="T17" fmla="*/ 2147483646 h 77"/>
                <a:gd name="T18" fmla="*/ 2147483646 w 73"/>
                <a:gd name="T19" fmla="*/ 2147483646 h 77"/>
                <a:gd name="T20" fmla="*/ 2147483646 w 73"/>
                <a:gd name="T21" fmla="*/ 2147483646 h 77"/>
                <a:gd name="T22" fmla="*/ 2147483646 w 73"/>
                <a:gd name="T23" fmla="*/ 2147483646 h 77"/>
                <a:gd name="T24" fmla="*/ 2147483646 w 73"/>
                <a:gd name="T25" fmla="*/ 2147483646 h 77"/>
                <a:gd name="T26" fmla="*/ 2147483646 w 73"/>
                <a:gd name="T27" fmla="*/ 2147483646 h 77"/>
                <a:gd name="T28" fmla="*/ 2147483646 w 73"/>
                <a:gd name="T29" fmla="*/ 2147483646 h 77"/>
                <a:gd name="T30" fmla="*/ 2147483646 w 73"/>
                <a:gd name="T31" fmla="*/ 2147483646 h 77"/>
                <a:gd name="T32" fmla="*/ 2147483646 w 73"/>
                <a:gd name="T33" fmla="*/ 2147483646 h 77"/>
                <a:gd name="T34" fmla="*/ 2147483646 w 73"/>
                <a:gd name="T35" fmla="*/ 2147483646 h 77"/>
                <a:gd name="T36" fmla="*/ 2147483646 w 73"/>
                <a:gd name="T37" fmla="*/ 2147483646 h 77"/>
                <a:gd name="T38" fmla="*/ 2147483646 w 73"/>
                <a:gd name="T39" fmla="*/ 2147483646 h 77"/>
                <a:gd name="T40" fmla="*/ 2147483646 w 73"/>
                <a:gd name="T41" fmla="*/ 2147483646 h 77"/>
                <a:gd name="T42" fmla="*/ 2147483646 w 73"/>
                <a:gd name="T43" fmla="*/ 2147483646 h 77"/>
                <a:gd name="T44" fmla="*/ 2147483646 w 73"/>
                <a:gd name="T45" fmla="*/ 2147483646 h 77"/>
                <a:gd name="T46" fmla="*/ 2147483646 w 73"/>
                <a:gd name="T47" fmla="*/ 2147483646 h 77"/>
                <a:gd name="T48" fmla="*/ 2147483646 w 73"/>
                <a:gd name="T49" fmla="*/ 2147483646 h 77"/>
                <a:gd name="T50" fmla="*/ 2147483646 w 73"/>
                <a:gd name="T51" fmla="*/ 2147483646 h 77"/>
                <a:gd name="T52" fmla="*/ 2147483646 w 73"/>
                <a:gd name="T53" fmla="*/ 2147483646 h 77"/>
                <a:gd name="T54" fmla="*/ 2147483646 w 73"/>
                <a:gd name="T55" fmla="*/ 2147483646 h 77"/>
                <a:gd name="T56" fmla="*/ 2147483646 w 73"/>
                <a:gd name="T57" fmla="*/ 2147483646 h 77"/>
                <a:gd name="T58" fmla="*/ 2147483646 w 73"/>
                <a:gd name="T59" fmla="*/ 2147483646 h 77"/>
                <a:gd name="T60" fmla="*/ 2147483646 w 73"/>
                <a:gd name="T61" fmla="*/ 2147483646 h 77"/>
                <a:gd name="T62" fmla="*/ 2147483646 w 73"/>
                <a:gd name="T63" fmla="*/ 2147483646 h 77"/>
                <a:gd name="T64" fmla="*/ 2147483646 w 73"/>
                <a:gd name="T65" fmla="*/ 2147483646 h 77"/>
                <a:gd name="T66" fmla="*/ 2147483646 w 73"/>
                <a:gd name="T67" fmla="*/ 2147483646 h 77"/>
                <a:gd name="T68" fmla="*/ 2147483646 w 73"/>
                <a:gd name="T69" fmla="*/ 2147483646 h 77"/>
                <a:gd name="T70" fmla="*/ 2147483646 w 73"/>
                <a:gd name="T71" fmla="*/ 2147483646 h 77"/>
                <a:gd name="T72" fmla="*/ 2147483646 w 73"/>
                <a:gd name="T73" fmla="*/ 2147483646 h 77"/>
                <a:gd name="T74" fmla="*/ 2147483646 w 73"/>
                <a:gd name="T75" fmla="*/ 2147483646 h 77"/>
                <a:gd name="T76" fmla="*/ 2147483646 w 73"/>
                <a:gd name="T77" fmla="*/ 2147483646 h 77"/>
                <a:gd name="T78" fmla="*/ 2147483646 w 73"/>
                <a:gd name="T79" fmla="*/ 0 h 77"/>
                <a:gd name="T80" fmla="*/ 0 w 73"/>
                <a:gd name="T81" fmla="*/ 214748364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75" name="Freeform 61"/>
            <p:cNvSpPr>
              <a:spLocks/>
            </p:cNvSpPr>
            <p:nvPr/>
          </p:nvSpPr>
          <p:spPr bwMode="auto">
            <a:xfrm>
              <a:off x="4427" y="1916"/>
              <a:ext cx="318" cy="141"/>
            </a:xfrm>
            <a:custGeom>
              <a:avLst/>
              <a:gdLst>
                <a:gd name="T0" fmla="*/ 2147483646 w 62"/>
                <a:gd name="T1" fmla="*/ 2147483646 h 29"/>
                <a:gd name="T2" fmla="*/ 2147483646 w 62"/>
                <a:gd name="T3" fmla="*/ 2147483646 h 29"/>
                <a:gd name="T4" fmla="*/ 2147483646 w 62"/>
                <a:gd name="T5" fmla="*/ 2147483646 h 29"/>
                <a:gd name="T6" fmla="*/ 2147483646 w 62"/>
                <a:gd name="T7" fmla="*/ 2147483646 h 29"/>
                <a:gd name="T8" fmla="*/ 2147483646 w 62"/>
                <a:gd name="T9" fmla="*/ 2147483646 h 29"/>
                <a:gd name="T10" fmla="*/ 2147483646 w 62"/>
                <a:gd name="T11" fmla="*/ 2147483646 h 29"/>
                <a:gd name="T12" fmla="*/ 2147483646 w 62"/>
                <a:gd name="T13" fmla="*/ 2147483646 h 29"/>
                <a:gd name="T14" fmla="*/ 2147483646 w 62"/>
                <a:gd name="T15" fmla="*/ 2147483646 h 29"/>
                <a:gd name="T16" fmla="*/ 2147483646 w 62"/>
                <a:gd name="T17" fmla="*/ 2147483646 h 29"/>
                <a:gd name="T18" fmla="*/ 2147483646 w 62"/>
                <a:gd name="T19" fmla="*/ 2147483646 h 29"/>
                <a:gd name="T20" fmla="*/ 2147483646 w 62"/>
                <a:gd name="T21" fmla="*/ 2147483646 h 29"/>
                <a:gd name="T22" fmla="*/ 2147483646 w 62"/>
                <a:gd name="T23" fmla="*/ 2147483646 h 29"/>
                <a:gd name="T24" fmla="*/ 2147483646 w 62"/>
                <a:gd name="T25" fmla="*/ 2147483646 h 29"/>
                <a:gd name="T26" fmla="*/ 2147483646 w 62"/>
                <a:gd name="T27" fmla="*/ 2147483646 h 29"/>
                <a:gd name="T28" fmla="*/ 2147483646 w 62"/>
                <a:gd name="T29" fmla="*/ 2147483646 h 29"/>
                <a:gd name="T30" fmla="*/ 2147483646 w 62"/>
                <a:gd name="T31" fmla="*/ 2147483646 h 29"/>
                <a:gd name="T32" fmla="*/ 2147483646 w 62"/>
                <a:gd name="T33" fmla="*/ 2147483646 h 29"/>
                <a:gd name="T34" fmla="*/ 2147483646 w 62"/>
                <a:gd name="T35" fmla="*/ 2147483646 h 29"/>
                <a:gd name="T36" fmla="*/ 2147483646 w 62"/>
                <a:gd name="T37" fmla="*/ 2147483646 h 29"/>
                <a:gd name="T38" fmla="*/ 2147483646 w 62"/>
                <a:gd name="T39" fmla="*/ 2147483646 h 29"/>
                <a:gd name="T40" fmla="*/ 2147483646 w 62"/>
                <a:gd name="T41" fmla="*/ 2147483646 h 29"/>
                <a:gd name="T42" fmla="*/ 2147483646 w 62"/>
                <a:gd name="T43" fmla="*/ 2147483646 h 29"/>
                <a:gd name="T44" fmla="*/ 2147483646 w 62"/>
                <a:gd name="T45" fmla="*/ 2147483646 h 29"/>
                <a:gd name="T46" fmla="*/ 2147483646 w 62"/>
                <a:gd name="T47" fmla="*/ 2147483646 h 29"/>
                <a:gd name="T48" fmla="*/ 2147483646 w 62"/>
                <a:gd name="T49" fmla="*/ 2147483646 h 29"/>
                <a:gd name="T50" fmla="*/ 2147483646 w 62"/>
                <a:gd name="T51" fmla="*/ 2147483646 h 29"/>
                <a:gd name="T52" fmla="*/ 2147483646 w 62"/>
                <a:gd name="T53" fmla="*/ 2147483646 h 29"/>
                <a:gd name="T54" fmla="*/ 2147483646 w 62"/>
                <a:gd name="T55" fmla="*/ 2147483646 h 29"/>
                <a:gd name="T56" fmla="*/ 2147483646 w 62"/>
                <a:gd name="T57" fmla="*/ 2147483646 h 29"/>
                <a:gd name="T58" fmla="*/ 2147483646 w 62"/>
                <a:gd name="T59" fmla="*/ 2147483646 h 29"/>
                <a:gd name="T60" fmla="*/ 2147483646 w 62"/>
                <a:gd name="T61" fmla="*/ 2147483646 h 29"/>
                <a:gd name="T62" fmla="*/ 2147483646 w 62"/>
                <a:gd name="T63" fmla="*/ 2147483646 h 29"/>
                <a:gd name="T64" fmla="*/ 2147483646 w 62"/>
                <a:gd name="T65" fmla="*/ 2147483646 h 29"/>
                <a:gd name="T66" fmla="*/ 2147483646 w 62"/>
                <a:gd name="T67" fmla="*/ 2147483646 h 29"/>
                <a:gd name="T68" fmla="*/ 2147483646 w 62"/>
                <a:gd name="T69" fmla="*/ 2147483646 h 29"/>
                <a:gd name="T70" fmla="*/ 2147483646 w 62"/>
                <a:gd name="T71" fmla="*/ 2147483646 h 29"/>
                <a:gd name="T72" fmla="*/ 2147483646 w 62"/>
                <a:gd name="T73" fmla="*/ 2147483646 h 29"/>
                <a:gd name="T74" fmla="*/ 2147483646 w 62"/>
                <a:gd name="T75" fmla="*/ 2147483646 h 29"/>
                <a:gd name="T76" fmla="*/ 2147483646 w 62"/>
                <a:gd name="T77" fmla="*/ 2147483646 h 29"/>
                <a:gd name="T78" fmla="*/ 2147483646 w 62"/>
                <a:gd name="T79" fmla="*/ 2147483646 h 29"/>
                <a:gd name="T80" fmla="*/ 2147483646 w 62"/>
                <a:gd name="T81" fmla="*/ 2147483646 h 29"/>
                <a:gd name="T82" fmla="*/ 2147483646 w 62"/>
                <a:gd name="T83" fmla="*/ 2147483646 h 29"/>
                <a:gd name="T84" fmla="*/ 2147483646 w 62"/>
                <a:gd name="T85" fmla="*/ 2147483646 h 29"/>
                <a:gd name="T86" fmla="*/ 2147483646 w 62"/>
                <a:gd name="T87" fmla="*/ 2147483646 h 29"/>
                <a:gd name="T88" fmla="*/ 2147483646 w 62"/>
                <a:gd name="T89" fmla="*/ 2147483646 h 29"/>
                <a:gd name="T90" fmla="*/ 2147483646 w 62"/>
                <a:gd name="T91" fmla="*/ 2147483646 h 29"/>
                <a:gd name="T92" fmla="*/ 2147483646 w 62"/>
                <a:gd name="T93" fmla="*/ 2147483646 h 29"/>
                <a:gd name="T94" fmla="*/ 2147483646 w 62"/>
                <a:gd name="T95" fmla="*/ 2147483646 h 29"/>
                <a:gd name="T96" fmla="*/ 2147483646 w 62"/>
                <a:gd name="T97" fmla="*/ 2147483646 h 29"/>
                <a:gd name="T98" fmla="*/ 2147483646 w 62"/>
                <a:gd name="T99" fmla="*/ 2147483646 h 29"/>
                <a:gd name="T100" fmla="*/ 2147483646 w 62"/>
                <a:gd name="T101" fmla="*/ 2147483646 h 29"/>
                <a:gd name="T102" fmla="*/ 2147483646 w 62"/>
                <a:gd name="T103" fmla="*/ 2147483646 h 29"/>
                <a:gd name="T104" fmla="*/ 214748364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76" name="Freeform 62"/>
            <p:cNvSpPr>
              <a:spLocks/>
            </p:cNvSpPr>
            <p:nvPr/>
          </p:nvSpPr>
          <p:spPr bwMode="auto">
            <a:xfrm>
              <a:off x="4669" y="1901"/>
              <a:ext cx="76" cy="117"/>
            </a:xfrm>
            <a:custGeom>
              <a:avLst/>
              <a:gdLst>
                <a:gd name="T0" fmla="*/ 2147483646 w 15"/>
                <a:gd name="T1" fmla="*/ 2147483646 h 24"/>
                <a:gd name="T2" fmla="*/ 2147483646 w 15"/>
                <a:gd name="T3" fmla="*/ 2147483646 h 24"/>
                <a:gd name="T4" fmla="*/ 2147483646 w 15"/>
                <a:gd name="T5" fmla="*/ 2147483646 h 24"/>
                <a:gd name="T6" fmla="*/ 2147483646 w 15"/>
                <a:gd name="T7" fmla="*/ 2147483646 h 24"/>
                <a:gd name="T8" fmla="*/ 2147483646 w 15"/>
                <a:gd name="T9" fmla="*/ 2147483646 h 24"/>
                <a:gd name="T10" fmla="*/ 2147483646 w 15"/>
                <a:gd name="T11" fmla="*/ 2147483646 h 24"/>
                <a:gd name="T12" fmla="*/ 2147483646 w 15"/>
                <a:gd name="T13" fmla="*/ 2147483646 h 24"/>
                <a:gd name="T14" fmla="*/ 2147483646 w 15"/>
                <a:gd name="T15" fmla="*/ 2147483646 h 24"/>
                <a:gd name="T16" fmla="*/ 2147483646 w 15"/>
                <a:gd name="T17" fmla="*/ 2147483646 h 24"/>
                <a:gd name="T18" fmla="*/ 2147483646 w 15"/>
                <a:gd name="T19" fmla="*/ 2147483646 h 24"/>
                <a:gd name="T20" fmla="*/ 2147483646 w 15"/>
                <a:gd name="T21" fmla="*/ 2147483646 h 24"/>
                <a:gd name="T22" fmla="*/ 2147483646 w 15"/>
                <a:gd name="T23" fmla="*/ 2147483646 h 24"/>
                <a:gd name="T24" fmla="*/ 2147483646 w 15"/>
                <a:gd name="T25" fmla="*/ 2147483646 h 24"/>
                <a:gd name="T26" fmla="*/ 2147483646 w 15"/>
                <a:gd name="T27" fmla="*/ 2147483646 h 24"/>
                <a:gd name="T28" fmla="*/ 2147483646 w 15"/>
                <a:gd name="T29" fmla="*/ 0 h 24"/>
                <a:gd name="T30" fmla="*/ 2147483646 w 15"/>
                <a:gd name="T31" fmla="*/ 0 h 24"/>
                <a:gd name="T32" fmla="*/ 2147483646 w 15"/>
                <a:gd name="T33" fmla="*/ 0 h 24"/>
                <a:gd name="T34" fmla="*/ 2147483646 w 15"/>
                <a:gd name="T35" fmla="*/ 2147483646 h 24"/>
                <a:gd name="T36" fmla="*/ 2147483646 w 15"/>
                <a:gd name="T37" fmla="*/ 2147483646 h 24"/>
                <a:gd name="T38" fmla="*/ 2147483646 w 15"/>
                <a:gd name="T39" fmla="*/ 2147483646 h 24"/>
                <a:gd name="T40" fmla="*/ 0 w 15"/>
                <a:gd name="T41" fmla="*/ 2147483646 h 24"/>
                <a:gd name="T42" fmla="*/ 2147483646 w 15"/>
                <a:gd name="T43" fmla="*/ 2147483646 h 24"/>
                <a:gd name="T44" fmla="*/ 2147483646 w 15"/>
                <a:gd name="T45" fmla="*/ 2147483646 h 24"/>
                <a:gd name="T46" fmla="*/ 2147483646 w 15"/>
                <a:gd name="T47" fmla="*/ 2147483646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3477" name="Freeform 63"/>
            <p:cNvSpPr>
              <a:spLocks/>
            </p:cNvSpPr>
            <p:nvPr/>
          </p:nvSpPr>
          <p:spPr bwMode="auto">
            <a:xfrm>
              <a:off x="4689" y="1765"/>
              <a:ext cx="98" cy="205"/>
            </a:xfrm>
            <a:custGeom>
              <a:avLst/>
              <a:gdLst>
                <a:gd name="T0" fmla="*/ 0 w 19"/>
                <a:gd name="T1" fmla="*/ 2147483646 h 42"/>
                <a:gd name="T2" fmla="*/ 0 w 19"/>
                <a:gd name="T3" fmla="*/ 2147483646 h 42"/>
                <a:gd name="T4" fmla="*/ 2147483646 w 19"/>
                <a:gd name="T5" fmla="*/ 2147483646 h 42"/>
                <a:gd name="T6" fmla="*/ 2147483646 w 19"/>
                <a:gd name="T7" fmla="*/ 2147483646 h 42"/>
                <a:gd name="T8" fmla="*/ 2147483646 w 19"/>
                <a:gd name="T9" fmla="*/ 2147483646 h 42"/>
                <a:gd name="T10" fmla="*/ 2147483646 w 19"/>
                <a:gd name="T11" fmla="*/ 2147483646 h 42"/>
                <a:gd name="T12" fmla="*/ 2147483646 w 19"/>
                <a:gd name="T13" fmla="*/ 2147483646 h 42"/>
                <a:gd name="T14" fmla="*/ 2147483646 w 19"/>
                <a:gd name="T15" fmla="*/ 2147483646 h 42"/>
                <a:gd name="T16" fmla="*/ 2147483646 w 19"/>
                <a:gd name="T17" fmla="*/ 2147483646 h 42"/>
                <a:gd name="T18" fmla="*/ 2147483646 w 19"/>
                <a:gd name="T19" fmla="*/ 2147483646 h 42"/>
                <a:gd name="T20" fmla="*/ 2147483646 w 19"/>
                <a:gd name="T21" fmla="*/ 2147483646 h 42"/>
                <a:gd name="T22" fmla="*/ 2147483646 w 19"/>
                <a:gd name="T23" fmla="*/ 2147483646 h 42"/>
                <a:gd name="T24" fmla="*/ 2147483646 w 19"/>
                <a:gd name="T25" fmla="*/ 2147483646 h 42"/>
                <a:gd name="T26" fmla="*/ 2147483646 w 19"/>
                <a:gd name="T27" fmla="*/ 2147483646 h 42"/>
                <a:gd name="T28" fmla="*/ 2147483646 w 19"/>
                <a:gd name="T29" fmla="*/ 2147483646 h 42"/>
                <a:gd name="T30" fmla="*/ 2147483646 w 19"/>
                <a:gd name="T31" fmla="*/ 2147483646 h 42"/>
                <a:gd name="T32" fmla="*/ 2147483646 w 19"/>
                <a:gd name="T33" fmla="*/ 2147483646 h 42"/>
                <a:gd name="T34" fmla="*/ 2147483646 w 19"/>
                <a:gd name="T35" fmla="*/ 2147483646 h 42"/>
                <a:gd name="T36" fmla="*/ 2147483646 w 19"/>
                <a:gd name="T37" fmla="*/ 2147483646 h 42"/>
                <a:gd name="T38" fmla="*/ 2147483646 w 19"/>
                <a:gd name="T39" fmla="*/ 2147483646 h 42"/>
                <a:gd name="T40" fmla="*/ 2147483646 w 19"/>
                <a:gd name="T41" fmla="*/ 0 h 42"/>
                <a:gd name="T42" fmla="*/ 2147483646 w 19"/>
                <a:gd name="T43" fmla="*/ 2147483646 h 42"/>
                <a:gd name="T44" fmla="*/ 2147483646 w 19"/>
                <a:gd name="T45" fmla="*/ 2147483646 h 42"/>
                <a:gd name="T46" fmla="*/ 0 w 19"/>
                <a:gd name="T47" fmla="*/ 2147483646 h 42"/>
                <a:gd name="T48" fmla="*/ 2147483646 w 19"/>
                <a:gd name="T49" fmla="*/ 2147483646 h 42"/>
                <a:gd name="T50" fmla="*/ 2147483646 w 19"/>
                <a:gd name="T51" fmla="*/ 2147483646 h 42"/>
                <a:gd name="T52" fmla="*/ 2147483646 w 19"/>
                <a:gd name="T53" fmla="*/ 2147483646 h 42"/>
                <a:gd name="T54" fmla="*/ 2147483646 w 19"/>
                <a:gd name="T55" fmla="*/ 2147483646 h 42"/>
                <a:gd name="T56" fmla="*/ 2147483646 w 19"/>
                <a:gd name="T57" fmla="*/ 2147483646 h 42"/>
                <a:gd name="T58" fmla="*/ 2147483646 w 19"/>
                <a:gd name="T59" fmla="*/ 2147483646 h 42"/>
                <a:gd name="T60" fmla="*/ 2147483646 w 19"/>
                <a:gd name="T61" fmla="*/ 2147483646 h 42"/>
                <a:gd name="T62" fmla="*/ 2147483646 w 19"/>
                <a:gd name="T63" fmla="*/ 2147483646 h 42"/>
                <a:gd name="T64" fmla="*/ 2147483646 w 19"/>
                <a:gd name="T65" fmla="*/ 2147483646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78" name="Freeform 64"/>
            <p:cNvSpPr>
              <a:spLocks/>
            </p:cNvSpPr>
            <p:nvPr/>
          </p:nvSpPr>
          <p:spPr bwMode="auto">
            <a:xfrm>
              <a:off x="4776" y="1672"/>
              <a:ext cx="118" cy="107"/>
            </a:xfrm>
            <a:custGeom>
              <a:avLst/>
              <a:gdLst>
                <a:gd name="T0" fmla="*/ 0 w 23"/>
                <a:gd name="T1" fmla="*/ 2147483646 h 22"/>
                <a:gd name="T2" fmla="*/ 2147483646 w 23"/>
                <a:gd name="T3" fmla="*/ 2147483646 h 22"/>
                <a:gd name="T4" fmla="*/ 2147483646 w 23"/>
                <a:gd name="T5" fmla="*/ 2147483646 h 22"/>
                <a:gd name="T6" fmla="*/ 2147483646 w 23"/>
                <a:gd name="T7" fmla="*/ 2147483646 h 22"/>
                <a:gd name="T8" fmla="*/ 2147483646 w 23"/>
                <a:gd name="T9" fmla="*/ 2147483646 h 22"/>
                <a:gd name="T10" fmla="*/ 2147483646 w 23"/>
                <a:gd name="T11" fmla="*/ 0 h 22"/>
                <a:gd name="T12" fmla="*/ 2147483646 w 23"/>
                <a:gd name="T13" fmla="*/ 2147483646 h 22"/>
                <a:gd name="T14" fmla="*/ 2147483646 w 23"/>
                <a:gd name="T15" fmla="*/ 2147483646 h 22"/>
                <a:gd name="T16" fmla="*/ 2147483646 w 23"/>
                <a:gd name="T17" fmla="*/ 2147483646 h 22"/>
                <a:gd name="T18" fmla="*/ 2147483646 w 23"/>
                <a:gd name="T19" fmla="*/ 2147483646 h 22"/>
                <a:gd name="T20" fmla="*/ 2147483646 w 23"/>
                <a:gd name="T21" fmla="*/ 2147483646 h 22"/>
                <a:gd name="T22" fmla="*/ 2147483646 w 23"/>
                <a:gd name="T23" fmla="*/ 2147483646 h 22"/>
                <a:gd name="T24" fmla="*/ 2147483646 w 23"/>
                <a:gd name="T25" fmla="*/ 2147483646 h 22"/>
                <a:gd name="T26" fmla="*/ 2147483646 w 23"/>
                <a:gd name="T27" fmla="*/ 2147483646 h 22"/>
                <a:gd name="T28" fmla="*/ 2147483646 w 23"/>
                <a:gd name="T29" fmla="*/ 2147483646 h 22"/>
                <a:gd name="T30" fmla="*/ 2147483646 w 23"/>
                <a:gd name="T31" fmla="*/ 2147483646 h 22"/>
                <a:gd name="T32" fmla="*/ 2147483646 w 23"/>
                <a:gd name="T33" fmla="*/ 2147483646 h 22"/>
                <a:gd name="T34" fmla="*/ 2147483646 w 23"/>
                <a:gd name="T35" fmla="*/ 2147483646 h 22"/>
                <a:gd name="T36" fmla="*/ 2147483646 w 23"/>
                <a:gd name="T37" fmla="*/ 2147483646 h 22"/>
                <a:gd name="T38" fmla="*/ 2147483646 w 23"/>
                <a:gd name="T39" fmla="*/ 2147483646 h 22"/>
                <a:gd name="T40" fmla="*/ 2147483646 w 23"/>
                <a:gd name="T41" fmla="*/ 2147483646 h 22"/>
                <a:gd name="T42" fmla="*/ 2147483646 w 23"/>
                <a:gd name="T43" fmla="*/ 2147483646 h 22"/>
                <a:gd name="T44" fmla="*/ 2147483646 w 23"/>
                <a:gd name="T45" fmla="*/ 2147483646 h 22"/>
                <a:gd name="T46" fmla="*/ 0 w 23"/>
                <a:gd name="T47" fmla="*/ 2147483646 h 22"/>
                <a:gd name="T48" fmla="*/ 2147483646 w 23"/>
                <a:gd name="T49" fmla="*/ 2147483646 h 22"/>
                <a:gd name="T50" fmla="*/ 2147483646 w 23"/>
                <a:gd name="T51" fmla="*/ 2147483646 h 22"/>
                <a:gd name="T52" fmla="*/ 2147483646 w 23"/>
                <a:gd name="T53" fmla="*/ 2147483646 h 22"/>
                <a:gd name="T54" fmla="*/ 0 w 23"/>
                <a:gd name="T55" fmla="*/ 2147483646 h 22"/>
                <a:gd name="T56" fmla="*/ 0 w 23"/>
                <a:gd name="T57" fmla="*/ 2147483646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79" name="Freeform 65"/>
            <p:cNvSpPr>
              <a:spLocks/>
            </p:cNvSpPr>
            <p:nvPr/>
          </p:nvSpPr>
          <p:spPr bwMode="auto">
            <a:xfrm>
              <a:off x="4771" y="1589"/>
              <a:ext cx="232" cy="112"/>
            </a:xfrm>
            <a:custGeom>
              <a:avLst/>
              <a:gdLst>
                <a:gd name="T0" fmla="*/ 2147483646 w 45"/>
                <a:gd name="T1" fmla="*/ 2147483646 h 23"/>
                <a:gd name="T2" fmla="*/ 2147483646 w 45"/>
                <a:gd name="T3" fmla="*/ 2147483646 h 23"/>
                <a:gd name="T4" fmla="*/ 2147483646 w 45"/>
                <a:gd name="T5" fmla="*/ 2147483646 h 23"/>
                <a:gd name="T6" fmla="*/ 2147483646 w 45"/>
                <a:gd name="T7" fmla="*/ 2147483646 h 23"/>
                <a:gd name="T8" fmla="*/ 2147483646 w 45"/>
                <a:gd name="T9" fmla="*/ 0 h 23"/>
                <a:gd name="T10" fmla="*/ 2147483646 w 45"/>
                <a:gd name="T11" fmla="*/ 0 h 23"/>
                <a:gd name="T12" fmla="*/ 2147483646 w 45"/>
                <a:gd name="T13" fmla="*/ 2147483646 h 23"/>
                <a:gd name="T14" fmla="*/ 2147483646 w 45"/>
                <a:gd name="T15" fmla="*/ 2147483646 h 23"/>
                <a:gd name="T16" fmla="*/ 2147483646 w 45"/>
                <a:gd name="T17" fmla="*/ 2147483646 h 23"/>
                <a:gd name="T18" fmla="*/ 2147483646 w 45"/>
                <a:gd name="T19" fmla="*/ 2147483646 h 23"/>
                <a:gd name="T20" fmla="*/ 2147483646 w 45"/>
                <a:gd name="T21" fmla="*/ 2147483646 h 23"/>
                <a:gd name="T22" fmla="*/ 2147483646 w 45"/>
                <a:gd name="T23" fmla="*/ 2147483646 h 23"/>
                <a:gd name="T24" fmla="*/ 2147483646 w 45"/>
                <a:gd name="T25" fmla="*/ 2147483646 h 23"/>
                <a:gd name="T26" fmla="*/ 2147483646 w 45"/>
                <a:gd name="T27" fmla="*/ 2147483646 h 23"/>
                <a:gd name="T28" fmla="*/ 2147483646 w 45"/>
                <a:gd name="T29" fmla="*/ 2147483646 h 23"/>
                <a:gd name="T30" fmla="*/ 2147483646 w 45"/>
                <a:gd name="T31" fmla="*/ 2147483646 h 23"/>
                <a:gd name="T32" fmla="*/ 2147483646 w 45"/>
                <a:gd name="T33" fmla="*/ 2147483646 h 23"/>
                <a:gd name="T34" fmla="*/ 2147483646 w 45"/>
                <a:gd name="T35" fmla="*/ 2147483646 h 23"/>
                <a:gd name="T36" fmla="*/ 2147483646 w 45"/>
                <a:gd name="T37" fmla="*/ 2147483646 h 23"/>
                <a:gd name="T38" fmla="*/ 2147483646 w 45"/>
                <a:gd name="T39" fmla="*/ 2147483646 h 23"/>
                <a:gd name="T40" fmla="*/ 2147483646 w 45"/>
                <a:gd name="T41" fmla="*/ 2147483646 h 23"/>
                <a:gd name="T42" fmla="*/ 2147483646 w 45"/>
                <a:gd name="T43" fmla="*/ 2147483646 h 23"/>
                <a:gd name="T44" fmla="*/ 2147483646 w 45"/>
                <a:gd name="T45" fmla="*/ 2147483646 h 23"/>
                <a:gd name="T46" fmla="*/ 2147483646 w 45"/>
                <a:gd name="T47" fmla="*/ 2147483646 h 23"/>
                <a:gd name="T48" fmla="*/ 2147483646 w 45"/>
                <a:gd name="T49" fmla="*/ 2147483646 h 23"/>
                <a:gd name="T50" fmla="*/ 2147483646 w 45"/>
                <a:gd name="T51" fmla="*/ 2147483646 h 23"/>
                <a:gd name="T52" fmla="*/ 2147483646 w 45"/>
                <a:gd name="T53" fmla="*/ 2147483646 h 23"/>
                <a:gd name="T54" fmla="*/ 2147483646 w 45"/>
                <a:gd name="T55" fmla="*/ 2147483646 h 23"/>
                <a:gd name="T56" fmla="*/ 2147483646 w 45"/>
                <a:gd name="T57" fmla="*/ 2147483646 h 23"/>
                <a:gd name="T58" fmla="*/ 2147483646 w 45"/>
                <a:gd name="T59" fmla="*/ 2147483646 h 23"/>
                <a:gd name="T60" fmla="*/ 2147483646 w 45"/>
                <a:gd name="T61" fmla="*/ 2147483646 h 23"/>
                <a:gd name="T62" fmla="*/ 2147483646 w 45"/>
                <a:gd name="T63" fmla="*/ 2147483646 h 23"/>
                <a:gd name="T64" fmla="*/ 0 w 45"/>
                <a:gd name="T65" fmla="*/ 2147483646 h 23"/>
                <a:gd name="T66" fmla="*/ 0 w 45"/>
                <a:gd name="T67" fmla="*/ 2147483646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80" name="Freeform 66"/>
            <p:cNvSpPr>
              <a:spLocks/>
            </p:cNvSpPr>
            <p:nvPr/>
          </p:nvSpPr>
          <p:spPr bwMode="auto">
            <a:xfrm>
              <a:off x="4879" y="1662"/>
              <a:ext cx="61" cy="64"/>
            </a:xfrm>
            <a:custGeom>
              <a:avLst/>
              <a:gdLst>
                <a:gd name="T0" fmla="*/ 0 w 12"/>
                <a:gd name="T1" fmla="*/ 2147483646 h 13"/>
                <a:gd name="T2" fmla="*/ 2147483646 w 12"/>
                <a:gd name="T3" fmla="*/ 2147483646 h 13"/>
                <a:gd name="T4" fmla="*/ 2147483646 w 12"/>
                <a:gd name="T5" fmla="*/ 2147483646 h 13"/>
                <a:gd name="T6" fmla="*/ 2147483646 w 12"/>
                <a:gd name="T7" fmla="*/ 2147483646 h 13"/>
                <a:gd name="T8" fmla="*/ 2147483646 w 12"/>
                <a:gd name="T9" fmla="*/ 2147483646 h 13"/>
                <a:gd name="T10" fmla="*/ 2147483646 w 12"/>
                <a:gd name="T11" fmla="*/ 2147483646 h 13"/>
                <a:gd name="T12" fmla="*/ 2147483646 w 12"/>
                <a:gd name="T13" fmla="*/ 2147483646 h 13"/>
                <a:gd name="T14" fmla="*/ 2147483646 w 12"/>
                <a:gd name="T15" fmla="*/ 2147483646 h 13"/>
                <a:gd name="T16" fmla="*/ 2147483646 w 12"/>
                <a:gd name="T17" fmla="*/ 2147483646 h 13"/>
                <a:gd name="T18" fmla="*/ 2147483646 w 12"/>
                <a:gd name="T19" fmla="*/ 2147483646 h 13"/>
                <a:gd name="T20" fmla="*/ 2147483646 w 12"/>
                <a:gd name="T21" fmla="*/ 2147483646 h 13"/>
                <a:gd name="T22" fmla="*/ 2147483646 w 12"/>
                <a:gd name="T23" fmla="*/ 2147483646 h 13"/>
                <a:gd name="T24" fmla="*/ 2147483646 w 12"/>
                <a:gd name="T25" fmla="*/ 2147483646 h 13"/>
                <a:gd name="T26" fmla="*/ 2147483646 w 12"/>
                <a:gd name="T27" fmla="*/ 2147483646 h 13"/>
                <a:gd name="T28" fmla="*/ 2147483646 w 12"/>
                <a:gd name="T29" fmla="*/ 2147483646 h 13"/>
                <a:gd name="T30" fmla="*/ 2147483646 w 12"/>
                <a:gd name="T31" fmla="*/ 2147483646 h 13"/>
                <a:gd name="T32" fmla="*/ 2147483646 w 12"/>
                <a:gd name="T33" fmla="*/ 2147483646 h 13"/>
                <a:gd name="T34" fmla="*/ 2147483646 w 12"/>
                <a:gd name="T35" fmla="*/ 2147483646 h 13"/>
                <a:gd name="T36" fmla="*/ 2147483646 w 12"/>
                <a:gd name="T37" fmla="*/ 2147483646 h 13"/>
                <a:gd name="T38" fmla="*/ 2147483646 w 12"/>
                <a:gd name="T39" fmla="*/ 2147483646 h 13"/>
                <a:gd name="T40" fmla="*/ 2147483646 w 12"/>
                <a:gd name="T41" fmla="*/ 2147483646 h 13"/>
                <a:gd name="T42" fmla="*/ 2147483646 w 12"/>
                <a:gd name="T43" fmla="*/ 2147483646 h 13"/>
                <a:gd name="T44" fmla="*/ 2147483646 w 12"/>
                <a:gd name="T45" fmla="*/ 2147483646 h 13"/>
                <a:gd name="T46" fmla="*/ 2147483646 w 12"/>
                <a:gd name="T47" fmla="*/ 2147483646 h 13"/>
                <a:gd name="T48" fmla="*/ 2147483646 w 12"/>
                <a:gd name="T49" fmla="*/ 2147483646 h 13"/>
                <a:gd name="T50" fmla="*/ 2147483646 w 12"/>
                <a:gd name="T51" fmla="*/ 2147483646 h 13"/>
                <a:gd name="T52" fmla="*/ 2147483646 w 12"/>
                <a:gd name="T53" fmla="*/ 2147483646 h 13"/>
                <a:gd name="T54" fmla="*/ 2147483646 w 12"/>
                <a:gd name="T55" fmla="*/ 2147483646 h 13"/>
                <a:gd name="T56" fmla="*/ 2147483646 w 12"/>
                <a:gd name="T57" fmla="*/ 2147483646 h 13"/>
                <a:gd name="T58" fmla="*/ 2147483646 w 12"/>
                <a:gd name="T59" fmla="*/ 2147483646 h 13"/>
                <a:gd name="T60" fmla="*/ 2147483646 w 12"/>
                <a:gd name="T61" fmla="*/ 2147483646 h 13"/>
                <a:gd name="T62" fmla="*/ 2147483646 w 12"/>
                <a:gd name="T63" fmla="*/ 2147483646 h 13"/>
                <a:gd name="T64" fmla="*/ 2147483646 w 12"/>
                <a:gd name="T65" fmla="*/ 0 h 13"/>
                <a:gd name="T66" fmla="*/ 0 w 12"/>
                <a:gd name="T67" fmla="*/ 2147483646 h 13"/>
                <a:gd name="T68" fmla="*/ 0 w 12"/>
                <a:gd name="T69" fmla="*/ 2147483646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81" name="Freeform 67"/>
            <p:cNvSpPr>
              <a:spLocks/>
            </p:cNvSpPr>
            <p:nvPr/>
          </p:nvSpPr>
          <p:spPr bwMode="auto">
            <a:xfrm>
              <a:off x="4812" y="1394"/>
              <a:ext cx="108" cy="229"/>
            </a:xfrm>
            <a:custGeom>
              <a:avLst/>
              <a:gdLst>
                <a:gd name="T0" fmla="*/ 2147483646 w 21"/>
                <a:gd name="T1" fmla="*/ 2147483646 h 47"/>
                <a:gd name="T2" fmla="*/ 2147483646 w 21"/>
                <a:gd name="T3" fmla="*/ 2147483646 h 47"/>
                <a:gd name="T4" fmla="*/ 2147483646 w 21"/>
                <a:gd name="T5" fmla="*/ 2147483646 h 47"/>
                <a:gd name="T6" fmla="*/ 2147483646 w 21"/>
                <a:gd name="T7" fmla="*/ 2147483646 h 47"/>
                <a:gd name="T8" fmla="*/ 2147483646 w 21"/>
                <a:gd name="T9" fmla="*/ 2147483646 h 47"/>
                <a:gd name="T10" fmla="*/ 2147483646 w 21"/>
                <a:gd name="T11" fmla="*/ 2147483646 h 47"/>
                <a:gd name="T12" fmla="*/ 2147483646 w 21"/>
                <a:gd name="T13" fmla="*/ 2147483646 h 47"/>
                <a:gd name="T14" fmla="*/ 2147483646 w 21"/>
                <a:gd name="T15" fmla="*/ 2147483646 h 47"/>
                <a:gd name="T16" fmla="*/ 2147483646 w 21"/>
                <a:gd name="T17" fmla="*/ 2147483646 h 47"/>
                <a:gd name="T18" fmla="*/ 2147483646 w 21"/>
                <a:gd name="T19" fmla="*/ 2147483646 h 47"/>
                <a:gd name="T20" fmla="*/ 2147483646 w 21"/>
                <a:gd name="T21" fmla="*/ 2147483646 h 47"/>
                <a:gd name="T22" fmla="*/ 2147483646 w 21"/>
                <a:gd name="T23" fmla="*/ 2147483646 h 47"/>
                <a:gd name="T24" fmla="*/ 0 w 21"/>
                <a:gd name="T25" fmla="*/ 2147483646 h 47"/>
                <a:gd name="T26" fmla="*/ 0 w 21"/>
                <a:gd name="T27" fmla="*/ 2147483646 h 47"/>
                <a:gd name="T28" fmla="*/ 2147483646 w 21"/>
                <a:gd name="T29" fmla="*/ 2147483646 h 47"/>
                <a:gd name="T30" fmla="*/ 0 w 21"/>
                <a:gd name="T31" fmla="*/ 2147483646 h 47"/>
                <a:gd name="T32" fmla="*/ 0 w 21"/>
                <a:gd name="T33" fmla="*/ 2147483646 h 47"/>
                <a:gd name="T34" fmla="*/ 0 w 21"/>
                <a:gd name="T35" fmla="*/ 2147483646 h 47"/>
                <a:gd name="T36" fmla="*/ 2147483646 w 21"/>
                <a:gd name="T37" fmla="*/ 2147483646 h 47"/>
                <a:gd name="T38" fmla="*/ 2147483646 w 21"/>
                <a:gd name="T39" fmla="*/ 2147483646 h 47"/>
                <a:gd name="T40" fmla="*/ 2147483646 w 21"/>
                <a:gd name="T41" fmla="*/ 2147483646 h 47"/>
                <a:gd name="T42" fmla="*/ 2147483646 w 21"/>
                <a:gd name="T43" fmla="*/ 2147483646 h 47"/>
                <a:gd name="T44" fmla="*/ 2147483646 w 21"/>
                <a:gd name="T45" fmla="*/ 2147483646 h 47"/>
                <a:gd name="T46" fmla="*/ 2147483646 w 21"/>
                <a:gd name="T47" fmla="*/ 2147483646 h 47"/>
                <a:gd name="T48" fmla="*/ 2147483646 w 21"/>
                <a:gd name="T49" fmla="*/ 2147483646 h 47"/>
                <a:gd name="T50" fmla="*/ 2147483646 w 21"/>
                <a:gd name="T51" fmla="*/ 2147483646 h 47"/>
                <a:gd name="T52" fmla="*/ 2147483646 w 21"/>
                <a:gd name="T53" fmla="*/ 2147483646 h 47"/>
                <a:gd name="T54" fmla="*/ 2147483646 w 21"/>
                <a:gd name="T55" fmla="*/ 2147483646 h 47"/>
                <a:gd name="T56" fmla="*/ 2147483646 w 21"/>
                <a:gd name="T57" fmla="*/ 2147483646 h 47"/>
                <a:gd name="T58" fmla="*/ 2147483646 w 21"/>
                <a:gd name="T59" fmla="*/ 2147483646 h 47"/>
                <a:gd name="T60" fmla="*/ 2147483646 w 21"/>
                <a:gd name="T61" fmla="*/ 2147483646 h 47"/>
                <a:gd name="T62" fmla="*/ 2147483646 w 21"/>
                <a:gd name="T63" fmla="*/ 2147483646 h 47"/>
                <a:gd name="T64" fmla="*/ 2147483646 w 21"/>
                <a:gd name="T65" fmla="*/ 2147483646 h 47"/>
                <a:gd name="T66" fmla="*/ 2147483646 w 21"/>
                <a:gd name="T67" fmla="*/ 2147483646 h 47"/>
                <a:gd name="T68" fmla="*/ 2147483646 w 21"/>
                <a:gd name="T69" fmla="*/ 2147483646 h 47"/>
                <a:gd name="T70" fmla="*/ 2147483646 w 21"/>
                <a:gd name="T71" fmla="*/ 2147483646 h 47"/>
                <a:gd name="T72" fmla="*/ 2147483646 w 21"/>
                <a:gd name="T73" fmla="*/ 2147483646 h 47"/>
                <a:gd name="T74" fmla="*/ 2147483646 w 21"/>
                <a:gd name="T75" fmla="*/ 2147483646 h 47"/>
                <a:gd name="T76" fmla="*/ 2147483646 w 21"/>
                <a:gd name="T77" fmla="*/ 0 h 47"/>
                <a:gd name="T78" fmla="*/ 2147483646 w 21"/>
                <a:gd name="T79" fmla="*/ 2147483646 h 47"/>
                <a:gd name="T80" fmla="*/ 2147483646 w 21"/>
                <a:gd name="T81" fmla="*/ 2147483646 h 47"/>
                <a:gd name="T82" fmla="*/ 2147483646 w 21"/>
                <a:gd name="T83" fmla="*/ 2147483646 h 47"/>
                <a:gd name="T84" fmla="*/ 2147483646 w 21"/>
                <a:gd name="T85" fmla="*/ 2147483646 h 47"/>
                <a:gd name="T86" fmla="*/ 2147483646 w 21"/>
                <a:gd name="T87" fmla="*/ 2147483646 h 47"/>
                <a:gd name="T88" fmla="*/ 2147483646 w 21"/>
                <a:gd name="T89" fmla="*/ 2147483646 h 47"/>
                <a:gd name="T90" fmla="*/ 2147483646 w 21"/>
                <a:gd name="T91" fmla="*/ 2147483646 h 47"/>
                <a:gd name="T92" fmla="*/ 2147483646 w 21"/>
                <a:gd name="T93" fmla="*/ 2147483646 h 47"/>
                <a:gd name="T94" fmla="*/ 2147483646 w 21"/>
                <a:gd name="T95" fmla="*/ 2147483646 h 47"/>
                <a:gd name="T96" fmla="*/ 2147483646 w 21"/>
                <a:gd name="T97" fmla="*/ 2147483646 h 47"/>
                <a:gd name="T98" fmla="*/ 2147483646 w 21"/>
                <a:gd name="T99" fmla="*/ 2147483646 h 47"/>
                <a:gd name="T100" fmla="*/ 2147483646 w 21"/>
                <a:gd name="T101" fmla="*/ 2147483646 h 47"/>
                <a:gd name="T102" fmla="*/ 2147483646 w 21"/>
                <a:gd name="T103" fmla="*/ 2147483646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3482" name="Freeform 68"/>
            <p:cNvSpPr>
              <a:spLocks/>
            </p:cNvSpPr>
            <p:nvPr/>
          </p:nvSpPr>
          <p:spPr bwMode="auto">
            <a:xfrm>
              <a:off x="4848" y="1189"/>
              <a:ext cx="251" cy="385"/>
            </a:xfrm>
            <a:custGeom>
              <a:avLst/>
              <a:gdLst>
                <a:gd name="T0" fmla="*/ 2147483646 w 49"/>
                <a:gd name="T1" fmla="*/ 2147483646 h 79"/>
                <a:gd name="T2" fmla="*/ 2147483646 w 49"/>
                <a:gd name="T3" fmla="*/ 2147483646 h 79"/>
                <a:gd name="T4" fmla="*/ 2147483646 w 49"/>
                <a:gd name="T5" fmla="*/ 2147483646 h 79"/>
                <a:gd name="T6" fmla="*/ 2147483646 w 49"/>
                <a:gd name="T7" fmla="*/ 2147483646 h 79"/>
                <a:gd name="T8" fmla="*/ 2147483646 w 49"/>
                <a:gd name="T9" fmla="*/ 2147483646 h 79"/>
                <a:gd name="T10" fmla="*/ 2147483646 w 49"/>
                <a:gd name="T11" fmla="*/ 2147483646 h 79"/>
                <a:gd name="T12" fmla="*/ 2147483646 w 49"/>
                <a:gd name="T13" fmla="*/ 2147483646 h 79"/>
                <a:gd name="T14" fmla="*/ 2147483646 w 49"/>
                <a:gd name="T15" fmla="*/ 2147483646 h 79"/>
                <a:gd name="T16" fmla="*/ 2147483646 w 49"/>
                <a:gd name="T17" fmla="*/ 2147483646 h 79"/>
                <a:gd name="T18" fmla="*/ 2147483646 w 49"/>
                <a:gd name="T19" fmla="*/ 2147483646 h 79"/>
                <a:gd name="T20" fmla="*/ 2147483646 w 49"/>
                <a:gd name="T21" fmla="*/ 2147483646 h 79"/>
                <a:gd name="T22" fmla="*/ 2147483646 w 49"/>
                <a:gd name="T23" fmla="*/ 2147483646 h 79"/>
                <a:gd name="T24" fmla="*/ 2147483646 w 49"/>
                <a:gd name="T25" fmla="*/ 2147483646 h 79"/>
                <a:gd name="T26" fmla="*/ 2147483646 w 49"/>
                <a:gd name="T27" fmla="*/ 2147483646 h 79"/>
                <a:gd name="T28" fmla="*/ 2147483646 w 49"/>
                <a:gd name="T29" fmla="*/ 2147483646 h 79"/>
                <a:gd name="T30" fmla="*/ 2147483646 w 49"/>
                <a:gd name="T31" fmla="*/ 2147483646 h 79"/>
                <a:gd name="T32" fmla="*/ 2147483646 w 49"/>
                <a:gd name="T33" fmla="*/ 2147483646 h 79"/>
                <a:gd name="T34" fmla="*/ 2147483646 w 49"/>
                <a:gd name="T35" fmla="*/ 2147483646 h 79"/>
                <a:gd name="T36" fmla="*/ 2147483646 w 49"/>
                <a:gd name="T37" fmla="*/ 2147483646 h 79"/>
                <a:gd name="T38" fmla="*/ 2147483646 w 49"/>
                <a:gd name="T39" fmla="*/ 2147483646 h 79"/>
                <a:gd name="T40" fmla="*/ 2147483646 w 49"/>
                <a:gd name="T41" fmla="*/ 2147483646 h 79"/>
                <a:gd name="T42" fmla="*/ 2147483646 w 49"/>
                <a:gd name="T43" fmla="*/ 2147483646 h 79"/>
                <a:gd name="T44" fmla="*/ 2147483646 w 49"/>
                <a:gd name="T45" fmla="*/ 2147483646 h 79"/>
                <a:gd name="T46" fmla="*/ 2147483646 w 49"/>
                <a:gd name="T47" fmla="*/ 2147483646 h 79"/>
                <a:gd name="T48" fmla="*/ 2147483646 w 49"/>
                <a:gd name="T49" fmla="*/ 2147483646 h 79"/>
                <a:gd name="T50" fmla="*/ 2147483646 w 49"/>
                <a:gd name="T51" fmla="*/ 2147483646 h 79"/>
                <a:gd name="T52" fmla="*/ 2147483646 w 49"/>
                <a:gd name="T53" fmla="*/ 2147483646 h 79"/>
                <a:gd name="T54" fmla="*/ 2147483646 w 49"/>
                <a:gd name="T55" fmla="*/ 2147483646 h 79"/>
                <a:gd name="T56" fmla="*/ 2147483646 w 49"/>
                <a:gd name="T57" fmla="*/ 2147483646 h 79"/>
                <a:gd name="T58" fmla="*/ 2147483646 w 49"/>
                <a:gd name="T59" fmla="*/ 2147483646 h 79"/>
                <a:gd name="T60" fmla="*/ 2147483646 w 49"/>
                <a:gd name="T61" fmla="*/ 2147483646 h 79"/>
                <a:gd name="T62" fmla="*/ 2147483646 w 49"/>
                <a:gd name="T63" fmla="*/ 2147483646 h 79"/>
                <a:gd name="T64" fmla="*/ 2147483646 w 49"/>
                <a:gd name="T65" fmla="*/ 2147483646 h 79"/>
                <a:gd name="T66" fmla="*/ 2147483646 w 49"/>
                <a:gd name="T67" fmla="*/ 2147483646 h 79"/>
                <a:gd name="T68" fmla="*/ 2147483646 w 49"/>
                <a:gd name="T69" fmla="*/ 2147483646 h 79"/>
                <a:gd name="T70" fmla="*/ 2147483646 w 49"/>
                <a:gd name="T71" fmla="*/ 2147483646 h 79"/>
                <a:gd name="T72" fmla="*/ 2147483646 w 49"/>
                <a:gd name="T73" fmla="*/ 2147483646 h 79"/>
                <a:gd name="T74" fmla="*/ 2147483646 w 49"/>
                <a:gd name="T75" fmla="*/ 2147483646 h 79"/>
                <a:gd name="T76" fmla="*/ 2147483646 w 49"/>
                <a:gd name="T77" fmla="*/ 2147483646 h 79"/>
                <a:gd name="T78" fmla="*/ 2147483646 w 49"/>
                <a:gd name="T79" fmla="*/ 0 h 79"/>
                <a:gd name="T80" fmla="*/ 2147483646 w 49"/>
                <a:gd name="T81" fmla="*/ 0 h 79"/>
                <a:gd name="T82" fmla="*/ 2147483646 w 49"/>
                <a:gd name="T83" fmla="*/ 2147483646 h 79"/>
                <a:gd name="T84" fmla="*/ 2147483646 w 49"/>
                <a:gd name="T85" fmla="*/ 2147483646 h 79"/>
                <a:gd name="T86" fmla="*/ 2147483646 w 49"/>
                <a:gd name="T87" fmla="*/ 2147483646 h 79"/>
                <a:gd name="T88" fmla="*/ 2147483646 w 49"/>
                <a:gd name="T89" fmla="*/ 2147483646 h 79"/>
                <a:gd name="T90" fmla="*/ 2147483646 w 49"/>
                <a:gd name="T91" fmla="*/ 2147483646 h 79"/>
                <a:gd name="T92" fmla="*/ 2147483646 w 49"/>
                <a:gd name="T93" fmla="*/ 2147483646 h 79"/>
                <a:gd name="T94" fmla="*/ 2147483646 w 49"/>
                <a:gd name="T95" fmla="*/ 2147483646 h 79"/>
                <a:gd name="T96" fmla="*/ 2147483646 w 49"/>
                <a:gd name="T97" fmla="*/ 2147483646 h 79"/>
                <a:gd name="T98" fmla="*/ 2147483646 w 49"/>
                <a:gd name="T99" fmla="*/ 2147483646 h 79"/>
                <a:gd name="T100" fmla="*/ 2147483646 w 49"/>
                <a:gd name="T101" fmla="*/ 2147483646 h 79"/>
                <a:gd name="T102" fmla="*/ 2147483646 w 49"/>
                <a:gd name="T103" fmla="*/ 2147483646 h 79"/>
                <a:gd name="T104" fmla="*/ 2147483646 w 49"/>
                <a:gd name="T105" fmla="*/ 2147483646 h 79"/>
                <a:gd name="T106" fmla="*/ 2147483646 w 49"/>
                <a:gd name="T107" fmla="*/ 2147483646 h 79"/>
                <a:gd name="T108" fmla="*/ 2147483646 w 49"/>
                <a:gd name="T109" fmla="*/ 2147483646 h 79"/>
                <a:gd name="T110" fmla="*/ 2147483646 w 49"/>
                <a:gd name="T111" fmla="*/ 2147483646 h 79"/>
                <a:gd name="T112" fmla="*/ 0 w 49"/>
                <a:gd name="T113" fmla="*/ 2147483646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it-IT"/>
            </a:p>
          </p:txBody>
        </p:sp>
        <p:grpSp>
          <p:nvGrpSpPr>
            <p:cNvPr id="103483" name="Group 69"/>
            <p:cNvGrpSpPr>
              <a:grpSpLocks/>
            </p:cNvGrpSpPr>
            <p:nvPr/>
          </p:nvGrpSpPr>
          <p:grpSpPr bwMode="auto">
            <a:xfrm>
              <a:off x="2038" y="2920"/>
              <a:ext cx="609" cy="371"/>
              <a:chOff x="1991" y="3321"/>
              <a:chExt cx="361" cy="231"/>
            </a:xfrm>
          </p:grpSpPr>
          <p:sp>
            <p:nvSpPr>
              <p:cNvPr id="103484" name="Freeform 70"/>
              <p:cNvSpPr>
                <a:spLocks/>
              </p:cNvSpPr>
              <p:nvPr/>
            </p:nvSpPr>
            <p:spPr bwMode="auto">
              <a:xfrm>
                <a:off x="2274" y="3459"/>
                <a:ext cx="78" cy="93"/>
              </a:xfrm>
              <a:custGeom>
                <a:avLst/>
                <a:gdLst>
                  <a:gd name="T0" fmla="*/ 0 w 16"/>
                  <a:gd name="T1" fmla="*/ 2147483646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2147483646 w 16"/>
                  <a:gd name="T13" fmla="*/ 2147483646 h 19"/>
                  <a:gd name="T14" fmla="*/ 2147483646 w 16"/>
                  <a:gd name="T15" fmla="*/ 0 h 19"/>
                  <a:gd name="T16" fmla="*/ 2147483646 w 16"/>
                  <a:gd name="T17" fmla="*/ 2147483646 h 19"/>
                  <a:gd name="T18" fmla="*/ 0 w 16"/>
                  <a:gd name="T19" fmla="*/ 2147483646 h 19"/>
                  <a:gd name="T20" fmla="*/ 0 w 16"/>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3485" name="Freeform 71"/>
              <p:cNvSpPr>
                <a:spLocks/>
              </p:cNvSpPr>
              <p:nvPr/>
            </p:nvSpPr>
            <p:spPr bwMode="auto">
              <a:xfrm>
                <a:off x="2235" y="3409"/>
                <a:ext cx="44" cy="29"/>
              </a:xfrm>
              <a:custGeom>
                <a:avLst/>
                <a:gdLst>
                  <a:gd name="T0" fmla="*/ 2147483646 w 9"/>
                  <a:gd name="T1" fmla="*/ 2147483646 h 6"/>
                  <a:gd name="T2" fmla="*/ 2147483646 w 9"/>
                  <a:gd name="T3" fmla="*/ 2147483646 h 6"/>
                  <a:gd name="T4" fmla="*/ 2147483646 w 9"/>
                  <a:gd name="T5" fmla="*/ 2147483646 h 6"/>
                  <a:gd name="T6" fmla="*/ 2147483646 w 9"/>
                  <a:gd name="T7" fmla="*/ 2147483646 h 6"/>
                  <a:gd name="T8" fmla="*/ 2147483646 w 9"/>
                  <a:gd name="T9" fmla="*/ 2147483646 h 6"/>
                  <a:gd name="T10" fmla="*/ 2147483646 w 9"/>
                  <a:gd name="T11" fmla="*/ 0 h 6"/>
                  <a:gd name="T12" fmla="*/ 0 w 9"/>
                  <a:gd name="T13" fmla="*/ 2147483646 h 6"/>
                  <a:gd name="T14" fmla="*/ 2147483646 w 9"/>
                  <a:gd name="T15" fmla="*/ 2147483646 h 6"/>
                  <a:gd name="T16" fmla="*/ 2147483646 w 9"/>
                  <a:gd name="T17" fmla="*/ 2147483646 h 6"/>
                  <a:gd name="T18" fmla="*/ 2147483646 w 9"/>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3486" name="Freeform 72"/>
              <p:cNvSpPr>
                <a:spLocks/>
              </p:cNvSpPr>
              <p:nvPr/>
            </p:nvSpPr>
            <p:spPr bwMode="auto">
              <a:xfrm>
                <a:off x="2225" y="3438"/>
                <a:ext cx="20" cy="10"/>
              </a:xfrm>
              <a:custGeom>
                <a:avLst/>
                <a:gdLst>
                  <a:gd name="T0" fmla="*/ 0 w 4"/>
                  <a:gd name="T1" fmla="*/ 2147483646 h 2"/>
                  <a:gd name="T2" fmla="*/ 2147483646 w 4"/>
                  <a:gd name="T3" fmla="*/ 0 h 2"/>
                  <a:gd name="T4" fmla="*/ 2147483646 w 4"/>
                  <a:gd name="T5" fmla="*/ 2147483646 h 2"/>
                  <a:gd name="T6" fmla="*/ 0 w 4"/>
                  <a:gd name="T7" fmla="*/ 2147483646 h 2"/>
                  <a:gd name="T8" fmla="*/ 0 w 4"/>
                  <a:gd name="T9" fmla="*/ 214748364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3487" name="Freeform 73"/>
              <p:cNvSpPr>
                <a:spLocks/>
              </p:cNvSpPr>
              <p:nvPr/>
            </p:nvSpPr>
            <p:spPr bwMode="auto">
              <a:xfrm>
                <a:off x="2211" y="3419"/>
                <a:ext cx="19" cy="14"/>
              </a:xfrm>
              <a:custGeom>
                <a:avLst/>
                <a:gdLst>
                  <a:gd name="T0" fmla="*/ 2147483646 w 4"/>
                  <a:gd name="T1" fmla="*/ 0 h 3"/>
                  <a:gd name="T2" fmla="*/ 2147483646 w 4"/>
                  <a:gd name="T3" fmla="*/ 0 h 3"/>
                  <a:gd name="T4" fmla="*/ 2147483646 w 4"/>
                  <a:gd name="T5" fmla="*/ 0 h 3"/>
                  <a:gd name="T6" fmla="*/ 2147483646 w 4"/>
                  <a:gd name="T7" fmla="*/ 0 h 3"/>
                  <a:gd name="T8" fmla="*/ 2147483646 w 4"/>
                  <a:gd name="T9" fmla="*/ 0 h 3"/>
                  <a:gd name="T10" fmla="*/ 2147483646 w 4"/>
                  <a:gd name="T11" fmla="*/ 2147483646 h 3"/>
                  <a:gd name="T12" fmla="*/ 2147483646 w 4"/>
                  <a:gd name="T13" fmla="*/ 2147483646 h 3"/>
                  <a:gd name="T14" fmla="*/ 2147483646 w 4"/>
                  <a:gd name="T15" fmla="*/ 2147483646 h 3"/>
                  <a:gd name="T16" fmla="*/ 2147483646 w 4"/>
                  <a:gd name="T17" fmla="*/ 2147483646 h 3"/>
                  <a:gd name="T18" fmla="*/ 2147483646 w 4"/>
                  <a:gd name="T19" fmla="*/ 2147483646 h 3"/>
                  <a:gd name="T20" fmla="*/ 2147483646 w 4"/>
                  <a:gd name="T21" fmla="*/ 2147483646 h 3"/>
                  <a:gd name="T22" fmla="*/ 2147483646 w 4"/>
                  <a:gd name="T23" fmla="*/ 2147483646 h 3"/>
                  <a:gd name="T24" fmla="*/ 2147483646 w 4"/>
                  <a:gd name="T25" fmla="*/ 2147483646 h 3"/>
                  <a:gd name="T26" fmla="*/ 2147483646 w 4"/>
                  <a:gd name="T27" fmla="*/ 2147483646 h 3"/>
                  <a:gd name="T28" fmla="*/ 2147483646 w 4"/>
                  <a:gd name="T29" fmla="*/ 2147483646 h 3"/>
                  <a:gd name="T30" fmla="*/ 2147483646 w 4"/>
                  <a:gd name="T31" fmla="*/ 2147483646 h 3"/>
                  <a:gd name="T32" fmla="*/ 2147483646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0 w 4"/>
                  <a:gd name="T45" fmla="*/ 2147483646 h 3"/>
                  <a:gd name="T46" fmla="*/ 0 w 4"/>
                  <a:gd name="T47" fmla="*/ 2147483646 h 3"/>
                  <a:gd name="T48" fmla="*/ 0 w 4"/>
                  <a:gd name="T49" fmla="*/ 2147483646 h 3"/>
                  <a:gd name="T50" fmla="*/ 0 w 4"/>
                  <a:gd name="T51" fmla="*/ 2147483646 h 3"/>
                  <a:gd name="T52" fmla="*/ 0 w 4"/>
                  <a:gd name="T53" fmla="*/ 2147483646 h 3"/>
                  <a:gd name="T54" fmla="*/ 2147483646 w 4"/>
                  <a:gd name="T55" fmla="*/ 2147483646 h 3"/>
                  <a:gd name="T56" fmla="*/ 2147483646 w 4"/>
                  <a:gd name="T57" fmla="*/ 0 h 3"/>
                  <a:gd name="T58" fmla="*/ 2147483646 w 4"/>
                  <a:gd name="T59" fmla="*/ 0 h 3"/>
                  <a:gd name="T60" fmla="*/ 2147483646 w 4"/>
                  <a:gd name="T61" fmla="*/ 0 h 3"/>
                  <a:gd name="T62" fmla="*/ 2147483646 w 4"/>
                  <a:gd name="T63" fmla="*/ 0 h 3"/>
                  <a:gd name="T64" fmla="*/ 2147483646 w 4"/>
                  <a:gd name="T65" fmla="*/ 0 h 3"/>
                  <a:gd name="T66" fmla="*/ 2147483646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3488" name="Freeform 74"/>
              <p:cNvSpPr>
                <a:spLocks/>
              </p:cNvSpPr>
              <p:nvPr/>
            </p:nvSpPr>
            <p:spPr bwMode="auto">
              <a:xfrm>
                <a:off x="2186" y="3394"/>
                <a:ext cx="39" cy="15"/>
              </a:xfrm>
              <a:custGeom>
                <a:avLst/>
                <a:gdLst>
                  <a:gd name="T0" fmla="*/ 0 w 8"/>
                  <a:gd name="T1" fmla="*/ 2147483646 h 3"/>
                  <a:gd name="T2" fmla="*/ 2147483646 w 8"/>
                  <a:gd name="T3" fmla="*/ 2147483646 h 3"/>
                  <a:gd name="T4" fmla="*/ 2147483646 w 8"/>
                  <a:gd name="T5" fmla="*/ 0 h 3"/>
                  <a:gd name="T6" fmla="*/ 2147483646 w 8"/>
                  <a:gd name="T7" fmla="*/ 0 h 3"/>
                  <a:gd name="T8" fmla="*/ 0 w 8"/>
                  <a:gd name="T9" fmla="*/ 2147483646 h 3"/>
                  <a:gd name="T10" fmla="*/ 0 w 8"/>
                  <a:gd name="T11" fmla="*/ 2147483646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3489" name="Freeform 75"/>
              <p:cNvSpPr>
                <a:spLocks/>
              </p:cNvSpPr>
              <p:nvPr/>
            </p:nvSpPr>
            <p:spPr bwMode="auto">
              <a:xfrm>
                <a:off x="2026" y="3321"/>
                <a:ext cx="38" cy="24"/>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0 h 5"/>
                  <a:gd name="T10" fmla="*/ 2147483646 w 8"/>
                  <a:gd name="T11" fmla="*/ 2147483646 h 5"/>
                  <a:gd name="T12" fmla="*/ 0 w 8"/>
                  <a:gd name="T13" fmla="*/ 2147483646 h 5"/>
                  <a:gd name="T14" fmla="*/ 0 w 8"/>
                  <a:gd name="T15" fmla="*/ 214748364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3490" name="Freeform 76"/>
              <p:cNvSpPr>
                <a:spLocks/>
              </p:cNvSpPr>
              <p:nvPr/>
            </p:nvSpPr>
            <p:spPr bwMode="auto">
              <a:xfrm>
                <a:off x="1991" y="3321"/>
                <a:ext cx="20" cy="24"/>
              </a:xfrm>
              <a:custGeom>
                <a:avLst/>
                <a:gdLst>
                  <a:gd name="T0" fmla="*/ 0 w 4"/>
                  <a:gd name="T1" fmla="*/ 2147483646 h 5"/>
                  <a:gd name="T2" fmla="*/ 2147483646 w 4"/>
                  <a:gd name="T3" fmla="*/ 2147483646 h 5"/>
                  <a:gd name="T4" fmla="*/ 2147483646 w 4"/>
                  <a:gd name="T5" fmla="*/ 0 h 5"/>
                  <a:gd name="T6" fmla="*/ 0 w 4"/>
                  <a:gd name="T7" fmla="*/ 2147483646 h 5"/>
                  <a:gd name="T8" fmla="*/ 0 w 4"/>
                  <a:gd name="T9" fmla="*/ 2147483646 h 5"/>
                  <a:gd name="T10" fmla="*/ 0 w 4"/>
                  <a:gd name="T11" fmla="*/ 214748364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it-IT"/>
              </a:p>
            </p:txBody>
          </p:sp>
          <p:sp>
            <p:nvSpPr>
              <p:cNvPr id="103491" name="Freeform 77"/>
              <p:cNvSpPr>
                <a:spLocks/>
              </p:cNvSpPr>
              <p:nvPr/>
            </p:nvSpPr>
            <p:spPr bwMode="auto">
              <a:xfrm>
                <a:off x="2128" y="3360"/>
                <a:ext cx="39" cy="34"/>
              </a:xfrm>
              <a:custGeom>
                <a:avLst/>
                <a:gdLst>
                  <a:gd name="T0" fmla="*/ 2147483646 w 8"/>
                  <a:gd name="T1" fmla="*/ 2147483646 h 7"/>
                  <a:gd name="T2" fmla="*/ 2147483646 w 8"/>
                  <a:gd name="T3" fmla="*/ 2147483646 h 7"/>
                  <a:gd name="T4" fmla="*/ 2147483646 w 8"/>
                  <a:gd name="T5" fmla="*/ 2147483646 h 7"/>
                  <a:gd name="T6" fmla="*/ 2147483646 w 8"/>
                  <a:gd name="T7" fmla="*/ 0 h 7"/>
                  <a:gd name="T8" fmla="*/ 0 w 8"/>
                  <a:gd name="T9" fmla="*/ 2147483646 h 7"/>
                  <a:gd name="T10" fmla="*/ 2147483646 w 8"/>
                  <a:gd name="T11" fmla="*/ 2147483646 h 7"/>
                  <a:gd name="T12" fmla="*/ 2147483646 w 8"/>
                  <a:gd name="T13" fmla="*/ 2147483646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it-IT"/>
              </a:p>
            </p:txBody>
          </p:sp>
        </p:grpSp>
      </p:grpSp>
      <p:sp>
        <p:nvSpPr>
          <p:cNvPr id="103427" name="Rectangle 78"/>
          <p:cNvSpPr>
            <a:spLocks noGrp="1" noChangeArrowheads="1"/>
          </p:cNvSpPr>
          <p:nvPr>
            <p:ph type="title"/>
          </p:nvPr>
        </p:nvSpPr>
        <p:spPr>
          <a:xfrm>
            <a:off x="0" y="242888"/>
            <a:ext cx="9144000" cy="1143000"/>
          </a:xfrm>
          <a:noFill/>
        </p:spPr>
        <p:txBody>
          <a:bodyPr/>
          <a:lstStyle/>
          <a:p>
            <a:r>
              <a:rPr lang="en-US" altLang="it-IT" sz="2800"/>
              <a:t>Obesity Trends* Among U.S. Adults</a:t>
            </a:r>
            <a:br>
              <a:rPr lang="en-US" altLang="it-IT" sz="2800"/>
            </a:br>
            <a:r>
              <a:rPr lang="en-US" altLang="it-IT" sz="2800">
                <a:solidFill>
                  <a:srgbClr val="DE3021"/>
                </a:solidFill>
              </a:rPr>
              <a:t>BRFSS, 1995</a:t>
            </a:r>
          </a:p>
        </p:txBody>
      </p:sp>
      <p:sp>
        <p:nvSpPr>
          <p:cNvPr id="103428" name="Text Box 80"/>
          <p:cNvSpPr txBox="1">
            <a:spLocks noChangeArrowheads="1"/>
          </p:cNvSpPr>
          <p:nvPr/>
        </p:nvSpPr>
        <p:spPr bwMode="auto">
          <a:xfrm>
            <a:off x="654050" y="5894388"/>
            <a:ext cx="725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it-IT" sz="1400" b="1">
                <a:latin typeface="Arial Narrow" panose="020B0606020202030204" pitchFamily="34" charset="0"/>
              </a:rPr>
              <a:t>No Data         &lt;10%        10%–14         15%–19% </a:t>
            </a:r>
          </a:p>
        </p:txBody>
      </p:sp>
      <p:sp>
        <p:nvSpPr>
          <p:cNvPr id="103429"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3430" name="Rectangle 82"/>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3431" name="Rectangle 83"/>
          <p:cNvSpPr>
            <a:spLocks noChangeArrowheads="1"/>
          </p:cNvSpPr>
          <p:nvPr/>
        </p:nvSpPr>
        <p:spPr bwMode="auto">
          <a:xfrm>
            <a:off x="2066925" y="5951538"/>
            <a:ext cx="209550" cy="234950"/>
          </a:xfrm>
          <a:prstGeom prst="rect">
            <a:avLst/>
          </a:prstGeom>
          <a:solidFill>
            <a:srgbClr val="66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it-IT" altLang="it-IT" sz="1800"/>
          </a:p>
        </p:txBody>
      </p:sp>
      <p:sp>
        <p:nvSpPr>
          <p:cNvPr id="103432" name="Rectangle 84"/>
          <p:cNvSpPr>
            <a:spLocks noChangeArrowheads="1"/>
          </p:cNvSpPr>
          <p:nvPr/>
        </p:nvSpPr>
        <p:spPr bwMode="auto">
          <a:xfrm>
            <a:off x="3065463" y="5961063"/>
            <a:ext cx="207962" cy="234950"/>
          </a:xfrm>
          <a:prstGeom prst="rect">
            <a:avLst/>
          </a:prstGeom>
          <a:solidFill>
            <a:srgbClr val="0000A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3433" name="Rectangle 85"/>
          <p:cNvSpPr>
            <a:spLocks noChangeArrowheads="1"/>
          </p:cNvSpPr>
          <p:nvPr/>
        </p:nvSpPr>
        <p:spPr bwMode="auto">
          <a:xfrm>
            <a:off x="395288" y="5892800"/>
            <a:ext cx="3630612"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reeform 2"/>
          <p:cNvSpPr>
            <a:spLocks/>
          </p:cNvSpPr>
          <p:nvPr/>
        </p:nvSpPr>
        <p:spPr bwMode="auto">
          <a:xfrm>
            <a:off x="4013200" y="2003425"/>
            <a:ext cx="642938" cy="427038"/>
          </a:xfrm>
          <a:custGeom>
            <a:avLst/>
            <a:gdLst>
              <a:gd name="T0" fmla="*/ 0 w 89"/>
              <a:gd name="T1" fmla="*/ 2147483646 h 55"/>
              <a:gd name="T2" fmla="*/ 2147483646 w 89"/>
              <a:gd name="T3" fmla="*/ 0 h 55"/>
              <a:gd name="T4" fmla="*/ 2147483646 w 89"/>
              <a:gd name="T5" fmla="*/ 2147483646 h 55"/>
              <a:gd name="T6" fmla="*/ 2147483646 w 89"/>
              <a:gd name="T7" fmla="*/ 2147483646 h 55"/>
              <a:gd name="T8" fmla="*/ 2147483646 w 89"/>
              <a:gd name="T9" fmla="*/ 2147483646 h 55"/>
              <a:gd name="T10" fmla="*/ 2147483646 w 89"/>
              <a:gd name="T11" fmla="*/ 2147483646 h 55"/>
              <a:gd name="T12" fmla="*/ 2147483646 w 89"/>
              <a:gd name="T13" fmla="*/ 2147483646 h 55"/>
              <a:gd name="T14" fmla="*/ 2147483646 w 89"/>
              <a:gd name="T15" fmla="*/ 2147483646 h 55"/>
              <a:gd name="T16" fmla="*/ 2147483646 w 89"/>
              <a:gd name="T17" fmla="*/ 2147483646 h 55"/>
              <a:gd name="T18" fmla="*/ 2147483646 w 89"/>
              <a:gd name="T19" fmla="*/ 2147483646 h 55"/>
              <a:gd name="T20" fmla="*/ 2147483646 w 89"/>
              <a:gd name="T21" fmla="*/ 2147483646 h 55"/>
              <a:gd name="T22" fmla="*/ 2147483646 w 89"/>
              <a:gd name="T23" fmla="*/ 2147483646 h 55"/>
              <a:gd name="T24" fmla="*/ 2147483646 w 89"/>
              <a:gd name="T25" fmla="*/ 2147483646 h 55"/>
              <a:gd name="T26" fmla="*/ 2147483646 w 89"/>
              <a:gd name="T27" fmla="*/ 2147483646 h 55"/>
              <a:gd name="T28" fmla="*/ 2147483646 w 89"/>
              <a:gd name="T29" fmla="*/ 2147483646 h 55"/>
              <a:gd name="T30" fmla="*/ 2147483646 w 89"/>
              <a:gd name="T31" fmla="*/ 2147483646 h 55"/>
              <a:gd name="T32" fmla="*/ 2147483646 w 89"/>
              <a:gd name="T33" fmla="*/ 2147483646 h 55"/>
              <a:gd name="T34" fmla="*/ 2147483646 w 89"/>
              <a:gd name="T35" fmla="*/ 2147483646 h 55"/>
              <a:gd name="T36" fmla="*/ 2147483646 w 89"/>
              <a:gd name="T37" fmla="*/ 2147483646 h 55"/>
              <a:gd name="T38" fmla="*/ 0 w 89"/>
              <a:gd name="T39" fmla="*/ 2147483646 h 55"/>
              <a:gd name="T40" fmla="*/ 0 w 8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75" name="Freeform 3"/>
          <p:cNvSpPr>
            <a:spLocks/>
          </p:cNvSpPr>
          <p:nvPr/>
        </p:nvSpPr>
        <p:spPr bwMode="auto">
          <a:xfrm>
            <a:off x="3984625" y="2398713"/>
            <a:ext cx="681038" cy="495300"/>
          </a:xfrm>
          <a:custGeom>
            <a:avLst/>
            <a:gdLst>
              <a:gd name="T0" fmla="*/ 0 w 94"/>
              <a:gd name="T1" fmla="*/ 2147483646 h 64"/>
              <a:gd name="T2" fmla="*/ 2147483646 w 94"/>
              <a:gd name="T3" fmla="*/ 2147483646 h 64"/>
              <a:gd name="T4" fmla="*/ 2147483646 w 94"/>
              <a:gd name="T5" fmla="*/ 0 h 64"/>
              <a:gd name="T6" fmla="*/ 2147483646 w 94"/>
              <a:gd name="T7" fmla="*/ 2147483646 h 64"/>
              <a:gd name="T8" fmla="*/ 2147483646 w 94"/>
              <a:gd name="T9" fmla="*/ 2147483646 h 64"/>
              <a:gd name="T10" fmla="*/ 2147483646 w 94"/>
              <a:gd name="T11" fmla="*/ 2147483646 h 64"/>
              <a:gd name="T12" fmla="*/ 2147483646 w 94"/>
              <a:gd name="T13" fmla="*/ 2147483646 h 64"/>
              <a:gd name="T14" fmla="*/ 2147483646 w 94"/>
              <a:gd name="T15" fmla="*/ 2147483646 h 64"/>
              <a:gd name="T16" fmla="*/ 2147483646 w 94"/>
              <a:gd name="T17" fmla="*/ 2147483646 h 64"/>
              <a:gd name="T18" fmla="*/ 2147483646 w 94"/>
              <a:gd name="T19" fmla="*/ 2147483646 h 64"/>
              <a:gd name="T20" fmla="*/ 2147483646 w 94"/>
              <a:gd name="T21" fmla="*/ 2147483646 h 64"/>
              <a:gd name="T22" fmla="*/ 2147483646 w 94"/>
              <a:gd name="T23" fmla="*/ 2147483646 h 64"/>
              <a:gd name="T24" fmla="*/ 2147483646 w 94"/>
              <a:gd name="T25" fmla="*/ 2147483646 h 64"/>
              <a:gd name="T26" fmla="*/ 2147483646 w 94"/>
              <a:gd name="T27" fmla="*/ 2147483646 h 64"/>
              <a:gd name="T28" fmla="*/ 2147483646 w 94"/>
              <a:gd name="T29" fmla="*/ 2147483646 h 64"/>
              <a:gd name="T30" fmla="*/ 2147483646 w 94"/>
              <a:gd name="T31" fmla="*/ 2147483646 h 64"/>
              <a:gd name="T32" fmla="*/ 2147483646 w 94"/>
              <a:gd name="T33" fmla="*/ 2147483646 h 64"/>
              <a:gd name="T34" fmla="*/ 2147483646 w 94"/>
              <a:gd name="T35" fmla="*/ 2147483646 h 64"/>
              <a:gd name="T36" fmla="*/ 2147483646 w 94"/>
              <a:gd name="T37" fmla="*/ 2147483646 h 64"/>
              <a:gd name="T38" fmla="*/ 2147483646 w 94"/>
              <a:gd name="T39" fmla="*/ 2147483646 h 64"/>
              <a:gd name="T40" fmla="*/ 2147483646 w 94"/>
              <a:gd name="T41" fmla="*/ 2147483646 h 64"/>
              <a:gd name="T42" fmla="*/ 2147483646 w 94"/>
              <a:gd name="T43" fmla="*/ 2147483646 h 64"/>
              <a:gd name="T44" fmla="*/ 2147483646 w 94"/>
              <a:gd name="T45" fmla="*/ 2147483646 h 64"/>
              <a:gd name="T46" fmla="*/ 2147483646 w 94"/>
              <a:gd name="T47" fmla="*/ 2147483646 h 64"/>
              <a:gd name="T48" fmla="*/ 2147483646 w 94"/>
              <a:gd name="T49" fmla="*/ 2147483646 h 64"/>
              <a:gd name="T50" fmla="*/ 2147483646 w 94"/>
              <a:gd name="T51" fmla="*/ 2147483646 h 64"/>
              <a:gd name="T52" fmla="*/ 2147483646 w 94"/>
              <a:gd name="T53" fmla="*/ 2147483646 h 64"/>
              <a:gd name="T54" fmla="*/ 2147483646 w 94"/>
              <a:gd name="T55" fmla="*/ 2147483646 h 64"/>
              <a:gd name="T56" fmla="*/ 2147483646 w 94"/>
              <a:gd name="T57" fmla="*/ 2147483646 h 64"/>
              <a:gd name="T58" fmla="*/ 2147483646 w 94"/>
              <a:gd name="T59" fmla="*/ 2147483646 h 64"/>
              <a:gd name="T60" fmla="*/ 2147483646 w 94"/>
              <a:gd name="T61" fmla="*/ 2147483646 h 64"/>
              <a:gd name="T62" fmla="*/ 2147483646 w 94"/>
              <a:gd name="T63" fmla="*/ 2147483646 h 64"/>
              <a:gd name="T64" fmla="*/ 2147483646 w 94"/>
              <a:gd name="T65" fmla="*/ 2147483646 h 64"/>
              <a:gd name="T66" fmla="*/ 2147483646 w 94"/>
              <a:gd name="T67" fmla="*/ 2147483646 h 64"/>
              <a:gd name="T68" fmla="*/ 2147483646 w 94"/>
              <a:gd name="T69" fmla="*/ 2147483646 h 64"/>
              <a:gd name="T70" fmla="*/ 0 w 94"/>
              <a:gd name="T71" fmla="*/ 2147483646 h 64"/>
              <a:gd name="T72" fmla="*/ 0 w 94"/>
              <a:gd name="T73" fmla="*/ 2147483646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76" name="Freeform 4"/>
          <p:cNvSpPr>
            <a:spLocks/>
          </p:cNvSpPr>
          <p:nvPr/>
        </p:nvSpPr>
        <p:spPr bwMode="auto">
          <a:xfrm>
            <a:off x="4019550" y="3590925"/>
            <a:ext cx="839788" cy="465138"/>
          </a:xfrm>
          <a:custGeom>
            <a:avLst/>
            <a:gdLst>
              <a:gd name="T0" fmla="*/ 2147483646 w 116"/>
              <a:gd name="T1" fmla="*/ 2147483646 h 60"/>
              <a:gd name="T2" fmla="*/ 0 w 116"/>
              <a:gd name="T3" fmla="*/ 2147483646 h 60"/>
              <a:gd name="T4" fmla="*/ 2147483646 w 116"/>
              <a:gd name="T5" fmla="*/ 2147483646 h 60"/>
              <a:gd name="T6" fmla="*/ 2147483646 w 116"/>
              <a:gd name="T7" fmla="*/ 2147483646 h 60"/>
              <a:gd name="T8" fmla="*/ 2147483646 w 116"/>
              <a:gd name="T9" fmla="*/ 2147483646 h 60"/>
              <a:gd name="T10" fmla="*/ 2147483646 w 116"/>
              <a:gd name="T11" fmla="*/ 2147483646 h 60"/>
              <a:gd name="T12" fmla="*/ 2147483646 w 116"/>
              <a:gd name="T13" fmla="*/ 2147483646 h 60"/>
              <a:gd name="T14" fmla="*/ 2147483646 w 116"/>
              <a:gd name="T15" fmla="*/ 2147483646 h 60"/>
              <a:gd name="T16" fmla="*/ 2147483646 w 116"/>
              <a:gd name="T17" fmla="*/ 2147483646 h 60"/>
              <a:gd name="T18" fmla="*/ 2147483646 w 116"/>
              <a:gd name="T19" fmla="*/ 2147483646 h 60"/>
              <a:gd name="T20" fmla="*/ 2147483646 w 116"/>
              <a:gd name="T21" fmla="*/ 2147483646 h 60"/>
              <a:gd name="T22" fmla="*/ 2147483646 w 116"/>
              <a:gd name="T23" fmla="*/ 2147483646 h 60"/>
              <a:gd name="T24" fmla="*/ 2147483646 w 116"/>
              <a:gd name="T25" fmla="*/ 2147483646 h 60"/>
              <a:gd name="T26" fmla="*/ 2147483646 w 116"/>
              <a:gd name="T27" fmla="*/ 2147483646 h 60"/>
              <a:gd name="T28" fmla="*/ 2147483646 w 116"/>
              <a:gd name="T29" fmla="*/ 2147483646 h 60"/>
              <a:gd name="T30" fmla="*/ 2147483646 w 116"/>
              <a:gd name="T31" fmla="*/ 2147483646 h 60"/>
              <a:gd name="T32" fmla="*/ 2147483646 w 116"/>
              <a:gd name="T33" fmla="*/ 2147483646 h 60"/>
              <a:gd name="T34" fmla="*/ 2147483646 w 116"/>
              <a:gd name="T35" fmla="*/ 2147483646 h 60"/>
              <a:gd name="T36" fmla="*/ 2147483646 w 116"/>
              <a:gd name="T37" fmla="*/ 2147483646 h 60"/>
              <a:gd name="T38" fmla="*/ 2147483646 w 116"/>
              <a:gd name="T39" fmla="*/ 2147483646 h 60"/>
              <a:gd name="T40" fmla="*/ 2147483646 w 116"/>
              <a:gd name="T41" fmla="*/ 2147483646 h 60"/>
              <a:gd name="T42" fmla="*/ 2147483646 w 116"/>
              <a:gd name="T43" fmla="*/ 2147483646 h 60"/>
              <a:gd name="T44" fmla="*/ 2147483646 w 116"/>
              <a:gd name="T45" fmla="*/ 2147483646 h 60"/>
              <a:gd name="T46" fmla="*/ 2147483646 w 116"/>
              <a:gd name="T47" fmla="*/ 2147483646 h 60"/>
              <a:gd name="T48" fmla="*/ 2147483646 w 116"/>
              <a:gd name="T49" fmla="*/ 2147483646 h 60"/>
              <a:gd name="T50" fmla="*/ 2147483646 w 116"/>
              <a:gd name="T51" fmla="*/ 2147483646 h 60"/>
              <a:gd name="T52" fmla="*/ 2147483646 w 116"/>
              <a:gd name="T53" fmla="*/ 2147483646 h 60"/>
              <a:gd name="T54" fmla="*/ 2147483646 w 116"/>
              <a:gd name="T55" fmla="*/ 2147483646 h 60"/>
              <a:gd name="T56" fmla="*/ 2147483646 w 116"/>
              <a:gd name="T57" fmla="*/ 2147483646 h 60"/>
              <a:gd name="T58" fmla="*/ 2147483646 w 116"/>
              <a:gd name="T59" fmla="*/ 2147483646 h 60"/>
              <a:gd name="T60" fmla="*/ 2147483646 w 116"/>
              <a:gd name="T61" fmla="*/ 2147483646 h 60"/>
              <a:gd name="T62" fmla="*/ 2147483646 w 116"/>
              <a:gd name="T63" fmla="*/ 2147483646 h 60"/>
              <a:gd name="T64" fmla="*/ 2147483646 w 116"/>
              <a:gd name="T65" fmla="*/ 2147483646 h 60"/>
              <a:gd name="T66" fmla="*/ 2147483646 w 116"/>
              <a:gd name="T67" fmla="*/ 2147483646 h 60"/>
              <a:gd name="T68" fmla="*/ 2147483646 w 116"/>
              <a:gd name="T69" fmla="*/ 21474836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77" name="Freeform 5"/>
          <p:cNvSpPr>
            <a:spLocks/>
          </p:cNvSpPr>
          <p:nvPr/>
        </p:nvSpPr>
        <p:spPr bwMode="auto">
          <a:xfrm>
            <a:off x="4975225" y="2282825"/>
            <a:ext cx="514350" cy="588963"/>
          </a:xfrm>
          <a:custGeom>
            <a:avLst/>
            <a:gdLst>
              <a:gd name="T0" fmla="*/ 2147483646 w 71"/>
              <a:gd name="T1" fmla="*/ 2147483646 h 76"/>
              <a:gd name="T2" fmla="*/ 2147483646 w 71"/>
              <a:gd name="T3" fmla="*/ 2147483646 h 76"/>
              <a:gd name="T4" fmla="*/ 2147483646 w 71"/>
              <a:gd name="T5" fmla="*/ 2147483646 h 76"/>
              <a:gd name="T6" fmla="*/ 2147483646 w 71"/>
              <a:gd name="T7" fmla="*/ 2147483646 h 76"/>
              <a:gd name="T8" fmla="*/ 2147483646 w 71"/>
              <a:gd name="T9" fmla="*/ 2147483646 h 76"/>
              <a:gd name="T10" fmla="*/ 2147483646 w 71"/>
              <a:gd name="T11" fmla="*/ 2147483646 h 76"/>
              <a:gd name="T12" fmla="*/ 2147483646 w 71"/>
              <a:gd name="T13" fmla="*/ 2147483646 h 76"/>
              <a:gd name="T14" fmla="*/ 2147483646 w 71"/>
              <a:gd name="T15" fmla="*/ 2147483646 h 76"/>
              <a:gd name="T16" fmla="*/ 2147483646 w 71"/>
              <a:gd name="T17" fmla="*/ 2147483646 h 76"/>
              <a:gd name="T18" fmla="*/ 2147483646 w 71"/>
              <a:gd name="T19" fmla="*/ 2147483646 h 76"/>
              <a:gd name="T20" fmla="*/ 2147483646 w 71"/>
              <a:gd name="T21" fmla="*/ 2147483646 h 76"/>
              <a:gd name="T22" fmla="*/ 2147483646 w 71"/>
              <a:gd name="T23" fmla="*/ 2147483646 h 76"/>
              <a:gd name="T24" fmla="*/ 2147483646 w 71"/>
              <a:gd name="T25" fmla="*/ 2147483646 h 76"/>
              <a:gd name="T26" fmla="*/ 2147483646 w 71"/>
              <a:gd name="T27" fmla="*/ 2147483646 h 76"/>
              <a:gd name="T28" fmla="*/ 0 w 71"/>
              <a:gd name="T29" fmla="*/ 2147483646 h 76"/>
              <a:gd name="T30" fmla="*/ 2147483646 w 71"/>
              <a:gd name="T31" fmla="*/ 2147483646 h 76"/>
              <a:gd name="T32" fmla="*/ 2147483646 w 71"/>
              <a:gd name="T33" fmla="*/ 2147483646 h 76"/>
              <a:gd name="T34" fmla="*/ 2147483646 w 71"/>
              <a:gd name="T35" fmla="*/ 2147483646 h 76"/>
              <a:gd name="T36" fmla="*/ 2147483646 w 71"/>
              <a:gd name="T37" fmla="*/ 2147483646 h 76"/>
              <a:gd name="T38" fmla="*/ 2147483646 w 71"/>
              <a:gd name="T39" fmla="*/ 2147483646 h 76"/>
              <a:gd name="T40" fmla="*/ 2147483646 w 71"/>
              <a:gd name="T41" fmla="*/ 2147483646 h 76"/>
              <a:gd name="T42" fmla="*/ 2147483646 w 71"/>
              <a:gd name="T43" fmla="*/ 2147483646 h 76"/>
              <a:gd name="T44" fmla="*/ 2147483646 w 71"/>
              <a:gd name="T45" fmla="*/ 2147483646 h 76"/>
              <a:gd name="T46" fmla="*/ 2147483646 w 71"/>
              <a:gd name="T47" fmla="*/ 2147483646 h 76"/>
              <a:gd name="T48" fmla="*/ 2147483646 w 71"/>
              <a:gd name="T49" fmla="*/ 2147483646 h 76"/>
              <a:gd name="T50" fmla="*/ 2147483646 w 71"/>
              <a:gd name="T51" fmla="*/ 2147483646 h 76"/>
              <a:gd name="T52" fmla="*/ 2147483646 w 71"/>
              <a:gd name="T53" fmla="*/ 2147483646 h 76"/>
              <a:gd name="T54" fmla="*/ 2147483646 w 71"/>
              <a:gd name="T55" fmla="*/ 2147483646 h 76"/>
              <a:gd name="T56" fmla="*/ 2147483646 w 71"/>
              <a:gd name="T57" fmla="*/ 2147483646 h 76"/>
              <a:gd name="T58" fmla="*/ 2147483646 w 71"/>
              <a:gd name="T59" fmla="*/ 2147483646 h 76"/>
              <a:gd name="T60" fmla="*/ 2147483646 w 71"/>
              <a:gd name="T61" fmla="*/ 2147483646 h 76"/>
              <a:gd name="T62" fmla="*/ 2147483646 w 71"/>
              <a:gd name="T63" fmla="*/ 2147483646 h 76"/>
              <a:gd name="T64" fmla="*/ 2147483646 w 71"/>
              <a:gd name="T65" fmla="*/ 2147483646 h 76"/>
              <a:gd name="T66" fmla="*/ 2147483646 w 71"/>
              <a:gd name="T67" fmla="*/ 2147483646 h 76"/>
              <a:gd name="T68" fmla="*/ 2147483646 w 71"/>
              <a:gd name="T69" fmla="*/ 2147483646 h 76"/>
              <a:gd name="T70" fmla="*/ 2147483646 w 71"/>
              <a:gd name="T71" fmla="*/ 2147483646 h 76"/>
              <a:gd name="T72" fmla="*/ 2147483646 w 71"/>
              <a:gd name="T73" fmla="*/ 2147483646 h 76"/>
              <a:gd name="T74" fmla="*/ 2147483646 w 71"/>
              <a:gd name="T75" fmla="*/ 2147483646 h 76"/>
              <a:gd name="T76" fmla="*/ 2147483646 w 71"/>
              <a:gd name="T77" fmla="*/ 2147483646 h 76"/>
              <a:gd name="T78" fmla="*/ 2147483646 w 71"/>
              <a:gd name="T79" fmla="*/ 2147483646 h 76"/>
              <a:gd name="T80" fmla="*/ 2147483646 w 71"/>
              <a:gd name="T81" fmla="*/ 2147483646 h 76"/>
              <a:gd name="T82" fmla="*/ 2147483646 w 71"/>
              <a:gd name="T83" fmla="*/ 2147483646 h 76"/>
              <a:gd name="T84" fmla="*/ 2147483646 w 71"/>
              <a:gd name="T85" fmla="*/ 2147483646 h 76"/>
              <a:gd name="T86" fmla="*/ 2147483646 w 71"/>
              <a:gd name="T87" fmla="*/ 2147483646 h 76"/>
              <a:gd name="T88" fmla="*/ 2147483646 w 71"/>
              <a:gd name="T89" fmla="*/ 2147483646 h 76"/>
              <a:gd name="T90" fmla="*/ 2147483646 w 71"/>
              <a:gd name="T91" fmla="*/ 2147483646 h 76"/>
              <a:gd name="T92" fmla="*/ 2147483646 w 71"/>
              <a:gd name="T93" fmla="*/ 2147483646 h 76"/>
              <a:gd name="T94" fmla="*/ 2147483646 w 71"/>
              <a:gd name="T95" fmla="*/ 2147483646 h 76"/>
              <a:gd name="T96" fmla="*/ 2147483646 w 71"/>
              <a:gd name="T97" fmla="*/ 2147483646 h 76"/>
              <a:gd name="T98" fmla="*/ 2147483646 w 71"/>
              <a:gd name="T99" fmla="*/ 2147483646 h 76"/>
              <a:gd name="T100" fmla="*/ 2147483646 w 71"/>
              <a:gd name="T101" fmla="*/ 2147483646 h 76"/>
              <a:gd name="T102" fmla="*/ 2147483646 w 71"/>
              <a:gd name="T103" fmla="*/ 2147483646 h 76"/>
              <a:gd name="T104" fmla="*/ 2147483646 w 71"/>
              <a:gd name="T105" fmla="*/ 2147483646 h 76"/>
              <a:gd name="T106" fmla="*/ 2147483646 w 71"/>
              <a:gd name="T107" fmla="*/ 2147483646 h 76"/>
              <a:gd name="T108" fmla="*/ 2147483646 w 71"/>
              <a:gd name="T109" fmla="*/ 2147483646 h 76"/>
              <a:gd name="T110" fmla="*/ 2147483646 w 71"/>
              <a:gd name="T111" fmla="*/ 2147483646 h 76"/>
              <a:gd name="T112" fmla="*/ 2147483646 w 71"/>
              <a:gd name="T113" fmla="*/ 2147483646 h 76"/>
              <a:gd name="T114" fmla="*/ 2147483646 w 71"/>
              <a:gd name="T115" fmla="*/ 2147483646 h 76"/>
              <a:gd name="T116" fmla="*/ 2147483646 w 71"/>
              <a:gd name="T117" fmla="*/ 2147483646 h 76"/>
              <a:gd name="T118" fmla="*/ 2147483646 w 71"/>
              <a:gd name="T119" fmla="*/ 2147483646 h 76"/>
              <a:gd name="T120" fmla="*/ 2147483646 w 71"/>
              <a:gd name="T121" fmla="*/ 2147483646 h 76"/>
              <a:gd name="T122" fmla="*/ 2147483646 w 71"/>
              <a:gd name="T123" fmla="*/ 214748364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78" name="Freeform 6"/>
          <p:cNvSpPr>
            <a:spLocks/>
          </p:cNvSpPr>
          <p:nvPr/>
        </p:nvSpPr>
        <p:spPr bwMode="auto">
          <a:xfrm>
            <a:off x="5591175" y="4311650"/>
            <a:ext cx="890588" cy="719138"/>
          </a:xfrm>
          <a:custGeom>
            <a:avLst/>
            <a:gdLst>
              <a:gd name="T0" fmla="*/ 0 w 123"/>
              <a:gd name="T1" fmla="*/ 2147483646 h 93"/>
              <a:gd name="T2" fmla="*/ 0 w 123"/>
              <a:gd name="T3" fmla="*/ 2147483646 h 93"/>
              <a:gd name="T4" fmla="*/ 2147483646 w 123"/>
              <a:gd name="T5" fmla="*/ 2147483646 h 93"/>
              <a:gd name="T6" fmla="*/ 2147483646 w 123"/>
              <a:gd name="T7" fmla="*/ 2147483646 h 93"/>
              <a:gd name="T8" fmla="*/ 2147483646 w 123"/>
              <a:gd name="T9" fmla="*/ 2147483646 h 93"/>
              <a:gd name="T10" fmla="*/ 2147483646 w 123"/>
              <a:gd name="T11" fmla="*/ 2147483646 h 93"/>
              <a:gd name="T12" fmla="*/ 2147483646 w 123"/>
              <a:gd name="T13" fmla="*/ 2147483646 h 93"/>
              <a:gd name="T14" fmla="*/ 2147483646 w 123"/>
              <a:gd name="T15" fmla="*/ 2147483646 h 93"/>
              <a:gd name="T16" fmla="*/ 2147483646 w 123"/>
              <a:gd name="T17" fmla="*/ 2147483646 h 93"/>
              <a:gd name="T18" fmla="*/ 2147483646 w 123"/>
              <a:gd name="T19" fmla="*/ 2147483646 h 93"/>
              <a:gd name="T20" fmla="*/ 2147483646 w 123"/>
              <a:gd name="T21" fmla="*/ 2147483646 h 93"/>
              <a:gd name="T22" fmla="*/ 2147483646 w 123"/>
              <a:gd name="T23" fmla="*/ 2147483646 h 93"/>
              <a:gd name="T24" fmla="*/ 2147483646 w 123"/>
              <a:gd name="T25" fmla="*/ 2147483646 h 93"/>
              <a:gd name="T26" fmla="*/ 2147483646 w 123"/>
              <a:gd name="T27" fmla="*/ 2147483646 h 93"/>
              <a:gd name="T28" fmla="*/ 2147483646 w 123"/>
              <a:gd name="T29" fmla="*/ 2147483646 h 93"/>
              <a:gd name="T30" fmla="*/ 2147483646 w 123"/>
              <a:gd name="T31" fmla="*/ 2147483646 h 93"/>
              <a:gd name="T32" fmla="*/ 2147483646 w 123"/>
              <a:gd name="T33" fmla="*/ 2147483646 h 93"/>
              <a:gd name="T34" fmla="*/ 2147483646 w 123"/>
              <a:gd name="T35" fmla="*/ 2147483646 h 93"/>
              <a:gd name="T36" fmla="*/ 2147483646 w 123"/>
              <a:gd name="T37" fmla="*/ 2147483646 h 93"/>
              <a:gd name="T38" fmla="*/ 2147483646 w 123"/>
              <a:gd name="T39" fmla="*/ 2147483646 h 93"/>
              <a:gd name="T40" fmla="*/ 2147483646 w 123"/>
              <a:gd name="T41" fmla="*/ 2147483646 h 93"/>
              <a:gd name="T42" fmla="*/ 2147483646 w 123"/>
              <a:gd name="T43" fmla="*/ 2147483646 h 93"/>
              <a:gd name="T44" fmla="*/ 2147483646 w 123"/>
              <a:gd name="T45" fmla="*/ 2147483646 h 93"/>
              <a:gd name="T46" fmla="*/ 2147483646 w 123"/>
              <a:gd name="T47" fmla="*/ 2147483646 h 93"/>
              <a:gd name="T48" fmla="*/ 2147483646 w 123"/>
              <a:gd name="T49" fmla="*/ 2147483646 h 93"/>
              <a:gd name="T50" fmla="*/ 2147483646 w 123"/>
              <a:gd name="T51" fmla="*/ 2147483646 h 93"/>
              <a:gd name="T52" fmla="*/ 2147483646 w 123"/>
              <a:gd name="T53" fmla="*/ 2147483646 h 93"/>
              <a:gd name="T54" fmla="*/ 2147483646 w 123"/>
              <a:gd name="T55" fmla="*/ 2147483646 h 93"/>
              <a:gd name="T56" fmla="*/ 2147483646 w 123"/>
              <a:gd name="T57" fmla="*/ 2147483646 h 93"/>
              <a:gd name="T58" fmla="*/ 2147483646 w 123"/>
              <a:gd name="T59" fmla="*/ 2147483646 h 93"/>
              <a:gd name="T60" fmla="*/ 2147483646 w 123"/>
              <a:gd name="T61" fmla="*/ 2147483646 h 93"/>
              <a:gd name="T62" fmla="*/ 2147483646 w 123"/>
              <a:gd name="T63" fmla="*/ 2147483646 h 93"/>
              <a:gd name="T64" fmla="*/ 2147483646 w 123"/>
              <a:gd name="T65" fmla="*/ 2147483646 h 93"/>
              <a:gd name="T66" fmla="*/ 2147483646 w 123"/>
              <a:gd name="T67" fmla="*/ 2147483646 h 93"/>
              <a:gd name="T68" fmla="*/ 2147483646 w 123"/>
              <a:gd name="T69" fmla="*/ 2147483646 h 93"/>
              <a:gd name="T70" fmla="*/ 2147483646 w 123"/>
              <a:gd name="T71" fmla="*/ 2147483646 h 93"/>
              <a:gd name="T72" fmla="*/ 2147483646 w 123"/>
              <a:gd name="T73" fmla="*/ 2147483646 h 93"/>
              <a:gd name="T74" fmla="*/ 2147483646 w 123"/>
              <a:gd name="T75" fmla="*/ 2147483646 h 93"/>
              <a:gd name="T76" fmla="*/ 2147483646 w 123"/>
              <a:gd name="T77" fmla="*/ 2147483646 h 93"/>
              <a:gd name="T78" fmla="*/ 2147483646 w 123"/>
              <a:gd name="T79" fmla="*/ 2147483646 h 93"/>
              <a:gd name="T80" fmla="*/ 2147483646 w 123"/>
              <a:gd name="T81" fmla="*/ 2147483646 h 93"/>
              <a:gd name="T82" fmla="*/ 2147483646 w 123"/>
              <a:gd name="T83" fmla="*/ 2147483646 h 93"/>
              <a:gd name="T84" fmla="*/ 2147483646 w 123"/>
              <a:gd name="T85" fmla="*/ 2147483646 h 93"/>
              <a:gd name="T86" fmla="*/ 2147483646 w 123"/>
              <a:gd name="T87" fmla="*/ 2147483646 h 93"/>
              <a:gd name="T88" fmla="*/ 2147483646 w 123"/>
              <a:gd name="T89" fmla="*/ 2147483646 h 93"/>
              <a:gd name="T90" fmla="*/ 2147483646 w 123"/>
              <a:gd name="T91" fmla="*/ 2147483646 h 93"/>
              <a:gd name="T92" fmla="*/ 2147483646 w 123"/>
              <a:gd name="T93" fmla="*/ 2147483646 h 93"/>
              <a:gd name="T94" fmla="*/ 2147483646 w 123"/>
              <a:gd name="T95" fmla="*/ 2147483646 h 93"/>
              <a:gd name="T96" fmla="*/ 2147483646 w 123"/>
              <a:gd name="T97" fmla="*/ 2147483646 h 93"/>
              <a:gd name="T98" fmla="*/ 2147483646 w 123"/>
              <a:gd name="T99" fmla="*/ 2147483646 h 93"/>
              <a:gd name="T100" fmla="*/ 2147483646 w 123"/>
              <a:gd name="T101" fmla="*/ 2147483646 h 93"/>
              <a:gd name="T102" fmla="*/ 2147483646 w 123"/>
              <a:gd name="T103" fmla="*/ 2147483646 h 93"/>
              <a:gd name="T104" fmla="*/ 2147483646 w 123"/>
              <a:gd name="T105" fmla="*/ 2147483646 h 93"/>
              <a:gd name="T106" fmla="*/ 2147483646 w 123"/>
              <a:gd name="T107" fmla="*/ 2147483646 h 93"/>
              <a:gd name="T108" fmla="*/ 2147483646 w 123"/>
              <a:gd name="T109" fmla="*/ 2147483646 h 93"/>
              <a:gd name="T110" fmla="*/ 2147483646 w 123"/>
              <a:gd name="T111" fmla="*/ 2147483646 h 93"/>
              <a:gd name="T112" fmla="*/ 2147483646 w 123"/>
              <a:gd name="T113" fmla="*/ 2147483646 h 93"/>
              <a:gd name="T114" fmla="*/ 2147483646 w 123"/>
              <a:gd name="T115" fmla="*/ 2147483646 h 93"/>
              <a:gd name="T116" fmla="*/ 2147483646 w 123"/>
              <a:gd name="T117" fmla="*/ 2147483646 h 93"/>
              <a:gd name="T118" fmla="*/ 2147483646 w 123"/>
              <a:gd name="T119" fmla="*/ 2147483646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79" name="Freeform 7"/>
          <p:cNvSpPr>
            <a:spLocks/>
          </p:cNvSpPr>
          <p:nvPr/>
        </p:nvSpPr>
        <p:spPr bwMode="auto">
          <a:xfrm>
            <a:off x="2105025" y="2562225"/>
            <a:ext cx="781050" cy="1423988"/>
          </a:xfrm>
          <a:custGeom>
            <a:avLst/>
            <a:gdLst>
              <a:gd name="T0" fmla="*/ 2147483646 w 108"/>
              <a:gd name="T1" fmla="*/ 2147483646 h 184"/>
              <a:gd name="T2" fmla="*/ 2147483646 w 108"/>
              <a:gd name="T3" fmla="*/ 2147483646 h 184"/>
              <a:gd name="T4" fmla="*/ 2147483646 w 108"/>
              <a:gd name="T5" fmla="*/ 2147483646 h 184"/>
              <a:gd name="T6" fmla="*/ 2147483646 w 108"/>
              <a:gd name="T7" fmla="*/ 2147483646 h 184"/>
              <a:gd name="T8" fmla="*/ 2147483646 w 108"/>
              <a:gd name="T9" fmla="*/ 2147483646 h 184"/>
              <a:gd name="T10" fmla="*/ 2147483646 w 108"/>
              <a:gd name="T11" fmla="*/ 2147483646 h 184"/>
              <a:gd name="T12" fmla="*/ 2147483646 w 108"/>
              <a:gd name="T13" fmla="*/ 2147483646 h 184"/>
              <a:gd name="T14" fmla="*/ 2147483646 w 108"/>
              <a:gd name="T15" fmla="*/ 2147483646 h 184"/>
              <a:gd name="T16" fmla="*/ 2147483646 w 108"/>
              <a:gd name="T17" fmla="*/ 2147483646 h 184"/>
              <a:gd name="T18" fmla="*/ 2147483646 w 108"/>
              <a:gd name="T19" fmla="*/ 2147483646 h 184"/>
              <a:gd name="T20" fmla="*/ 2147483646 w 108"/>
              <a:gd name="T21" fmla="*/ 2147483646 h 184"/>
              <a:gd name="T22" fmla="*/ 2147483646 w 108"/>
              <a:gd name="T23" fmla="*/ 2147483646 h 184"/>
              <a:gd name="T24" fmla="*/ 2147483646 w 108"/>
              <a:gd name="T25" fmla="*/ 2147483646 h 184"/>
              <a:gd name="T26" fmla="*/ 2147483646 w 108"/>
              <a:gd name="T27" fmla="*/ 2147483646 h 184"/>
              <a:gd name="T28" fmla="*/ 2147483646 w 108"/>
              <a:gd name="T29" fmla="*/ 2147483646 h 184"/>
              <a:gd name="T30" fmla="*/ 2147483646 w 108"/>
              <a:gd name="T31" fmla="*/ 2147483646 h 184"/>
              <a:gd name="T32" fmla="*/ 2147483646 w 108"/>
              <a:gd name="T33" fmla="*/ 2147483646 h 184"/>
              <a:gd name="T34" fmla="*/ 2147483646 w 108"/>
              <a:gd name="T35" fmla="*/ 2147483646 h 184"/>
              <a:gd name="T36" fmla="*/ 2147483646 w 108"/>
              <a:gd name="T37" fmla="*/ 2147483646 h 184"/>
              <a:gd name="T38" fmla="*/ 2147483646 w 108"/>
              <a:gd name="T39" fmla="*/ 2147483646 h 184"/>
              <a:gd name="T40" fmla="*/ 2147483646 w 108"/>
              <a:gd name="T41" fmla="*/ 2147483646 h 184"/>
              <a:gd name="T42" fmla="*/ 2147483646 w 108"/>
              <a:gd name="T43" fmla="*/ 2147483646 h 184"/>
              <a:gd name="T44" fmla="*/ 2147483646 w 108"/>
              <a:gd name="T45" fmla="*/ 2147483646 h 184"/>
              <a:gd name="T46" fmla="*/ 2147483646 w 108"/>
              <a:gd name="T47" fmla="*/ 2147483646 h 184"/>
              <a:gd name="T48" fmla="*/ 2147483646 w 108"/>
              <a:gd name="T49" fmla="*/ 2147483646 h 184"/>
              <a:gd name="T50" fmla="*/ 2147483646 w 108"/>
              <a:gd name="T51" fmla="*/ 2147483646 h 184"/>
              <a:gd name="T52" fmla="*/ 2147483646 w 108"/>
              <a:gd name="T53" fmla="*/ 2147483646 h 184"/>
              <a:gd name="T54" fmla="*/ 2147483646 w 108"/>
              <a:gd name="T55" fmla="*/ 2147483646 h 184"/>
              <a:gd name="T56" fmla="*/ 2147483646 w 108"/>
              <a:gd name="T57" fmla="*/ 2147483646 h 184"/>
              <a:gd name="T58" fmla="*/ 2147483646 w 108"/>
              <a:gd name="T59" fmla="*/ 2147483646 h 184"/>
              <a:gd name="T60" fmla="*/ 2147483646 w 108"/>
              <a:gd name="T61" fmla="*/ 2147483646 h 184"/>
              <a:gd name="T62" fmla="*/ 0 w 108"/>
              <a:gd name="T63" fmla="*/ 2147483646 h 184"/>
              <a:gd name="T64" fmla="*/ 0 w 108"/>
              <a:gd name="T65" fmla="*/ 2147483646 h 184"/>
              <a:gd name="T66" fmla="*/ 2147483646 w 108"/>
              <a:gd name="T67" fmla="*/ 2147483646 h 184"/>
              <a:gd name="T68" fmla="*/ 2147483646 w 108"/>
              <a:gd name="T69" fmla="*/ 2147483646 h 184"/>
              <a:gd name="T70" fmla="*/ 2147483646 w 108"/>
              <a:gd name="T71" fmla="*/ 2147483646 h 184"/>
              <a:gd name="T72" fmla="*/ 2147483646 w 108"/>
              <a:gd name="T73" fmla="*/ 2147483646 h 184"/>
              <a:gd name="T74" fmla="*/ 2147483646 w 108"/>
              <a:gd name="T75" fmla="*/ 2147483646 h 184"/>
              <a:gd name="T76" fmla="*/ 2147483646 w 108"/>
              <a:gd name="T77" fmla="*/ 2147483646 h 184"/>
              <a:gd name="T78" fmla="*/ 2147483646 w 108"/>
              <a:gd name="T79" fmla="*/ 2147483646 h 184"/>
              <a:gd name="T80" fmla="*/ 2147483646 w 108"/>
              <a:gd name="T81" fmla="*/ 2147483646 h 184"/>
              <a:gd name="T82" fmla="*/ 2147483646 w 108"/>
              <a:gd name="T83" fmla="*/ 2147483646 h 184"/>
              <a:gd name="T84" fmla="*/ 2147483646 w 108"/>
              <a:gd name="T85" fmla="*/ 2147483646 h 184"/>
              <a:gd name="T86" fmla="*/ 2147483646 w 108"/>
              <a:gd name="T87" fmla="*/ 2147483646 h 184"/>
              <a:gd name="T88" fmla="*/ 2147483646 w 108"/>
              <a:gd name="T89" fmla="*/ 2147483646 h 184"/>
              <a:gd name="T90" fmla="*/ 2147483646 w 108"/>
              <a:gd name="T91" fmla="*/ 2147483646 h 184"/>
              <a:gd name="T92" fmla="*/ 2147483646 w 108"/>
              <a:gd name="T93" fmla="*/ 2147483646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80" name="Freeform 8"/>
          <p:cNvSpPr>
            <a:spLocks/>
          </p:cNvSpPr>
          <p:nvPr/>
        </p:nvSpPr>
        <p:spPr bwMode="auto">
          <a:xfrm>
            <a:off x="3325813" y="2452688"/>
            <a:ext cx="681037" cy="604837"/>
          </a:xfrm>
          <a:custGeom>
            <a:avLst/>
            <a:gdLst>
              <a:gd name="T0" fmla="*/ 2147483646 w 94"/>
              <a:gd name="T1" fmla="*/ 2147483646 h 78"/>
              <a:gd name="T2" fmla="*/ 2147483646 w 94"/>
              <a:gd name="T3" fmla="*/ 2147483646 h 78"/>
              <a:gd name="T4" fmla="*/ 2147483646 w 94"/>
              <a:gd name="T5" fmla="*/ 2147483646 h 78"/>
              <a:gd name="T6" fmla="*/ 2147483646 w 94"/>
              <a:gd name="T7" fmla="*/ 0 h 78"/>
              <a:gd name="T8" fmla="*/ 2147483646 w 94"/>
              <a:gd name="T9" fmla="*/ 2147483646 h 78"/>
              <a:gd name="T10" fmla="*/ 2147483646 w 94"/>
              <a:gd name="T11" fmla="*/ 2147483646 h 78"/>
              <a:gd name="T12" fmla="*/ 2147483646 w 94"/>
              <a:gd name="T13" fmla="*/ 2147483646 h 78"/>
              <a:gd name="T14" fmla="*/ 0 w 94"/>
              <a:gd name="T15" fmla="*/ 2147483646 h 78"/>
              <a:gd name="T16" fmla="*/ 2147483646 w 94"/>
              <a:gd name="T17" fmla="*/ 2147483646 h 78"/>
              <a:gd name="T18" fmla="*/ 2147483646 w 94"/>
              <a:gd name="T19" fmla="*/ 2147483646 h 78"/>
              <a:gd name="T20" fmla="*/ 2147483646 w 94"/>
              <a:gd name="T21" fmla="*/ 2147483646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81" name="Freeform 9"/>
          <p:cNvSpPr>
            <a:spLocks/>
          </p:cNvSpPr>
          <p:nvPr/>
        </p:nvSpPr>
        <p:spPr bwMode="auto">
          <a:xfrm>
            <a:off x="3435350" y="3003550"/>
            <a:ext cx="715963" cy="595313"/>
          </a:xfrm>
          <a:custGeom>
            <a:avLst/>
            <a:gdLst>
              <a:gd name="T0" fmla="*/ 0 w 99"/>
              <a:gd name="T1" fmla="*/ 2147483646 h 77"/>
              <a:gd name="T2" fmla="*/ 2147483646 w 99"/>
              <a:gd name="T3" fmla="*/ 0 h 77"/>
              <a:gd name="T4" fmla="*/ 2147483646 w 99"/>
              <a:gd name="T5" fmla="*/ 2147483646 h 77"/>
              <a:gd name="T6" fmla="*/ 2147483646 w 99"/>
              <a:gd name="T7" fmla="*/ 2147483646 h 77"/>
              <a:gd name="T8" fmla="*/ 2147483646 w 99"/>
              <a:gd name="T9" fmla="*/ 2147483646 h 77"/>
              <a:gd name="T10" fmla="*/ 2147483646 w 99"/>
              <a:gd name="T11" fmla="*/ 2147483646 h 77"/>
              <a:gd name="T12" fmla="*/ 2147483646 w 99"/>
              <a:gd name="T13" fmla="*/ 2147483646 h 77"/>
              <a:gd name="T14" fmla="*/ 0 w 99"/>
              <a:gd name="T15" fmla="*/ 2147483646 h 77"/>
              <a:gd name="T16" fmla="*/ 0 w 99"/>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it-IT"/>
          </a:p>
        </p:txBody>
      </p:sp>
      <p:sp>
        <p:nvSpPr>
          <p:cNvPr id="105482" name="Freeform 10"/>
          <p:cNvSpPr>
            <a:spLocks/>
          </p:cNvSpPr>
          <p:nvPr/>
        </p:nvSpPr>
        <p:spPr bwMode="auto">
          <a:xfrm>
            <a:off x="3341688" y="3521075"/>
            <a:ext cx="685800" cy="758825"/>
          </a:xfrm>
          <a:custGeom>
            <a:avLst/>
            <a:gdLst>
              <a:gd name="T0" fmla="*/ 2147483646 w 95"/>
              <a:gd name="T1" fmla="*/ 0 h 98"/>
              <a:gd name="T2" fmla="*/ 0 w 95"/>
              <a:gd name="T3" fmla="*/ 2147483646 h 98"/>
              <a:gd name="T4" fmla="*/ 0 w 95"/>
              <a:gd name="T5" fmla="*/ 2147483646 h 98"/>
              <a:gd name="T6" fmla="*/ 2147483646 w 95"/>
              <a:gd name="T7" fmla="*/ 2147483646 h 98"/>
              <a:gd name="T8" fmla="*/ 2147483646 w 95"/>
              <a:gd name="T9" fmla="*/ 2147483646 h 98"/>
              <a:gd name="T10" fmla="*/ 2147483646 w 95"/>
              <a:gd name="T11" fmla="*/ 2147483646 h 98"/>
              <a:gd name="T12" fmla="*/ 2147483646 w 95"/>
              <a:gd name="T13" fmla="*/ 2147483646 h 98"/>
              <a:gd name="T14" fmla="*/ 2147483646 w 95"/>
              <a:gd name="T15" fmla="*/ 2147483646 h 98"/>
              <a:gd name="T16" fmla="*/ 2147483646 w 95"/>
              <a:gd name="T17" fmla="*/ 2147483646 h 98"/>
              <a:gd name="T18" fmla="*/ 2147483646 w 95"/>
              <a:gd name="T19" fmla="*/ 2147483646 h 98"/>
              <a:gd name="T20" fmla="*/ 2147483646 w 95"/>
              <a:gd name="T21" fmla="*/ 2147483646 h 98"/>
              <a:gd name="T22" fmla="*/ 2147483646 w 95"/>
              <a:gd name="T23" fmla="*/ 2147483646 h 98"/>
              <a:gd name="T24" fmla="*/ 2147483646 w 95"/>
              <a:gd name="T25" fmla="*/ 2147483646 h 98"/>
              <a:gd name="T26" fmla="*/ 2147483646 w 95"/>
              <a:gd name="T27" fmla="*/ 2147483646 h 98"/>
              <a:gd name="T28" fmla="*/ 2147483646 w 95"/>
              <a:gd name="T29" fmla="*/ 2147483646 h 98"/>
              <a:gd name="T30" fmla="*/ 2147483646 w 95"/>
              <a:gd name="T31" fmla="*/ 2147483646 h 98"/>
              <a:gd name="T32" fmla="*/ 2147483646 w 95"/>
              <a:gd name="T33" fmla="*/ 0 h 98"/>
              <a:gd name="T34" fmla="*/ 214748364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83" name="Freeform 11"/>
          <p:cNvSpPr>
            <a:spLocks/>
          </p:cNvSpPr>
          <p:nvPr/>
        </p:nvSpPr>
        <p:spPr bwMode="auto">
          <a:xfrm>
            <a:off x="6170613" y="2306638"/>
            <a:ext cx="736600" cy="603250"/>
          </a:xfrm>
          <a:custGeom>
            <a:avLst/>
            <a:gdLst>
              <a:gd name="T0" fmla="*/ 2147483646 w 102"/>
              <a:gd name="T1" fmla="*/ 2147483646 h 78"/>
              <a:gd name="T2" fmla="*/ 2147483646 w 102"/>
              <a:gd name="T3" fmla="*/ 2147483646 h 78"/>
              <a:gd name="T4" fmla="*/ 2147483646 w 102"/>
              <a:gd name="T5" fmla="*/ 2147483646 h 78"/>
              <a:gd name="T6" fmla="*/ 2147483646 w 102"/>
              <a:gd name="T7" fmla="*/ 2147483646 h 78"/>
              <a:gd name="T8" fmla="*/ 2147483646 w 102"/>
              <a:gd name="T9" fmla="*/ 2147483646 h 78"/>
              <a:gd name="T10" fmla="*/ 2147483646 w 102"/>
              <a:gd name="T11" fmla="*/ 2147483646 h 78"/>
              <a:gd name="T12" fmla="*/ 2147483646 w 102"/>
              <a:gd name="T13" fmla="*/ 2147483646 h 78"/>
              <a:gd name="T14" fmla="*/ 2147483646 w 102"/>
              <a:gd name="T15" fmla="*/ 2147483646 h 78"/>
              <a:gd name="T16" fmla="*/ 2147483646 w 102"/>
              <a:gd name="T17" fmla="*/ 2147483646 h 78"/>
              <a:gd name="T18" fmla="*/ 2147483646 w 102"/>
              <a:gd name="T19" fmla="*/ 2147483646 h 78"/>
              <a:gd name="T20" fmla="*/ 2147483646 w 102"/>
              <a:gd name="T21" fmla="*/ 2147483646 h 78"/>
              <a:gd name="T22" fmla="*/ 2147483646 w 102"/>
              <a:gd name="T23" fmla="*/ 2147483646 h 78"/>
              <a:gd name="T24" fmla="*/ 2147483646 w 102"/>
              <a:gd name="T25" fmla="*/ 2147483646 h 78"/>
              <a:gd name="T26" fmla="*/ 2147483646 w 102"/>
              <a:gd name="T27" fmla="*/ 2147483646 h 78"/>
              <a:gd name="T28" fmla="*/ 2147483646 w 102"/>
              <a:gd name="T29" fmla="*/ 2147483646 h 78"/>
              <a:gd name="T30" fmla="*/ 2147483646 w 102"/>
              <a:gd name="T31" fmla="*/ 2147483646 h 78"/>
              <a:gd name="T32" fmla="*/ 2147483646 w 102"/>
              <a:gd name="T33" fmla="*/ 2147483646 h 78"/>
              <a:gd name="T34" fmla="*/ 2147483646 w 102"/>
              <a:gd name="T35" fmla="*/ 2147483646 h 78"/>
              <a:gd name="T36" fmla="*/ 2147483646 w 102"/>
              <a:gd name="T37" fmla="*/ 2147483646 h 78"/>
              <a:gd name="T38" fmla="*/ 2147483646 w 102"/>
              <a:gd name="T39" fmla="*/ 2147483646 h 78"/>
              <a:gd name="T40" fmla="*/ 2147483646 w 102"/>
              <a:gd name="T41" fmla="*/ 2147483646 h 78"/>
              <a:gd name="T42" fmla="*/ 2147483646 w 102"/>
              <a:gd name="T43" fmla="*/ 2147483646 h 78"/>
              <a:gd name="T44" fmla="*/ 2147483646 w 102"/>
              <a:gd name="T45" fmla="*/ 2147483646 h 78"/>
              <a:gd name="T46" fmla="*/ 2147483646 w 102"/>
              <a:gd name="T47" fmla="*/ 2147483646 h 78"/>
              <a:gd name="T48" fmla="*/ 2147483646 w 102"/>
              <a:gd name="T49" fmla="*/ 2147483646 h 78"/>
              <a:gd name="T50" fmla="*/ 2147483646 w 102"/>
              <a:gd name="T51" fmla="*/ 2147483646 h 78"/>
              <a:gd name="T52" fmla="*/ 2147483646 w 102"/>
              <a:gd name="T53" fmla="*/ 0 h 78"/>
              <a:gd name="T54" fmla="*/ 2147483646 w 102"/>
              <a:gd name="T55" fmla="*/ 2147483646 h 78"/>
              <a:gd name="T56" fmla="*/ 2147483646 w 102"/>
              <a:gd name="T57" fmla="*/ 2147483646 h 78"/>
              <a:gd name="T58" fmla="*/ 2147483646 w 102"/>
              <a:gd name="T59" fmla="*/ 2147483646 h 78"/>
              <a:gd name="T60" fmla="*/ 2147483646 w 102"/>
              <a:gd name="T61" fmla="*/ 2147483646 h 78"/>
              <a:gd name="T62" fmla="*/ 2147483646 w 102"/>
              <a:gd name="T63" fmla="*/ 2147483646 h 78"/>
              <a:gd name="T64" fmla="*/ 2147483646 w 102"/>
              <a:gd name="T65" fmla="*/ 2147483646 h 78"/>
              <a:gd name="T66" fmla="*/ 2147483646 w 102"/>
              <a:gd name="T67" fmla="*/ 2147483646 h 78"/>
              <a:gd name="T68" fmla="*/ 2147483646 w 102"/>
              <a:gd name="T69" fmla="*/ 2147483646 h 78"/>
              <a:gd name="T70" fmla="*/ 2147483646 w 102"/>
              <a:gd name="T71" fmla="*/ 2147483646 h 78"/>
              <a:gd name="T72" fmla="*/ 2147483646 w 102"/>
              <a:gd name="T73" fmla="*/ 2147483646 h 78"/>
              <a:gd name="T74" fmla="*/ 2147483646 w 102"/>
              <a:gd name="T75" fmla="*/ 2147483646 h 78"/>
              <a:gd name="T76" fmla="*/ 2147483646 w 102"/>
              <a:gd name="T77" fmla="*/ 2147483646 h 78"/>
              <a:gd name="T78" fmla="*/ 2147483646 w 102"/>
              <a:gd name="T79" fmla="*/ 2147483646 h 78"/>
              <a:gd name="T80" fmla="*/ 2147483646 w 102"/>
              <a:gd name="T81" fmla="*/ 2147483646 h 78"/>
              <a:gd name="T82" fmla="*/ 2147483646 w 102"/>
              <a:gd name="T83" fmla="*/ 2147483646 h 78"/>
              <a:gd name="T84" fmla="*/ 2147483646 w 102"/>
              <a:gd name="T85" fmla="*/ 2147483646 h 78"/>
              <a:gd name="T86" fmla="*/ 2147483646 w 102"/>
              <a:gd name="T87" fmla="*/ 2147483646 h 78"/>
              <a:gd name="T88" fmla="*/ 2147483646 w 102"/>
              <a:gd name="T89" fmla="*/ 2147483646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84" name="Freeform 12"/>
          <p:cNvSpPr>
            <a:spLocks/>
          </p:cNvSpPr>
          <p:nvPr/>
        </p:nvSpPr>
        <p:spPr bwMode="auto">
          <a:xfrm>
            <a:off x="6661150" y="2266950"/>
            <a:ext cx="166688" cy="325438"/>
          </a:xfrm>
          <a:custGeom>
            <a:avLst/>
            <a:gdLst>
              <a:gd name="T0" fmla="*/ 0 w 23"/>
              <a:gd name="T1" fmla="*/ 2147483646 h 42"/>
              <a:gd name="T2" fmla="*/ 2147483646 w 23"/>
              <a:gd name="T3" fmla="*/ 2147483646 h 42"/>
              <a:gd name="T4" fmla="*/ 0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2147483646 w 23"/>
              <a:gd name="T21" fmla="*/ 2147483646 h 42"/>
              <a:gd name="T22" fmla="*/ 2147483646 w 23"/>
              <a:gd name="T23" fmla="*/ 2147483646 h 42"/>
              <a:gd name="T24" fmla="*/ 2147483646 w 23"/>
              <a:gd name="T25" fmla="*/ 2147483646 h 42"/>
              <a:gd name="T26" fmla="*/ 2147483646 w 23"/>
              <a:gd name="T27" fmla="*/ 2147483646 h 42"/>
              <a:gd name="T28" fmla="*/ 2147483646 w 23"/>
              <a:gd name="T29" fmla="*/ 2147483646 h 42"/>
              <a:gd name="T30" fmla="*/ 2147483646 w 23"/>
              <a:gd name="T31" fmla="*/ 2147483646 h 42"/>
              <a:gd name="T32" fmla="*/ 2147483646 w 23"/>
              <a:gd name="T33" fmla="*/ 2147483646 h 42"/>
              <a:gd name="T34" fmla="*/ 2147483646 w 23"/>
              <a:gd name="T35" fmla="*/ 2147483646 h 42"/>
              <a:gd name="T36" fmla="*/ 2147483646 w 23"/>
              <a:gd name="T37" fmla="*/ 2147483646 h 42"/>
              <a:gd name="T38" fmla="*/ 2147483646 w 23"/>
              <a:gd name="T39" fmla="*/ 2147483646 h 42"/>
              <a:gd name="T40" fmla="*/ 2147483646 w 23"/>
              <a:gd name="T41" fmla="*/ 2147483646 h 42"/>
              <a:gd name="T42" fmla="*/ 2147483646 w 23"/>
              <a:gd name="T43" fmla="*/ 2147483646 h 42"/>
              <a:gd name="T44" fmla="*/ 2147483646 w 23"/>
              <a:gd name="T45" fmla="*/ 2147483646 h 42"/>
              <a:gd name="T46" fmla="*/ 2147483646 w 23"/>
              <a:gd name="T47" fmla="*/ 2147483646 h 42"/>
              <a:gd name="T48" fmla="*/ 2147483646 w 23"/>
              <a:gd name="T49" fmla="*/ 2147483646 h 42"/>
              <a:gd name="T50" fmla="*/ 2147483646 w 23"/>
              <a:gd name="T51" fmla="*/ 2147483646 h 42"/>
              <a:gd name="T52" fmla="*/ 2147483646 w 23"/>
              <a:gd name="T53" fmla="*/ 2147483646 h 42"/>
              <a:gd name="T54" fmla="*/ 2147483646 w 23"/>
              <a:gd name="T55" fmla="*/ 2147483646 h 42"/>
              <a:gd name="T56" fmla="*/ 2147483646 w 23"/>
              <a:gd name="T57" fmla="*/ 2147483646 h 42"/>
              <a:gd name="T58" fmla="*/ 2147483646 w 23"/>
              <a:gd name="T59" fmla="*/ 2147483646 h 42"/>
              <a:gd name="T60" fmla="*/ 2147483646 w 23"/>
              <a:gd name="T61" fmla="*/ 2147483646 h 42"/>
              <a:gd name="T62" fmla="*/ 2147483646 w 23"/>
              <a:gd name="T63" fmla="*/ 2147483646 h 42"/>
              <a:gd name="T64" fmla="*/ 2147483646 w 23"/>
              <a:gd name="T65" fmla="*/ 2147483646 h 42"/>
              <a:gd name="T66" fmla="*/ 2147483646 w 23"/>
              <a:gd name="T67" fmla="*/ 2147483646 h 42"/>
              <a:gd name="T68" fmla="*/ 2147483646 w 23"/>
              <a:gd name="T69" fmla="*/ 2147483646 h 42"/>
              <a:gd name="T70" fmla="*/ 2147483646 w 23"/>
              <a:gd name="T71" fmla="*/ 2147483646 h 42"/>
              <a:gd name="T72" fmla="*/ 2147483646 w 23"/>
              <a:gd name="T73" fmla="*/ 2147483646 h 42"/>
              <a:gd name="T74" fmla="*/ 2147483646 w 23"/>
              <a:gd name="T75" fmla="*/ 2147483646 h 42"/>
              <a:gd name="T76" fmla="*/ 2147483646 w 23"/>
              <a:gd name="T77" fmla="*/ 2147483646 h 42"/>
              <a:gd name="T78" fmla="*/ 2147483646 w 23"/>
              <a:gd name="T79" fmla="*/ 2147483646 h 42"/>
              <a:gd name="T80" fmla="*/ 2147483646 w 23"/>
              <a:gd name="T81" fmla="*/ 0 h 42"/>
              <a:gd name="T82" fmla="*/ 0 w 23"/>
              <a:gd name="T83" fmla="*/ 2147483646 h 42"/>
              <a:gd name="T84" fmla="*/ 0 w 23"/>
              <a:gd name="T85" fmla="*/ 2147483646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85" name="Freeform 13"/>
          <p:cNvSpPr>
            <a:spLocks/>
          </p:cNvSpPr>
          <p:nvPr/>
        </p:nvSpPr>
        <p:spPr bwMode="auto">
          <a:xfrm>
            <a:off x="2957513" y="2794000"/>
            <a:ext cx="550862" cy="727075"/>
          </a:xfrm>
          <a:custGeom>
            <a:avLst/>
            <a:gdLst>
              <a:gd name="T0" fmla="*/ 2147483646 w 76"/>
              <a:gd name="T1" fmla="*/ 2147483646 h 94"/>
              <a:gd name="T2" fmla="*/ 2147483646 w 76"/>
              <a:gd name="T3" fmla="*/ 2147483646 h 94"/>
              <a:gd name="T4" fmla="*/ 2147483646 w 76"/>
              <a:gd name="T5" fmla="*/ 2147483646 h 94"/>
              <a:gd name="T6" fmla="*/ 2147483646 w 76"/>
              <a:gd name="T7" fmla="*/ 2147483646 h 94"/>
              <a:gd name="T8" fmla="*/ 2147483646 w 76"/>
              <a:gd name="T9" fmla="*/ 0 h 94"/>
              <a:gd name="T10" fmla="*/ 0 w 76"/>
              <a:gd name="T11" fmla="*/ 2147483646 h 94"/>
              <a:gd name="T12" fmla="*/ 0 w 76"/>
              <a:gd name="T13" fmla="*/ 2147483646 h 94"/>
              <a:gd name="T14" fmla="*/ 2147483646 w 76"/>
              <a:gd name="T15" fmla="*/ 2147483646 h 94"/>
              <a:gd name="T16" fmla="*/ 2147483646 w 76"/>
              <a:gd name="T17" fmla="*/ 214748364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86" name="Freeform 14"/>
          <p:cNvSpPr>
            <a:spLocks/>
          </p:cNvSpPr>
          <p:nvPr/>
        </p:nvSpPr>
        <p:spPr bwMode="auto">
          <a:xfrm>
            <a:off x="2343150" y="1709738"/>
            <a:ext cx="649288" cy="511175"/>
          </a:xfrm>
          <a:custGeom>
            <a:avLst/>
            <a:gdLst>
              <a:gd name="T0" fmla="*/ 2147483646 w 90"/>
              <a:gd name="T1" fmla="*/ 2147483646 h 66"/>
              <a:gd name="T2" fmla="*/ 0 w 90"/>
              <a:gd name="T3" fmla="*/ 2147483646 h 66"/>
              <a:gd name="T4" fmla="*/ 2147483646 w 90"/>
              <a:gd name="T5" fmla="*/ 2147483646 h 66"/>
              <a:gd name="T6" fmla="*/ 2147483646 w 90"/>
              <a:gd name="T7" fmla="*/ 2147483646 h 66"/>
              <a:gd name="T8" fmla="*/ 2147483646 w 90"/>
              <a:gd name="T9" fmla="*/ 2147483646 h 66"/>
              <a:gd name="T10" fmla="*/ 2147483646 w 90"/>
              <a:gd name="T11" fmla="*/ 2147483646 h 66"/>
              <a:gd name="T12" fmla="*/ 2147483646 w 90"/>
              <a:gd name="T13" fmla="*/ 2147483646 h 66"/>
              <a:gd name="T14" fmla="*/ 2147483646 w 90"/>
              <a:gd name="T15" fmla="*/ 2147483646 h 66"/>
              <a:gd name="T16" fmla="*/ 2147483646 w 90"/>
              <a:gd name="T17" fmla="*/ 2147483646 h 66"/>
              <a:gd name="T18" fmla="*/ 2147483646 w 90"/>
              <a:gd name="T19" fmla="*/ 2147483646 h 66"/>
              <a:gd name="T20" fmla="*/ 2147483646 w 90"/>
              <a:gd name="T21" fmla="*/ 2147483646 h 66"/>
              <a:gd name="T22" fmla="*/ 2147483646 w 90"/>
              <a:gd name="T23" fmla="*/ 2147483646 h 66"/>
              <a:gd name="T24" fmla="*/ 2147483646 w 90"/>
              <a:gd name="T25" fmla="*/ 2147483646 h 66"/>
              <a:gd name="T26" fmla="*/ 2147483646 w 90"/>
              <a:gd name="T27" fmla="*/ 2147483646 h 66"/>
              <a:gd name="T28" fmla="*/ 2147483646 w 90"/>
              <a:gd name="T29" fmla="*/ 2147483646 h 66"/>
              <a:gd name="T30" fmla="*/ 2147483646 w 90"/>
              <a:gd name="T31" fmla="*/ 2147483646 h 66"/>
              <a:gd name="T32" fmla="*/ 2147483646 w 90"/>
              <a:gd name="T33" fmla="*/ 2147483646 h 66"/>
              <a:gd name="T34" fmla="*/ 2147483646 w 90"/>
              <a:gd name="T35" fmla="*/ 2147483646 h 66"/>
              <a:gd name="T36" fmla="*/ 2147483646 w 90"/>
              <a:gd name="T37" fmla="*/ 2147483646 h 66"/>
              <a:gd name="T38" fmla="*/ 2147483646 w 90"/>
              <a:gd name="T39" fmla="*/ 2147483646 h 66"/>
              <a:gd name="T40" fmla="*/ 2147483646 w 90"/>
              <a:gd name="T41" fmla="*/ 2147483646 h 66"/>
              <a:gd name="T42" fmla="*/ 2147483646 w 90"/>
              <a:gd name="T43" fmla="*/ 2147483646 h 66"/>
              <a:gd name="T44" fmla="*/ 2147483646 w 90"/>
              <a:gd name="T45" fmla="*/ 2147483646 h 66"/>
              <a:gd name="T46" fmla="*/ 2147483646 w 90"/>
              <a:gd name="T47" fmla="*/ 2147483646 h 66"/>
              <a:gd name="T48" fmla="*/ 2147483646 w 90"/>
              <a:gd name="T49" fmla="*/ 2147483646 h 66"/>
              <a:gd name="T50" fmla="*/ 2147483646 w 90"/>
              <a:gd name="T51" fmla="*/ 2147483646 h 66"/>
              <a:gd name="T52" fmla="*/ 2147483646 w 90"/>
              <a:gd name="T53" fmla="*/ 2147483646 h 66"/>
              <a:gd name="T54" fmla="*/ 2147483646 w 90"/>
              <a:gd name="T55" fmla="*/ 2147483646 h 66"/>
              <a:gd name="T56" fmla="*/ 2147483646 w 90"/>
              <a:gd name="T57" fmla="*/ 2147483646 h 66"/>
              <a:gd name="T58" fmla="*/ 2147483646 w 90"/>
              <a:gd name="T59" fmla="*/ 2147483646 h 66"/>
              <a:gd name="T60" fmla="*/ 2147483646 w 90"/>
              <a:gd name="T61" fmla="*/ 2147483646 h 66"/>
              <a:gd name="T62" fmla="*/ 2147483646 w 90"/>
              <a:gd name="T63" fmla="*/ 2147483646 h 66"/>
              <a:gd name="T64" fmla="*/ 2147483646 w 90"/>
              <a:gd name="T65" fmla="*/ 2147483646 h 66"/>
              <a:gd name="T66" fmla="*/ 2147483646 w 90"/>
              <a:gd name="T67" fmla="*/ 2147483646 h 66"/>
              <a:gd name="T68" fmla="*/ 2147483646 w 90"/>
              <a:gd name="T69" fmla="*/ 2147483646 h 66"/>
              <a:gd name="T70" fmla="*/ 2147483646 w 90"/>
              <a:gd name="T71" fmla="*/ 2147483646 h 66"/>
              <a:gd name="T72" fmla="*/ 2147483646 w 90"/>
              <a:gd name="T73" fmla="*/ 0 h 66"/>
              <a:gd name="T74" fmla="*/ 2147483646 w 90"/>
              <a:gd name="T75" fmla="*/ 2147483646 h 66"/>
              <a:gd name="T76" fmla="*/ 2147483646 w 90"/>
              <a:gd name="T77" fmla="*/ 2147483646 h 66"/>
              <a:gd name="T78" fmla="*/ 2147483646 w 90"/>
              <a:gd name="T79" fmla="*/ 2147483646 h 66"/>
              <a:gd name="T80" fmla="*/ 2147483646 w 90"/>
              <a:gd name="T81" fmla="*/ 2147483646 h 66"/>
              <a:gd name="T82" fmla="*/ 2147483646 w 90"/>
              <a:gd name="T83" fmla="*/ 2147483646 h 66"/>
              <a:gd name="T84" fmla="*/ 2147483646 w 90"/>
              <a:gd name="T85" fmla="*/ 2147483646 h 66"/>
              <a:gd name="T86" fmla="*/ 2147483646 w 90"/>
              <a:gd name="T87" fmla="*/ 2147483646 h 66"/>
              <a:gd name="T88" fmla="*/ 2147483646 w 90"/>
              <a:gd name="T89" fmla="*/ 2147483646 h 66"/>
              <a:gd name="T90" fmla="*/ 2147483646 w 90"/>
              <a:gd name="T91" fmla="*/ 2147483646 h 66"/>
              <a:gd name="T92" fmla="*/ 2147483646 w 90"/>
              <a:gd name="T93" fmla="*/ 2147483646 h 66"/>
              <a:gd name="T94" fmla="*/ 2147483646 w 90"/>
              <a:gd name="T95" fmla="*/ 2147483646 h 66"/>
              <a:gd name="T96" fmla="*/ 2147483646 w 90"/>
              <a:gd name="T97" fmla="*/ 2147483646 h 66"/>
              <a:gd name="T98" fmla="*/ 2147483646 w 90"/>
              <a:gd name="T99" fmla="*/ 2147483646 h 66"/>
              <a:gd name="T100" fmla="*/ 2147483646 w 90"/>
              <a:gd name="T101" fmla="*/ 2147483646 h 66"/>
              <a:gd name="T102" fmla="*/ 2147483646 w 90"/>
              <a:gd name="T103" fmla="*/ 2147483646 h 66"/>
              <a:gd name="T104" fmla="*/ 2147483646 w 90"/>
              <a:gd name="T105" fmla="*/ 2147483646 h 66"/>
              <a:gd name="T106" fmla="*/ 2147483646 w 90"/>
              <a:gd name="T107" fmla="*/ 2147483646 h 66"/>
              <a:gd name="T108" fmla="*/ 2147483646 w 90"/>
              <a:gd name="T109" fmla="*/ 2147483646 h 66"/>
              <a:gd name="T110" fmla="*/ 2147483646 w 90"/>
              <a:gd name="T111" fmla="*/ 2147483646 h 66"/>
              <a:gd name="T112" fmla="*/ 2147483646 w 90"/>
              <a:gd name="T113" fmla="*/ 2147483646 h 66"/>
              <a:gd name="T114" fmla="*/ 2147483646 w 90"/>
              <a:gd name="T115" fmla="*/ 2147483646 h 66"/>
              <a:gd name="T116" fmla="*/ 2147483646 w 90"/>
              <a:gd name="T117" fmla="*/ 2147483646 h 66"/>
              <a:gd name="T118" fmla="*/ 2147483646 w 90"/>
              <a:gd name="T119" fmla="*/ 2147483646 h 66"/>
              <a:gd name="T120" fmla="*/ 2147483646 w 90"/>
              <a:gd name="T121" fmla="*/ 2147483646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87" name="Freeform 15"/>
          <p:cNvSpPr>
            <a:spLocks/>
          </p:cNvSpPr>
          <p:nvPr/>
        </p:nvSpPr>
        <p:spPr bwMode="auto">
          <a:xfrm>
            <a:off x="2806700" y="1833563"/>
            <a:ext cx="585788" cy="1006475"/>
          </a:xfrm>
          <a:custGeom>
            <a:avLst/>
            <a:gdLst>
              <a:gd name="T0" fmla="*/ 2147483646 w 81"/>
              <a:gd name="T1" fmla="*/ 2147483646 h 130"/>
              <a:gd name="T2" fmla="*/ 2147483646 w 81"/>
              <a:gd name="T3" fmla="*/ 2147483646 h 130"/>
              <a:gd name="T4" fmla="*/ 2147483646 w 81"/>
              <a:gd name="T5" fmla="*/ 2147483646 h 130"/>
              <a:gd name="T6" fmla="*/ 2147483646 w 81"/>
              <a:gd name="T7" fmla="*/ 2147483646 h 130"/>
              <a:gd name="T8" fmla="*/ 2147483646 w 81"/>
              <a:gd name="T9" fmla="*/ 2147483646 h 130"/>
              <a:gd name="T10" fmla="*/ 2147483646 w 81"/>
              <a:gd name="T11" fmla="*/ 2147483646 h 130"/>
              <a:gd name="T12" fmla="*/ 2147483646 w 81"/>
              <a:gd name="T13" fmla="*/ 2147483646 h 130"/>
              <a:gd name="T14" fmla="*/ 2147483646 w 81"/>
              <a:gd name="T15" fmla="*/ 2147483646 h 130"/>
              <a:gd name="T16" fmla="*/ 2147483646 w 81"/>
              <a:gd name="T17" fmla="*/ 2147483646 h 130"/>
              <a:gd name="T18" fmla="*/ 2147483646 w 81"/>
              <a:gd name="T19" fmla="*/ 2147483646 h 130"/>
              <a:gd name="T20" fmla="*/ 2147483646 w 81"/>
              <a:gd name="T21" fmla="*/ 2147483646 h 130"/>
              <a:gd name="T22" fmla="*/ 2147483646 w 81"/>
              <a:gd name="T23" fmla="*/ 2147483646 h 130"/>
              <a:gd name="T24" fmla="*/ 2147483646 w 81"/>
              <a:gd name="T25" fmla="*/ 2147483646 h 130"/>
              <a:gd name="T26" fmla="*/ 2147483646 w 81"/>
              <a:gd name="T27" fmla="*/ 2147483646 h 130"/>
              <a:gd name="T28" fmla="*/ 2147483646 w 81"/>
              <a:gd name="T29" fmla="*/ 0 h 130"/>
              <a:gd name="T30" fmla="*/ 2147483646 w 81"/>
              <a:gd name="T31" fmla="*/ 2147483646 h 130"/>
              <a:gd name="T32" fmla="*/ 2147483646 w 81"/>
              <a:gd name="T33" fmla="*/ 2147483646 h 130"/>
              <a:gd name="T34" fmla="*/ 2147483646 w 81"/>
              <a:gd name="T35" fmla="*/ 2147483646 h 130"/>
              <a:gd name="T36" fmla="*/ 2147483646 w 81"/>
              <a:gd name="T37" fmla="*/ 2147483646 h 130"/>
              <a:gd name="T38" fmla="*/ 2147483646 w 81"/>
              <a:gd name="T39" fmla="*/ 2147483646 h 130"/>
              <a:gd name="T40" fmla="*/ 2147483646 w 81"/>
              <a:gd name="T41" fmla="*/ 2147483646 h 130"/>
              <a:gd name="T42" fmla="*/ 2147483646 w 81"/>
              <a:gd name="T43" fmla="*/ 2147483646 h 130"/>
              <a:gd name="T44" fmla="*/ 2147483646 w 81"/>
              <a:gd name="T45" fmla="*/ 2147483646 h 130"/>
              <a:gd name="T46" fmla="*/ 2147483646 w 81"/>
              <a:gd name="T47" fmla="*/ 2147483646 h 130"/>
              <a:gd name="T48" fmla="*/ 2147483646 w 81"/>
              <a:gd name="T49" fmla="*/ 2147483646 h 130"/>
              <a:gd name="T50" fmla="*/ 2147483646 w 81"/>
              <a:gd name="T51" fmla="*/ 2147483646 h 130"/>
              <a:gd name="T52" fmla="*/ 2147483646 w 81"/>
              <a:gd name="T53" fmla="*/ 2147483646 h 130"/>
              <a:gd name="T54" fmla="*/ 2147483646 w 81"/>
              <a:gd name="T55" fmla="*/ 2147483646 h 130"/>
              <a:gd name="T56" fmla="*/ 2147483646 w 81"/>
              <a:gd name="T57" fmla="*/ 2147483646 h 130"/>
              <a:gd name="T58" fmla="*/ 2147483646 w 81"/>
              <a:gd name="T59" fmla="*/ 2147483646 h 130"/>
              <a:gd name="T60" fmla="*/ 2147483646 w 81"/>
              <a:gd name="T61" fmla="*/ 2147483646 h 130"/>
              <a:gd name="T62" fmla="*/ 2147483646 w 81"/>
              <a:gd name="T63" fmla="*/ 2147483646 h 130"/>
              <a:gd name="T64" fmla="*/ 2147483646 w 81"/>
              <a:gd name="T65" fmla="*/ 2147483646 h 130"/>
              <a:gd name="T66" fmla="*/ 2147483646 w 81"/>
              <a:gd name="T67" fmla="*/ 2147483646 h 130"/>
              <a:gd name="T68" fmla="*/ 2147483646 w 81"/>
              <a:gd name="T69" fmla="*/ 2147483646 h 130"/>
              <a:gd name="T70" fmla="*/ 2147483646 w 81"/>
              <a:gd name="T71" fmla="*/ 2147483646 h 130"/>
              <a:gd name="T72" fmla="*/ 2147483646 w 81"/>
              <a:gd name="T73" fmla="*/ 2147483646 h 130"/>
              <a:gd name="T74" fmla="*/ 2147483646 w 81"/>
              <a:gd name="T75" fmla="*/ 2147483646 h 130"/>
              <a:gd name="T76" fmla="*/ 2147483646 w 81"/>
              <a:gd name="T77" fmla="*/ 2147483646 h 130"/>
              <a:gd name="T78" fmla="*/ 2147483646 w 81"/>
              <a:gd name="T79" fmla="*/ 2147483646 h 130"/>
              <a:gd name="T80" fmla="*/ 2147483646 w 81"/>
              <a:gd name="T81" fmla="*/ 2147483646 h 130"/>
              <a:gd name="T82" fmla="*/ 2147483646 w 81"/>
              <a:gd name="T83" fmla="*/ 2147483646 h 130"/>
              <a:gd name="T84" fmla="*/ 2147483646 w 81"/>
              <a:gd name="T85" fmla="*/ 2147483646 h 130"/>
              <a:gd name="T86" fmla="*/ 2147483646 w 81"/>
              <a:gd name="T87" fmla="*/ 2147483646 h 130"/>
              <a:gd name="T88" fmla="*/ 2147483646 w 81"/>
              <a:gd name="T89" fmla="*/ 2147483646 h 130"/>
              <a:gd name="T90" fmla="*/ 2147483646 w 81"/>
              <a:gd name="T91" fmla="*/ 2147483646 h 130"/>
              <a:gd name="T92" fmla="*/ 2147483646 w 81"/>
              <a:gd name="T93" fmla="*/ 2147483646 h 130"/>
              <a:gd name="T94" fmla="*/ 2147483646 w 81"/>
              <a:gd name="T95" fmla="*/ 2147483646 h 130"/>
              <a:gd name="T96" fmla="*/ 0 w 81"/>
              <a:gd name="T97" fmla="*/ 214748364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88" name="Freeform 16"/>
          <p:cNvSpPr>
            <a:spLocks/>
          </p:cNvSpPr>
          <p:nvPr/>
        </p:nvSpPr>
        <p:spPr bwMode="auto">
          <a:xfrm>
            <a:off x="3052763" y="1857375"/>
            <a:ext cx="996950" cy="673100"/>
          </a:xfrm>
          <a:custGeom>
            <a:avLst/>
            <a:gdLst>
              <a:gd name="T0" fmla="*/ 2147483646 w 138"/>
              <a:gd name="T1" fmla="*/ 2147483646 h 87"/>
              <a:gd name="T2" fmla="*/ 2147483646 w 138"/>
              <a:gd name="T3" fmla="*/ 2147483646 h 87"/>
              <a:gd name="T4" fmla="*/ 2147483646 w 138"/>
              <a:gd name="T5" fmla="*/ 2147483646 h 87"/>
              <a:gd name="T6" fmla="*/ 2147483646 w 138"/>
              <a:gd name="T7" fmla="*/ 2147483646 h 87"/>
              <a:gd name="T8" fmla="*/ 2147483646 w 138"/>
              <a:gd name="T9" fmla="*/ 2147483646 h 87"/>
              <a:gd name="T10" fmla="*/ 2147483646 w 138"/>
              <a:gd name="T11" fmla="*/ 2147483646 h 87"/>
              <a:gd name="T12" fmla="*/ 2147483646 w 138"/>
              <a:gd name="T13" fmla="*/ 2147483646 h 87"/>
              <a:gd name="T14" fmla="*/ 2147483646 w 138"/>
              <a:gd name="T15" fmla="*/ 2147483646 h 87"/>
              <a:gd name="T16" fmla="*/ 2147483646 w 138"/>
              <a:gd name="T17" fmla="*/ 2147483646 h 87"/>
              <a:gd name="T18" fmla="*/ 2147483646 w 138"/>
              <a:gd name="T19" fmla="*/ 2147483646 h 87"/>
              <a:gd name="T20" fmla="*/ 2147483646 w 138"/>
              <a:gd name="T21" fmla="*/ 2147483646 h 87"/>
              <a:gd name="T22" fmla="*/ 2147483646 w 138"/>
              <a:gd name="T23" fmla="*/ 2147483646 h 87"/>
              <a:gd name="T24" fmla="*/ 2147483646 w 138"/>
              <a:gd name="T25" fmla="*/ 2147483646 h 87"/>
              <a:gd name="T26" fmla="*/ 2147483646 w 138"/>
              <a:gd name="T27" fmla="*/ 2147483646 h 87"/>
              <a:gd name="T28" fmla="*/ 2147483646 w 138"/>
              <a:gd name="T29" fmla="*/ 2147483646 h 87"/>
              <a:gd name="T30" fmla="*/ 2147483646 w 138"/>
              <a:gd name="T31" fmla="*/ 2147483646 h 87"/>
              <a:gd name="T32" fmla="*/ 2147483646 w 138"/>
              <a:gd name="T33" fmla="*/ 2147483646 h 87"/>
              <a:gd name="T34" fmla="*/ 2147483646 w 138"/>
              <a:gd name="T35" fmla="*/ 2147483646 h 87"/>
              <a:gd name="T36" fmla="*/ 2147483646 w 138"/>
              <a:gd name="T37" fmla="*/ 2147483646 h 87"/>
              <a:gd name="T38" fmla="*/ 2147483646 w 138"/>
              <a:gd name="T39" fmla="*/ 2147483646 h 87"/>
              <a:gd name="T40" fmla="*/ 2147483646 w 138"/>
              <a:gd name="T41" fmla="*/ 2147483646 h 87"/>
              <a:gd name="T42" fmla="*/ 2147483646 w 138"/>
              <a:gd name="T43" fmla="*/ 2147483646 h 87"/>
              <a:gd name="T44" fmla="*/ 2147483646 w 138"/>
              <a:gd name="T45" fmla="*/ 2147483646 h 87"/>
              <a:gd name="T46" fmla="*/ 2147483646 w 138"/>
              <a:gd name="T47" fmla="*/ 2147483646 h 87"/>
              <a:gd name="T48" fmla="*/ 2147483646 w 138"/>
              <a:gd name="T49" fmla="*/ 2147483646 h 87"/>
              <a:gd name="T50" fmla="*/ 2147483646 w 138"/>
              <a:gd name="T51" fmla="*/ 2147483646 h 87"/>
              <a:gd name="T52" fmla="*/ 2147483646 w 138"/>
              <a:gd name="T53" fmla="*/ 2147483646 h 87"/>
              <a:gd name="T54" fmla="*/ 2147483646 w 138"/>
              <a:gd name="T55" fmla="*/ 2147483646 h 87"/>
              <a:gd name="T56" fmla="*/ 2147483646 w 138"/>
              <a:gd name="T57" fmla="*/ 2147483646 h 87"/>
              <a:gd name="T58" fmla="*/ 2147483646 w 138"/>
              <a:gd name="T59" fmla="*/ 2147483646 h 87"/>
              <a:gd name="T60" fmla="*/ 2147483646 w 138"/>
              <a:gd name="T61" fmla="*/ 2147483646 h 87"/>
              <a:gd name="T62" fmla="*/ 2147483646 w 138"/>
              <a:gd name="T63" fmla="*/ 2147483646 h 87"/>
              <a:gd name="T64" fmla="*/ 2147483646 w 138"/>
              <a:gd name="T65" fmla="*/ 0 h 87"/>
              <a:gd name="T66" fmla="*/ 2147483646 w 138"/>
              <a:gd name="T67" fmla="*/ 2147483646 h 87"/>
              <a:gd name="T68" fmla="*/ 2147483646 w 138"/>
              <a:gd name="T69" fmla="*/ 2147483646 h 87"/>
              <a:gd name="T70" fmla="*/ 2147483646 w 138"/>
              <a:gd name="T71" fmla="*/ 214748364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89" name="Freeform 17"/>
          <p:cNvSpPr>
            <a:spLocks/>
          </p:cNvSpPr>
          <p:nvPr/>
        </p:nvSpPr>
        <p:spPr bwMode="auto">
          <a:xfrm>
            <a:off x="2452688" y="2662238"/>
            <a:ext cx="620712" cy="1030287"/>
          </a:xfrm>
          <a:custGeom>
            <a:avLst/>
            <a:gdLst>
              <a:gd name="T0" fmla="*/ 2147483646 w 86"/>
              <a:gd name="T1" fmla="*/ 0 h 133"/>
              <a:gd name="T2" fmla="*/ 0 w 86"/>
              <a:gd name="T3" fmla="*/ 2147483646 h 133"/>
              <a:gd name="T4" fmla="*/ 2147483646 w 86"/>
              <a:gd name="T5" fmla="*/ 2147483646 h 133"/>
              <a:gd name="T6" fmla="*/ 2147483646 w 86"/>
              <a:gd name="T7" fmla="*/ 2147483646 h 133"/>
              <a:gd name="T8" fmla="*/ 2147483646 w 86"/>
              <a:gd name="T9" fmla="*/ 2147483646 h 133"/>
              <a:gd name="T10" fmla="*/ 2147483646 w 86"/>
              <a:gd name="T11" fmla="*/ 2147483646 h 133"/>
              <a:gd name="T12" fmla="*/ 2147483646 w 86"/>
              <a:gd name="T13" fmla="*/ 2147483646 h 133"/>
              <a:gd name="T14" fmla="*/ 2147483646 w 86"/>
              <a:gd name="T15" fmla="*/ 2147483646 h 133"/>
              <a:gd name="T16" fmla="*/ 2147483646 w 86"/>
              <a:gd name="T17" fmla="*/ 2147483646 h 133"/>
              <a:gd name="T18" fmla="*/ 2147483646 w 86"/>
              <a:gd name="T19" fmla="*/ 2147483646 h 133"/>
              <a:gd name="T20" fmla="*/ 2147483646 w 86"/>
              <a:gd name="T21" fmla="*/ 2147483646 h 133"/>
              <a:gd name="T22" fmla="*/ 2147483646 w 86"/>
              <a:gd name="T23" fmla="*/ 2147483646 h 133"/>
              <a:gd name="T24" fmla="*/ 2147483646 w 86"/>
              <a:gd name="T25" fmla="*/ 2147483646 h 133"/>
              <a:gd name="T26" fmla="*/ 2147483646 w 86"/>
              <a:gd name="T27" fmla="*/ 2147483646 h 133"/>
              <a:gd name="T28" fmla="*/ 2147483646 w 86"/>
              <a:gd name="T29" fmla="*/ 2147483646 h 133"/>
              <a:gd name="T30" fmla="*/ 2147483646 w 86"/>
              <a:gd name="T31" fmla="*/ 2147483646 h 133"/>
              <a:gd name="T32" fmla="*/ 2147483646 w 86"/>
              <a:gd name="T33" fmla="*/ 2147483646 h 133"/>
              <a:gd name="T34" fmla="*/ 2147483646 w 86"/>
              <a:gd name="T35" fmla="*/ 2147483646 h 133"/>
              <a:gd name="T36" fmla="*/ 2147483646 w 86"/>
              <a:gd name="T37" fmla="*/ 2147483646 h 133"/>
              <a:gd name="T38" fmla="*/ 2147483646 w 86"/>
              <a:gd name="T39" fmla="*/ 2147483646 h 133"/>
              <a:gd name="T40" fmla="*/ 2147483646 w 86"/>
              <a:gd name="T41" fmla="*/ 0 h 133"/>
              <a:gd name="T42" fmla="*/ 214748364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90" name="Freeform 18"/>
          <p:cNvSpPr>
            <a:spLocks/>
          </p:cNvSpPr>
          <p:nvPr/>
        </p:nvSpPr>
        <p:spPr bwMode="auto">
          <a:xfrm>
            <a:off x="2776538" y="3444875"/>
            <a:ext cx="658812" cy="820738"/>
          </a:xfrm>
          <a:custGeom>
            <a:avLst/>
            <a:gdLst>
              <a:gd name="T0" fmla="*/ 2147483646 w 91"/>
              <a:gd name="T1" fmla="*/ 2147483646 h 106"/>
              <a:gd name="T2" fmla="*/ 2147483646 w 91"/>
              <a:gd name="T3" fmla="*/ 2147483646 h 106"/>
              <a:gd name="T4" fmla="*/ 2147483646 w 91"/>
              <a:gd name="T5" fmla="*/ 0 h 106"/>
              <a:gd name="T6" fmla="*/ 2147483646 w 91"/>
              <a:gd name="T7" fmla="*/ 0 h 106"/>
              <a:gd name="T8" fmla="*/ 2147483646 w 91"/>
              <a:gd name="T9" fmla="*/ 2147483646 h 106"/>
              <a:gd name="T10" fmla="*/ 2147483646 w 91"/>
              <a:gd name="T11" fmla="*/ 2147483646 h 106"/>
              <a:gd name="T12" fmla="*/ 2147483646 w 91"/>
              <a:gd name="T13" fmla="*/ 2147483646 h 106"/>
              <a:gd name="T14" fmla="*/ 2147483646 w 91"/>
              <a:gd name="T15" fmla="*/ 2147483646 h 106"/>
              <a:gd name="T16" fmla="*/ 2147483646 w 91"/>
              <a:gd name="T17" fmla="*/ 2147483646 h 106"/>
              <a:gd name="T18" fmla="*/ 2147483646 w 91"/>
              <a:gd name="T19" fmla="*/ 2147483646 h 106"/>
              <a:gd name="T20" fmla="*/ 2147483646 w 91"/>
              <a:gd name="T21" fmla="*/ 2147483646 h 106"/>
              <a:gd name="T22" fmla="*/ 2147483646 w 91"/>
              <a:gd name="T23" fmla="*/ 2147483646 h 106"/>
              <a:gd name="T24" fmla="*/ 2147483646 w 91"/>
              <a:gd name="T25" fmla="*/ 2147483646 h 106"/>
              <a:gd name="T26" fmla="*/ 2147483646 w 91"/>
              <a:gd name="T27" fmla="*/ 2147483646 h 106"/>
              <a:gd name="T28" fmla="*/ 2147483646 w 91"/>
              <a:gd name="T29" fmla="*/ 2147483646 h 106"/>
              <a:gd name="T30" fmla="*/ 2147483646 w 91"/>
              <a:gd name="T31" fmla="*/ 2147483646 h 106"/>
              <a:gd name="T32" fmla="*/ 2147483646 w 91"/>
              <a:gd name="T33" fmla="*/ 2147483646 h 106"/>
              <a:gd name="T34" fmla="*/ 2147483646 w 91"/>
              <a:gd name="T35" fmla="*/ 2147483646 h 106"/>
              <a:gd name="T36" fmla="*/ 2147483646 w 91"/>
              <a:gd name="T37" fmla="*/ 2147483646 h 106"/>
              <a:gd name="T38" fmla="*/ 2147483646 w 91"/>
              <a:gd name="T39" fmla="*/ 2147483646 h 106"/>
              <a:gd name="T40" fmla="*/ 2147483646 w 91"/>
              <a:gd name="T41" fmla="*/ 2147483646 h 106"/>
              <a:gd name="T42" fmla="*/ 2147483646 w 91"/>
              <a:gd name="T43" fmla="*/ 2147483646 h 106"/>
              <a:gd name="T44" fmla="*/ 2147483646 w 91"/>
              <a:gd name="T45" fmla="*/ 2147483646 h 106"/>
              <a:gd name="T46" fmla="*/ 2147483646 w 91"/>
              <a:gd name="T47" fmla="*/ 2147483646 h 106"/>
              <a:gd name="T48" fmla="*/ 2147483646 w 91"/>
              <a:gd name="T49" fmla="*/ 2147483646 h 106"/>
              <a:gd name="T50" fmla="*/ 2147483646 w 91"/>
              <a:gd name="T51" fmla="*/ 2147483646 h 106"/>
              <a:gd name="T52" fmla="*/ 2147483646 w 91"/>
              <a:gd name="T53" fmla="*/ 2147483646 h 106"/>
              <a:gd name="T54" fmla="*/ 2147483646 w 91"/>
              <a:gd name="T55" fmla="*/ 2147483646 h 106"/>
              <a:gd name="T56" fmla="*/ 2147483646 w 91"/>
              <a:gd name="T57" fmla="*/ 2147483646 h 106"/>
              <a:gd name="T58" fmla="*/ 2147483646 w 91"/>
              <a:gd name="T59" fmla="*/ 2147483646 h 106"/>
              <a:gd name="T60" fmla="*/ 2147483646 w 91"/>
              <a:gd name="T61" fmla="*/ 2147483646 h 106"/>
              <a:gd name="T62" fmla="*/ 2147483646 w 91"/>
              <a:gd name="T63" fmla="*/ 2147483646 h 106"/>
              <a:gd name="T64" fmla="*/ 2147483646 w 91"/>
              <a:gd name="T65" fmla="*/ 2147483646 h 106"/>
              <a:gd name="T66" fmla="*/ 2147483646 w 91"/>
              <a:gd name="T67" fmla="*/ 2147483646 h 106"/>
              <a:gd name="T68" fmla="*/ 2147483646 w 91"/>
              <a:gd name="T69" fmla="*/ 2147483646 h 106"/>
              <a:gd name="T70" fmla="*/ 2147483646 w 91"/>
              <a:gd name="T71" fmla="*/ 2147483646 h 106"/>
              <a:gd name="T72" fmla="*/ 2147483646 w 91"/>
              <a:gd name="T73" fmla="*/ 2147483646 h 106"/>
              <a:gd name="T74" fmla="*/ 2147483646 w 91"/>
              <a:gd name="T75" fmla="*/ 2147483646 h 106"/>
              <a:gd name="T76" fmla="*/ 2147483646 w 91"/>
              <a:gd name="T77" fmla="*/ 2147483646 h 106"/>
              <a:gd name="T78" fmla="*/ 2147483646 w 91"/>
              <a:gd name="T79" fmla="*/ 2147483646 h 106"/>
              <a:gd name="T80" fmla="*/ 2147483646 w 91"/>
              <a:gd name="T81" fmla="*/ 2147483646 h 106"/>
              <a:gd name="T82" fmla="*/ 2147483646 w 91"/>
              <a:gd name="T83" fmla="*/ 2147483646 h 106"/>
              <a:gd name="T84" fmla="*/ 2147483646 w 91"/>
              <a:gd name="T85" fmla="*/ 2147483646 h 106"/>
              <a:gd name="T86" fmla="*/ 2147483646 w 91"/>
              <a:gd name="T87" fmla="*/ 2147483646 h 106"/>
              <a:gd name="T88" fmla="*/ 2147483646 w 91"/>
              <a:gd name="T89" fmla="*/ 2147483646 h 106"/>
              <a:gd name="T90" fmla="*/ 2147483646 w 91"/>
              <a:gd name="T91" fmla="*/ 2147483646 h 106"/>
              <a:gd name="T92" fmla="*/ 2147483646 w 91"/>
              <a:gd name="T93" fmla="*/ 2147483646 h 106"/>
              <a:gd name="T94" fmla="*/ 2147483646 w 91"/>
              <a:gd name="T95" fmla="*/ 2147483646 h 106"/>
              <a:gd name="T96" fmla="*/ 2147483646 w 91"/>
              <a:gd name="T97" fmla="*/ 2147483646 h 106"/>
              <a:gd name="T98" fmla="*/ 0 w 91"/>
              <a:gd name="T99" fmla="*/ 2147483646 h 106"/>
              <a:gd name="T100" fmla="*/ 2147483646 w 91"/>
              <a:gd name="T101" fmla="*/ 2147483646 h 106"/>
              <a:gd name="T102" fmla="*/ 2147483646 w 91"/>
              <a:gd name="T103" fmla="*/ 2147483646 h 106"/>
              <a:gd name="T104" fmla="*/ 2147483646 w 91"/>
              <a:gd name="T105" fmla="*/ 2147483646 h 106"/>
              <a:gd name="T106" fmla="*/ 2147483646 w 91"/>
              <a:gd name="T107" fmla="*/ 214748364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91" name="Freeform 19"/>
          <p:cNvSpPr>
            <a:spLocks/>
          </p:cNvSpPr>
          <p:nvPr/>
        </p:nvSpPr>
        <p:spPr bwMode="auto">
          <a:xfrm>
            <a:off x="4606925" y="1981200"/>
            <a:ext cx="644525" cy="773113"/>
          </a:xfrm>
          <a:custGeom>
            <a:avLst/>
            <a:gdLst>
              <a:gd name="T0" fmla="*/ 2147483646 w 89"/>
              <a:gd name="T1" fmla="*/ 2147483646 h 100"/>
              <a:gd name="T2" fmla="*/ 2147483646 w 89"/>
              <a:gd name="T3" fmla="*/ 2147483646 h 100"/>
              <a:gd name="T4" fmla="*/ 2147483646 w 89"/>
              <a:gd name="T5" fmla="*/ 2147483646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0 w 89"/>
              <a:gd name="T17" fmla="*/ 2147483646 h 100"/>
              <a:gd name="T18" fmla="*/ 2147483646 w 89"/>
              <a:gd name="T19" fmla="*/ 2147483646 h 100"/>
              <a:gd name="T20" fmla="*/ 0 w 89"/>
              <a:gd name="T21" fmla="*/ 2147483646 h 100"/>
              <a:gd name="T22" fmla="*/ 2147483646 w 89"/>
              <a:gd name="T23" fmla="*/ 2147483646 h 100"/>
              <a:gd name="T24" fmla="*/ 2147483646 w 89"/>
              <a:gd name="T25" fmla="*/ 2147483646 h 100"/>
              <a:gd name="T26" fmla="*/ 2147483646 w 89"/>
              <a:gd name="T27" fmla="*/ 2147483646 h 100"/>
              <a:gd name="T28" fmla="*/ 2147483646 w 89"/>
              <a:gd name="T29" fmla="*/ 2147483646 h 100"/>
              <a:gd name="T30" fmla="*/ 2147483646 w 89"/>
              <a:gd name="T31" fmla="*/ 2147483646 h 100"/>
              <a:gd name="T32" fmla="*/ 2147483646 w 89"/>
              <a:gd name="T33" fmla="*/ 2147483646 h 100"/>
              <a:gd name="T34" fmla="*/ 2147483646 w 89"/>
              <a:gd name="T35" fmla="*/ 2147483646 h 100"/>
              <a:gd name="T36" fmla="*/ 2147483646 w 89"/>
              <a:gd name="T37" fmla="*/ 2147483646 h 100"/>
              <a:gd name="T38" fmla="*/ 2147483646 w 89"/>
              <a:gd name="T39" fmla="*/ 2147483646 h 100"/>
              <a:gd name="T40" fmla="*/ 2147483646 w 89"/>
              <a:gd name="T41" fmla="*/ 2147483646 h 100"/>
              <a:gd name="T42" fmla="*/ 2147483646 w 89"/>
              <a:gd name="T43" fmla="*/ 2147483646 h 100"/>
              <a:gd name="T44" fmla="*/ 2147483646 w 89"/>
              <a:gd name="T45" fmla="*/ 2147483646 h 100"/>
              <a:gd name="T46" fmla="*/ 2147483646 w 89"/>
              <a:gd name="T47" fmla="*/ 2147483646 h 100"/>
              <a:gd name="T48" fmla="*/ 2147483646 w 89"/>
              <a:gd name="T49" fmla="*/ 2147483646 h 100"/>
              <a:gd name="T50" fmla="*/ 2147483646 w 89"/>
              <a:gd name="T51" fmla="*/ 2147483646 h 100"/>
              <a:gd name="T52" fmla="*/ 2147483646 w 89"/>
              <a:gd name="T53" fmla="*/ 2147483646 h 100"/>
              <a:gd name="T54" fmla="*/ 2147483646 w 89"/>
              <a:gd name="T55" fmla="*/ 2147483646 h 100"/>
              <a:gd name="T56" fmla="*/ 2147483646 w 89"/>
              <a:gd name="T57" fmla="*/ 2147483646 h 100"/>
              <a:gd name="T58" fmla="*/ 2147483646 w 89"/>
              <a:gd name="T59" fmla="*/ 2147483646 h 100"/>
              <a:gd name="T60" fmla="*/ 2147483646 w 89"/>
              <a:gd name="T61" fmla="*/ 2147483646 h 100"/>
              <a:gd name="T62" fmla="*/ 2147483646 w 89"/>
              <a:gd name="T63" fmla="*/ 2147483646 h 100"/>
              <a:gd name="T64" fmla="*/ 2147483646 w 89"/>
              <a:gd name="T65" fmla="*/ 2147483646 h 100"/>
              <a:gd name="T66" fmla="*/ 2147483646 w 89"/>
              <a:gd name="T67" fmla="*/ 2147483646 h 100"/>
              <a:gd name="T68" fmla="*/ 2147483646 w 89"/>
              <a:gd name="T69" fmla="*/ 2147483646 h 100"/>
              <a:gd name="T70" fmla="*/ 2147483646 w 89"/>
              <a:gd name="T71" fmla="*/ 2147483646 h 100"/>
              <a:gd name="T72" fmla="*/ 2147483646 w 89"/>
              <a:gd name="T73" fmla="*/ 2147483646 h 100"/>
              <a:gd name="T74" fmla="*/ 2147483646 w 89"/>
              <a:gd name="T75" fmla="*/ 2147483646 h 100"/>
              <a:gd name="T76" fmla="*/ 2147483646 w 89"/>
              <a:gd name="T77" fmla="*/ 2147483646 h 100"/>
              <a:gd name="T78" fmla="*/ 2147483646 w 89"/>
              <a:gd name="T79" fmla="*/ 2147483646 h 100"/>
              <a:gd name="T80" fmla="*/ 2147483646 w 89"/>
              <a:gd name="T81" fmla="*/ 2147483646 h 100"/>
              <a:gd name="T82" fmla="*/ 2147483646 w 89"/>
              <a:gd name="T83" fmla="*/ 2147483646 h 100"/>
              <a:gd name="T84" fmla="*/ 2147483646 w 89"/>
              <a:gd name="T85" fmla="*/ 2147483646 h 100"/>
              <a:gd name="T86" fmla="*/ 2147483646 w 89"/>
              <a:gd name="T87" fmla="*/ 2147483646 h 100"/>
              <a:gd name="T88" fmla="*/ 2147483646 w 89"/>
              <a:gd name="T89" fmla="*/ 2147483646 h 100"/>
              <a:gd name="T90" fmla="*/ 2147483646 w 89"/>
              <a:gd name="T91" fmla="*/ 2147483646 h 100"/>
              <a:gd name="T92" fmla="*/ 2147483646 w 89"/>
              <a:gd name="T93" fmla="*/ 2147483646 h 100"/>
              <a:gd name="T94" fmla="*/ 2147483646 w 89"/>
              <a:gd name="T95" fmla="*/ 2147483646 h 100"/>
              <a:gd name="T96" fmla="*/ 2147483646 w 89"/>
              <a:gd name="T97" fmla="*/ 2147483646 h 100"/>
              <a:gd name="T98" fmla="*/ 2147483646 w 89"/>
              <a:gd name="T99" fmla="*/ 2147483646 h 100"/>
              <a:gd name="T100" fmla="*/ 2147483646 w 89"/>
              <a:gd name="T101" fmla="*/ 2147483646 h 100"/>
              <a:gd name="T102" fmla="*/ 2147483646 w 89"/>
              <a:gd name="T103" fmla="*/ 2147483646 h 100"/>
              <a:gd name="T104" fmla="*/ 2147483646 w 89"/>
              <a:gd name="T105" fmla="*/ 2147483646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92" name="Freeform 20"/>
          <p:cNvSpPr>
            <a:spLocks/>
          </p:cNvSpPr>
          <p:nvPr/>
        </p:nvSpPr>
        <p:spPr bwMode="auto">
          <a:xfrm>
            <a:off x="5924550" y="3127375"/>
            <a:ext cx="736600" cy="455613"/>
          </a:xfrm>
          <a:custGeom>
            <a:avLst/>
            <a:gdLst>
              <a:gd name="T0" fmla="*/ 2147483646 w 102"/>
              <a:gd name="T1" fmla="*/ 2147483646 h 59"/>
              <a:gd name="T2" fmla="*/ 2147483646 w 102"/>
              <a:gd name="T3" fmla="*/ 2147483646 h 59"/>
              <a:gd name="T4" fmla="*/ 2147483646 w 102"/>
              <a:gd name="T5" fmla="*/ 2147483646 h 59"/>
              <a:gd name="T6" fmla="*/ 2147483646 w 102"/>
              <a:gd name="T7" fmla="*/ 2147483646 h 59"/>
              <a:gd name="T8" fmla="*/ 2147483646 w 102"/>
              <a:gd name="T9" fmla="*/ 2147483646 h 59"/>
              <a:gd name="T10" fmla="*/ 2147483646 w 102"/>
              <a:gd name="T11" fmla="*/ 2147483646 h 59"/>
              <a:gd name="T12" fmla="*/ 2147483646 w 102"/>
              <a:gd name="T13" fmla="*/ 2147483646 h 59"/>
              <a:gd name="T14" fmla="*/ 2147483646 w 102"/>
              <a:gd name="T15" fmla="*/ 2147483646 h 59"/>
              <a:gd name="T16" fmla="*/ 2147483646 w 102"/>
              <a:gd name="T17" fmla="*/ 2147483646 h 59"/>
              <a:gd name="T18" fmla="*/ 2147483646 w 102"/>
              <a:gd name="T19" fmla="*/ 2147483646 h 59"/>
              <a:gd name="T20" fmla="*/ 2147483646 w 102"/>
              <a:gd name="T21" fmla="*/ 2147483646 h 59"/>
              <a:gd name="T22" fmla="*/ 2147483646 w 102"/>
              <a:gd name="T23" fmla="*/ 2147483646 h 59"/>
              <a:gd name="T24" fmla="*/ 2147483646 w 102"/>
              <a:gd name="T25" fmla="*/ 2147483646 h 59"/>
              <a:gd name="T26" fmla="*/ 2147483646 w 102"/>
              <a:gd name="T27" fmla="*/ 2147483646 h 59"/>
              <a:gd name="T28" fmla="*/ 2147483646 w 102"/>
              <a:gd name="T29" fmla="*/ 2147483646 h 59"/>
              <a:gd name="T30" fmla="*/ 2147483646 w 102"/>
              <a:gd name="T31" fmla="*/ 2147483646 h 59"/>
              <a:gd name="T32" fmla="*/ 2147483646 w 102"/>
              <a:gd name="T33" fmla="*/ 2147483646 h 59"/>
              <a:gd name="T34" fmla="*/ 2147483646 w 102"/>
              <a:gd name="T35" fmla="*/ 2147483646 h 59"/>
              <a:gd name="T36" fmla="*/ 2147483646 w 102"/>
              <a:gd name="T37" fmla="*/ 2147483646 h 59"/>
              <a:gd name="T38" fmla="*/ 2147483646 w 102"/>
              <a:gd name="T39" fmla="*/ 2147483646 h 59"/>
              <a:gd name="T40" fmla="*/ 2147483646 w 102"/>
              <a:gd name="T41" fmla="*/ 2147483646 h 59"/>
              <a:gd name="T42" fmla="*/ 2147483646 w 102"/>
              <a:gd name="T43" fmla="*/ 2147483646 h 59"/>
              <a:gd name="T44" fmla="*/ 2147483646 w 102"/>
              <a:gd name="T45" fmla="*/ 2147483646 h 59"/>
              <a:gd name="T46" fmla="*/ 2147483646 w 102"/>
              <a:gd name="T47" fmla="*/ 2147483646 h 59"/>
              <a:gd name="T48" fmla="*/ 2147483646 w 102"/>
              <a:gd name="T49" fmla="*/ 2147483646 h 59"/>
              <a:gd name="T50" fmla="*/ 2147483646 w 102"/>
              <a:gd name="T51" fmla="*/ 2147483646 h 59"/>
              <a:gd name="T52" fmla="*/ 2147483646 w 102"/>
              <a:gd name="T53" fmla="*/ 2147483646 h 59"/>
              <a:gd name="T54" fmla="*/ 2147483646 w 102"/>
              <a:gd name="T55" fmla="*/ 2147483646 h 59"/>
              <a:gd name="T56" fmla="*/ 2147483646 w 102"/>
              <a:gd name="T57" fmla="*/ 2147483646 h 59"/>
              <a:gd name="T58" fmla="*/ 2147483646 w 102"/>
              <a:gd name="T59" fmla="*/ 2147483646 h 59"/>
              <a:gd name="T60" fmla="*/ 2147483646 w 102"/>
              <a:gd name="T61" fmla="*/ 2147483646 h 59"/>
              <a:gd name="T62" fmla="*/ 2147483646 w 102"/>
              <a:gd name="T63" fmla="*/ 2147483646 h 59"/>
              <a:gd name="T64" fmla="*/ 2147483646 w 102"/>
              <a:gd name="T65" fmla="*/ 2147483646 h 59"/>
              <a:gd name="T66" fmla="*/ 2147483646 w 102"/>
              <a:gd name="T67" fmla="*/ 2147483646 h 59"/>
              <a:gd name="T68" fmla="*/ 2147483646 w 102"/>
              <a:gd name="T69" fmla="*/ 2147483646 h 59"/>
              <a:gd name="T70" fmla="*/ 2147483646 w 102"/>
              <a:gd name="T71" fmla="*/ 2147483646 h 59"/>
              <a:gd name="T72" fmla="*/ 2147483646 w 102"/>
              <a:gd name="T73" fmla="*/ 2147483646 h 59"/>
              <a:gd name="T74" fmla="*/ 2147483646 w 102"/>
              <a:gd name="T75" fmla="*/ 2147483646 h 59"/>
              <a:gd name="T76" fmla="*/ 2147483646 w 102"/>
              <a:gd name="T77" fmla="*/ 2147483646 h 59"/>
              <a:gd name="T78" fmla="*/ 2147483646 w 102"/>
              <a:gd name="T79" fmla="*/ 2147483646 h 59"/>
              <a:gd name="T80" fmla="*/ 2147483646 w 102"/>
              <a:gd name="T81" fmla="*/ 2147483646 h 59"/>
              <a:gd name="T82" fmla="*/ 2147483646 w 102"/>
              <a:gd name="T83" fmla="*/ 2147483646 h 59"/>
              <a:gd name="T84" fmla="*/ 2147483646 w 102"/>
              <a:gd name="T85" fmla="*/ 2147483646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it-IT"/>
          </a:p>
        </p:txBody>
      </p:sp>
      <p:grpSp>
        <p:nvGrpSpPr>
          <p:cNvPr id="105493" name="Group 21"/>
          <p:cNvGrpSpPr>
            <a:grpSpLocks/>
          </p:cNvGrpSpPr>
          <p:nvPr/>
        </p:nvGrpSpPr>
        <p:grpSpPr bwMode="auto">
          <a:xfrm>
            <a:off x="1027113" y="2035175"/>
            <a:ext cx="5678487" cy="3241675"/>
            <a:chOff x="720" y="1282"/>
            <a:chExt cx="4024" cy="2042"/>
          </a:xfrm>
        </p:grpSpPr>
        <p:sp>
          <p:nvSpPr>
            <p:cNvPr id="105519" name="Freeform 22"/>
            <p:cNvSpPr>
              <a:spLocks/>
            </p:cNvSpPr>
            <p:nvPr/>
          </p:nvSpPr>
          <p:spPr bwMode="auto">
            <a:xfrm>
              <a:off x="2800" y="1760"/>
              <a:ext cx="570" cy="268"/>
            </a:xfrm>
            <a:custGeom>
              <a:avLst/>
              <a:gdLst>
                <a:gd name="T0" fmla="*/ 0 w 111"/>
                <a:gd name="T1" fmla="*/ 2147483646 h 55"/>
                <a:gd name="T2" fmla="*/ 2147483646 w 111"/>
                <a:gd name="T3" fmla="*/ 0 h 55"/>
                <a:gd name="T4" fmla="*/ 2147483646 w 111"/>
                <a:gd name="T5" fmla="*/ 2147483646 h 55"/>
                <a:gd name="T6" fmla="*/ 2147483646 w 111"/>
                <a:gd name="T7" fmla="*/ 2147483646 h 55"/>
                <a:gd name="T8" fmla="*/ 2147483646 w 111"/>
                <a:gd name="T9" fmla="*/ 2147483646 h 55"/>
                <a:gd name="T10" fmla="*/ 2147483646 w 111"/>
                <a:gd name="T11" fmla="*/ 2147483646 h 55"/>
                <a:gd name="T12" fmla="*/ 2147483646 w 111"/>
                <a:gd name="T13" fmla="*/ 2147483646 h 55"/>
                <a:gd name="T14" fmla="*/ 2147483646 w 111"/>
                <a:gd name="T15" fmla="*/ 2147483646 h 55"/>
                <a:gd name="T16" fmla="*/ 2147483646 w 111"/>
                <a:gd name="T17" fmla="*/ 2147483646 h 55"/>
                <a:gd name="T18" fmla="*/ 2147483646 w 111"/>
                <a:gd name="T19" fmla="*/ 2147483646 h 55"/>
                <a:gd name="T20" fmla="*/ 2147483646 w 111"/>
                <a:gd name="T21" fmla="*/ 2147483646 h 55"/>
                <a:gd name="T22" fmla="*/ 2147483646 w 111"/>
                <a:gd name="T23" fmla="*/ 2147483646 h 55"/>
                <a:gd name="T24" fmla="*/ 2147483646 w 111"/>
                <a:gd name="T25" fmla="*/ 2147483646 h 55"/>
                <a:gd name="T26" fmla="*/ 2147483646 w 111"/>
                <a:gd name="T27" fmla="*/ 2147483646 h 55"/>
                <a:gd name="T28" fmla="*/ 2147483646 w 111"/>
                <a:gd name="T29" fmla="*/ 2147483646 h 55"/>
                <a:gd name="T30" fmla="*/ 2147483646 w 111"/>
                <a:gd name="T31" fmla="*/ 2147483646 h 55"/>
                <a:gd name="T32" fmla="*/ 2147483646 w 111"/>
                <a:gd name="T33" fmla="*/ 2147483646 h 55"/>
                <a:gd name="T34" fmla="*/ 2147483646 w 111"/>
                <a:gd name="T35" fmla="*/ 2147483646 h 55"/>
                <a:gd name="T36" fmla="*/ 2147483646 w 111"/>
                <a:gd name="T37" fmla="*/ 2147483646 h 55"/>
                <a:gd name="T38" fmla="*/ 2147483646 w 111"/>
                <a:gd name="T39" fmla="*/ 2147483646 h 55"/>
                <a:gd name="T40" fmla="*/ 2147483646 w 111"/>
                <a:gd name="T41" fmla="*/ 2147483646 h 55"/>
                <a:gd name="T42" fmla="*/ 2147483646 w 111"/>
                <a:gd name="T43" fmla="*/ 2147483646 h 55"/>
                <a:gd name="T44" fmla="*/ 2147483646 w 111"/>
                <a:gd name="T45" fmla="*/ 2147483646 h 55"/>
                <a:gd name="T46" fmla="*/ 2147483646 w 111"/>
                <a:gd name="T47" fmla="*/ 2147483646 h 55"/>
                <a:gd name="T48" fmla="*/ 2147483646 w 111"/>
                <a:gd name="T49" fmla="*/ 2147483646 h 55"/>
                <a:gd name="T50" fmla="*/ 2147483646 w 111"/>
                <a:gd name="T51" fmla="*/ 2147483646 h 55"/>
                <a:gd name="T52" fmla="*/ 2147483646 w 111"/>
                <a:gd name="T53" fmla="*/ 2147483646 h 55"/>
                <a:gd name="T54" fmla="*/ 2147483646 w 111"/>
                <a:gd name="T55" fmla="*/ 2147483646 h 55"/>
                <a:gd name="T56" fmla="*/ 2147483646 w 111"/>
                <a:gd name="T57" fmla="*/ 2147483646 h 55"/>
                <a:gd name="T58" fmla="*/ 2147483646 w 111"/>
                <a:gd name="T59" fmla="*/ 2147483646 h 55"/>
                <a:gd name="T60" fmla="*/ 2147483646 w 111"/>
                <a:gd name="T61" fmla="*/ 2147483646 h 55"/>
                <a:gd name="T62" fmla="*/ 2147483646 w 111"/>
                <a:gd name="T63" fmla="*/ 2147483646 h 55"/>
                <a:gd name="T64" fmla="*/ 2147483646 w 111"/>
                <a:gd name="T65" fmla="*/ 2147483646 h 55"/>
                <a:gd name="T66" fmla="*/ 2147483646 w 111"/>
                <a:gd name="T67" fmla="*/ 2147483646 h 55"/>
                <a:gd name="T68" fmla="*/ 2147483646 w 111"/>
                <a:gd name="T69" fmla="*/ 2147483646 h 55"/>
                <a:gd name="T70" fmla="*/ 2147483646 w 111"/>
                <a:gd name="T71" fmla="*/ 2147483646 h 55"/>
                <a:gd name="T72" fmla="*/ 2147483646 w 111"/>
                <a:gd name="T73" fmla="*/ 2147483646 h 55"/>
                <a:gd name="T74" fmla="*/ 2147483646 w 111"/>
                <a:gd name="T75" fmla="*/ 2147483646 h 55"/>
                <a:gd name="T76" fmla="*/ 2147483646 w 111"/>
                <a:gd name="T77" fmla="*/ 2147483646 h 55"/>
                <a:gd name="T78" fmla="*/ 2147483646 w 111"/>
                <a:gd name="T79" fmla="*/ 2147483646 h 55"/>
                <a:gd name="T80" fmla="*/ 2147483646 w 111"/>
                <a:gd name="T81" fmla="*/ 2147483646 h 55"/>
                <a:gd name="T82" fmla="*/ 2147483646 w 111"/>
                <a:gd name="T83" fmla="*/ 2147483646 h 55"/>
                <a:gd name="T84" fmla="*/ 2147483646 w 111"/>
                <a:gd name="T85" fmla="*/ 2147483646 h 55"/>
                <a:gd name="T86" fmla="*/ 2147483646 w 111"/>
                <a:gd name="T87" fmla="*/ 2147483646 h 55"/>
                <a:gd name="T88" fmla="*/ 2147483646 w 111"/>
                <a:gd name="T89" fmla="*/ 2147483646 h 55"/>
                <a:gd name="T90" fmla="*/ 0 w 111"/>
                <a:gd name="T91" fmla="*/ 2147483646 h 55"/>
                <a:gd name="T92" fmla="*/ 0 w 111"/>
                <a:gd name="T93" fmla="*/ 214748364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20" name="Freeform 23"/>
            <p:cNvSpPr>
              <a:spLocks/>
            </p:cNvSpPr>
            <p:nvPr/>
          </p:nvSpPr>
          <p:spPr bwMode="auto">
            <a:xfrm>
              <a:off x="2913" y="2018"/>
              <a:ext cx="512" cy="259"/>
            </a:xfrm>
            <a:custGeom>
              <a:avLst/>
              <a:gdLst>
                <a:gd name="T0" fmla="*/ 2147483646 w 100"/>
                <a:gd name="T1" fmla="*/ 0 h 53"/>
                <a:gd name="T2" fmla="*/ 2147483646 w 100"/>
                <a:gd name="T3" fmla="*/ 2147483646 h 53"/>
                <a:gd name="T4" fmla="*/ 2147483646 w 100"/>
                <a:gd name="T5" fmla="*/ 2147483646 h 53"/>
                <a:gd name="T6" fmla="*/ 2147483646 w 100"/>
                <a:gd name="T7" fmla="*/ 2147483646 h 53"/>
                <a:gd name="T8" fmla="*/ 2147483646 w 100"/>
                <a:gd name="T9" fmla="*/ 2147483646 h 53"/>
                <a:gd name="T10" fmla="*/ 2147483646 w 100"/>
                <a:gd name="T11" fmla="*/ 2147483646 h 53"/>
                <a:gd name="T12" fmla="*/ 2147483646 w 100"/>
                <a:gd name="T13" fmla="*/ 2147483646 h 53"/>
                <a:gd name="T14" fmla="*/ 2147483646 w 100"/>
                <a:gd name="T15" fmla="*/ 2147483646 h 53"/>
                <a:gd name="T16" fmla="*/ 2147483646 w 100"/>
                <a:gd name="T17" fmla="*/ 2147483646 h 53"/>
                <a:gd name="T18" fmla="*/ 2147483646 w 100"/>
                <a:gd name="T19" fmla="*/ 2147483646 h 53"/>
                <a:gd name="T20" fmla="*/ 2147483646 w 100"/>
                <a:gd name="T21" fmla="*/ 2147483646 h 53"/>
                <a:gd name="T22" fmla="*/ 2147483646 w 100"/>
                <a:gd name="T23" fmla="*/ 2147483646 h 53"/>
                <a:gd name="T24" fmla="*/ 0 w 100"/>
                <a:gd name="T25" fmla="*/ 2147483646 h 53"/>
                <a:gd name="T26" fmla="*/ 2147483646 w 100"/>
                <a:gd name="T27" fmla="*/ 0 h 53"/>
                <a:gd name="T28" fmla="*/ 2147483646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21" name="Freeform 24"/>
            <p:cNvSpPr>
              <a:spLocks/>
            </p:cNvSpPr>
            <p:nvPr/>
          </p:nvSpPr>
          <p:spPr bwMode="auto">
            <a:xfrm>
              <a:off x="3288" y="1726"/>
              <a:ext cx="420" cy="263"/>
            </a:xfrm>
            <a:custGeom>
              <a:avLst/>
              <a:gdLst>
                <a:gd name="T0" fmla="*/ 2147483646 w 82"/>
                <a:gd name="T1" fmla="*/ 0 h 54"/>
                <a:gd name="T2" fmla="*/ 2147483646 w 82"/>
                <a:gd name="T3" fmla="*/ 2147483646 h 54"/>
                <a:gd name="T4" fmla="*/ 2147483646 w 82"/>
                <a:gd name="T5" fmla="*/ 2147483646 h 54"/>
                <a:gd name="T6" fmla="*/ 2147483646 w 82"/>
                <a:gd name="T7" fmla="*/ 2147483646 h 54"/>
                <a:gd name="T8" fmla="*/ 2147483646 w 82"/>
                <a:gd name="T9" fmla="*/ 2147483646 h 54"/>
                <a:gd name="T10" fmla="*/ 2147483646 w 82"/>
                <a:gd name="T11" fmla="*/ 2147483646 h 54"/>
                <a:gd name="T12" fmla="*/ 2147483646 w 82"/>
                <a:gd name="T13" fmla="*/ 2147483646 h 54"/>
                <a:gd name="T14" fmla="*/ 2147483646 w 82"/>
                <a:gd name="T15" fmla="*/ 2147483646 h 54"/>
                <a:gd name="T16" fmla="*/ 2147483646 w 82"/>
                <a:gd name="T17" fmla="*/ 2147483646 h 54"/>
                <a:gd name="T18" fmla="*/ 2147483646 w 82"/>
                <a:gd name="T19" fmla="*/ 2147483646 h 54"/>
                <a:gd name="T20" fmla="*/ 2147483646 w 82"/>
                <a:gd name="T21" fmla="*/ 2147483646 h 54"/>
                <a:gd name="T22" fmla="*/ 2147483646 w 82"/>
                <a:gd name="T23" fmla="*/ 2147483646 h 54"/>
                <a:gd name="T24" fmla="*/ 2147483646 w 82"/>
                <a:gd name="T25" fmla="*/ 2147483646 h 54"/>
                <a:gd name="T26" fmla="*/ 2147483646 w 82"/>
                <a:gd name="T27" fmla="*/ 2147483646 h 54"/>
                <a:gd name="T28" fmla="*/ 2147483646 w 82"/>
                <a:gd name="T29" fmla="*/ 2147483646 h 54"/>
                <a:gd name="T30" fmla="*/ 2147483646 w 82"/>
                <a:gd name="T31" fmla="*/ 2147483646 h 54"/>
                <a:gd name="T32" fmla="*/ 2147483646 w 82"/>
                <a:gd name="T33" fmla="*/ 2147483646 h 54"/>
                <a:gd name="T34" fmla="*/ 2147483646 w 82"/>
                <a:gd name="T35" fmla="*/ 2147483646 h 54"/>
                <a:gd name="T36" fmla="*/ 2147483646 w 82"/>
                <a:gd name="T37" fmla="*/ 2147483646 h 54"/>
                <a:gd name="T38" fmla="*/ 2147483646 w 82"/>
                <a:gd name="T39" fmla="*/ 2147483646 h 54"/>
                <a:gd name="T40" fmla="*/ 2147483646 w 82"/>
                <a:gd name="T41" fmla="*/ 2147483646 h 54"/>
                <a:gd name="T42" fmla="*/ 2147483646 w 82"/>
                <a:gd name="T43" fmla="*/ 2147483646 h 54"/>
                <a:gd name="T44" fmla="*/ 2147483646 w 82"/>
                <a:gd name="T45" fmla="*/ 2147483646 h 54"/>
                <a:gd name="T46" fmla="*/ 2147483646 w 82"/>
                <a:gd name="T47" fmla="*/ 2147483646 h 54"/>
                <a:gd name="T48" fmla="*/ 2147483646 w 82"/>
                <a:gd name="T49" fmla="*/ 2147483646 h 54"/>
                <a:gd name="T50" fmla="*/ 2147483646 w 82"/>
                <a:gd name="T51" fmla="*/ 2147483646 h 54"/>
                <a:gd name="T52" fmla="*/ 2147483646 w 82"/>
                <a:gd name="T53" fmla="*/ 2147483646 h 54"/>
                <a:gd name="T54" fmla="*/ 2147483646 w 82"/>
                <a:gd name="T55" fmla="*/ 2147483646 h 54"/>
                <a:gd name="T56" fmla="*/ 2147483646 w 82"/>
                <a:gd name="T57" fmla="*/ 2147483646 h 54"/>
                <a:gd name="T58" fmla="*/ 2147483646 w 82"/>
                <a:gd name="T59" fmla="*/ 2147483646 h 54"/>
                <a:gd name="T60" fmla="*/ 2147483646 w 82"/>
                <a:gd name="T61" fmla="*/ 2147483646 h 54"/>
                <a:gd name="T62" fmla="*/ 2147483646 w 82"/>
                <a:gd name="T63" fmla="*/ 2147483646 h 54"/>
                <a:gd name="T64" fmla="*/ 2147483646 w 82"/>
                <a:gd name="T65" fmla="*/ 2147483646 h 54"/>
                <a:gd name="T66" fmla="*/ 2147483646 w 82"/>
                <a:gd name="T67" fmla="*/ 2147483646 h 54"/>
                <a:gd name="T68" fmla="*/ 2147483646 w 82"/>
                <a:gd name="T69" fmla="*/ 2147483646 h 54"/>
                <a:gd name="T70" fmla="*/ 2147483646 w 82"/>
                <a:gd name="T71" fmla="*/ 2147483646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22" name="Freeform 25"/>
            <p:cNvSpPr>
              <a:spLocks/>
            </p:cNvSpPr>
            <p:nvPr/>
          </p:nvSpPr>
          <p:spPr bwMode="auto">
            <a:xfrm>
              <a:off x="3345" y="1970"/>
              <a:ext cx="460" cy="38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2147483646 h 78"/>
                <a:gd name="T12" fmla="*/ 2147483646 w 90"/>
                <a:gd name="T13" fmla="*/ 2147483646 h 78"/>
                <a:gd name="T14" fmla="*/ 2147483646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2147483646 w 90"/>
                <a:gd name="T33" fmla="*/ 2147483646 h 78"/>
                <a:gd name="T34" fmla="*/ 2147483646 w 90"/>
                <a:gd name="T35" fmla="*/ 2147483646 h 78"/>
                <a:gd name="T36" fmla="*/ 2147483646 w 90"/>
                <a:gd name="T37" fmla="*/ 2147483646 h 78"/>
                <a:gd name="T38" fmla="*/ 2147483646 w 90"/>
                <a:gd name="T39" fmla="*/ 2147483646 h 78"/>
                <a:gd name="T40" fmla="*/ 2147483646 w 90"/>
                <a:gd name="T41" fmla="*/ 2147483646 h 78"/>
                <a:gd name="T42" fmla="*/ 2147483646 w 90"/>
                <a:gd name="T43" fmla="*/ 2147483646 h 78"/>
                <a:gd name="T44" fmla="*/ 2147483646 w 90"/>
                <a:gd name="T45" fmla="*/ 2147483646 h 78"/>
                <a:gd name="T46" fmla="*/ 2147483646 w 90"/>
                <a:gd name="T47" fmla="*/ 2147483646 h 78"/>
                <a:gd name="T48" fmla="*/ 2147483646 w 90"/>
                <a:gd name="T49" fmla="*/ 2147483646 h 78"/>
                <a:gd name="T50" fmla="*/ 2147483646 w 90"/>
                <a:gd name="T51" fmla="*/ 2147483646 h 78"/>
                <a:gd name="T52" fmla="*/ 2147483646 w 90"/>
                <a:gd name="T53" fmla="*/ 2147483646 h 78"/>
                <a:gd name="T54" fmla="*/ 2147483646 w 90"/>
                <a:gd name="T55" fmla="*/ 2147483646 h 78"/>
                <a:gd name="T56" fmla="*/ 0 w 90"/>
                <a:gd name="T57" fmla="*/ 2147483646 h 78"/>
                <a:gd name="T58" fmla="*/ 2147483646 w 90"/>
                <a:gd name="T59" fmla="*/ 2147483646 h 78"/>
                <a:gd name="T60" fmla="*/ 2147483646 w 90"/>
                <a:gd name="T61" fmla="*/ 2147483646 h 78"/>
                <a:gd name="T62" fmla="*/ 2147483646 w 90"/>
                <a:gd name="T63" fmla="*/ 2147483646 h 78"/>
                <a:gd name="T64" fmla="*/ 2147483646 w 90"/>
                <a:gd name="T65" fmla="*/ 2147483646 h 78"/>
                <a:gd name="T66" fmla="*/ 2147483646 w 90"/>
                <a:gd name="T67" fmla="*/ 2147483646 h 78"/>
                <a:gd name="T68" fmla="*/ 2147483646 w 90"/>
                <a:gd name="T69" fmla="*/ 2147483646 h 78"/>
                <a:gd name="T70" fmla="*/ 2147483646 w 90"/>
                <a:gd name="T71" fmla="*/ 2147483646 h 78"/>
                <a:gd name="T72" fmla="*/ 2147483646 w 90"/>
                <a:gd name="T73" fmla="*/ 2147483646 h 78"/>
                <a:gd name="T74" fmla="*/ 2147483646 w 90"/>
                <a:gd name="T75" fmla="*/ 21474836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23" name="Freeform 26"/>
            <p:cNvSpPr>
              <a:spLocks/>
            </p:cNvSpPr>
            <p:nvPr/>
          </p:nvSpPr>
          <p:spPr bwMode="auto">
            <a:xfrm>
              <a:off x="3779" y="2057"/>
              <a:ext cx="509" cy="249"/>
            </a:xfrm>
            <a:custGeom>
              <a:avLst/>
              <a:gdLst>
                <a:gd name="T0" fmla="*/ 2147483646 w 99"/>
                <a:gd name="T1" fmla="*/ 2147483646 h 51"/>
                <a:gd name="T2" fmla="*/ 2147483646 w 99"/>
                <a:gd name="T3" fmla="*/ 2147483646 h 51"/>
                <a:gd name="T4" fmla="*/ 2147483646 w 99"/>
                <a:gd name="T5" fmla="*/ 2147483646 h 51"/>
                <a:gd name="T6" fmla="*/ 2147483646 w 99"/>
                <a:gd name="T7" fmla="*/ 2147483646 h 51"/>
                <a:gd name="T8" fmla="*/ 2147483646 w 99"/>
                <a:gd name="T9" fmla="*/ 2147483646 h 51"/>
                <a:gd name="T10" fmla="*/ 2147483646 w 99"/>
                <a:gd name="T11" fmla="*/ 2147483646 h 51"/>
                <a:gd name="T12" fmla="*/ 2147483646 w 99"/>
                <a:gd name="T13" fmla="*/ 2147483646 h 51"/>
                <a:gd name="T14" fmla="*/ 2147483646 w 99"/>
                <a:gd name="T15" fmla="*/ 2147483646 h 51"/>
                <a:gd name="T16" fmla="*/ 2147483646 w 99"/>
                <a:gd name="T17" fmla="*/ 2147483646 h 51"/>
                <a:gd name="T18" fmla="*/ 2147483646 w 99"/>
                <a:gd name="T19" fmla="*/ 2147483646 h 51"/>
                <a:gd name="T20" fmla="*/ 2147483646 w 99"/>
                <a:gd name="T21" fmla="*/ 2147483646 h 51"/>
                <a:gd name="T22" fmla="*/ 2147483646 w 99"/>
                <a:gd name="T23" fmla="*/ 2147483646 h 51"/>
                <a:gd name="T24" fmla="*/ 2147483646 w 99"/>
                <a:gd name="T25" fmla="*/ 2147483646 h 51"/>
                <a:gd name="T26" fmla="*/ 2147483646 w 99"/>
                <a:gd name="T27" fmla="*/ 2147483646 h 51"/>
                <a:gd name="T28" fmla="*/ 2147483646 w 99"/>
                <a:gd name="T29" fmla="*/ 2147483646 h 51"/>
                <a:gd name="T30" fmla="*/ 2147483646 w 99"/>
                <a:gd name="T31" fmla="*/ 2147483646 h 51"/>
                <a:gd name="T32" fmla="*/ 2147483646 w 99"/>
                <a:gd name="T33" fmla="*/ 2147483646 h 51"/>
                <a:gd name="T34" fmla="*/ 2147483646 w 99"/>
                <a:gd name="T35" fmla="*/ 2147483646 h 51"/>
                <a:gd name="T36" fmla="*/ 2147483646 w 99"/>
                <a:gd name="T37" fmla="*/ 2147483646 h 51"/>
                <a:gd name="T38" fmla="*/ 2147483646 w 99"/>
                <a:gd name="T39" fmla="*/ 2147483646 h 51"/>
                <a:gd name="T40" fmla="*/ 2147483646 w 99"/>
                <a:gd name="T41" fmla="*/ 2147483646 h 51"/>
                <a:gd name="T42" fmla="*/ 2147483646 w 99"/>
                <a:gd name="T43" fmla="*/ 2147483646 h 51"/>
                <a:gd name="T44" fmla="*/ 2147483646 w 99"/>
                <a:gd name="T45" fmla="*/ 2147483646 h 51"/>
                <a:gd name="T46" fmla="*/ 2147483646 w 99"/>
                <a:gd name="T47" fmla="*/ 2147483646 h 51"/>
                <a:gd name="T48" fmla="*/ 2147483646 w 99"/>
                <a:gd name="T49" fmla="*/ 0 h 51"/>
                <a:gd name="T50" fmla="*/ 2147483646 w 99"/>
                <a:gd name="T51" fmla="*/ 2147483646 h 51"/>
                <a:gd name="T52" fmla="*/ 2147483646 w 99"/>
                <a:gd name="T53" fmla="*/ 0 h 51"/>
                <a:gd name="T54" fmla="*/ 2147483646 w 99"/>
                <a:gd name="T55" fmla="*/ 2147483646 h 51"/>
                <a:gd name="T56" fmla="*/ 2147483646 w 99"/>
                <a:gd name="T57" fmla="*/ 2147483646 h 51"/>
                <a:gd name="T58" fmla="*/ 2147483646 w 99"/>
                <a:gd name="T59" fmla="*/ 2147483646 h 51"/>
                <a:gd name="T60" fmla="*/ 2147483646 w 99"/>
                <a:gd name="T61" fmla="*/ 2147483646 h 51"/>
                <a:gd name="T62" fmla="*/ 2147483646 w 99"/>
                <a:gd name="T63" fmla="*/ 2147483646 h 51"/>
                <a:gd name="T64" fmla="*/ 2147483646 w 99"/>
                <a:gd name="T65" fmla="*/ 2147483646 h 51"/>
                <a:gd name="T66" fmla="*/ 2147483646 w 99"/>
                <a:gd name="T67" fmla="*/ 2147483646 h 51"/>
                <a:gd name="T68" fmla="*/ 2147483646 w 99"/>
                <a:gd name="T69" fmla="*/ 2147483646 h 51"/>
                <a:gd name="T70" fmla="*/ 2147483646 w 99"/>
                <a:gd name="T71" fmla="*/ 2147483646 h 51"/>
                <a:gd name="T72" fmla="*/ 2147483646 w 99"/>
                <a:gd name="T73" fmla="*/ 2147483646 h 51"/>
                <a:gd name="T74" fmla="*/ 2147483646 w 99"/>
                <a:gd name="T75" fmla="*/ 2147483646 h 51"/>
                <a:gd name="T76" fmla="*/ 2147483646 w 99"/>
                <a:gd name="T77" fmla="*/ 2147483646 h 51"/>
                <a:gd name="T78" fmla="*/ 2147483646 w 99"/>
                <a:gd name="T79" fmla="*/ 2147483646 h 51"/>
                <a:gd name="T80" fmla="*/ 2147483646 w 99"/>
                <a:gd name="T81" fmla="*/ 2147483646 h 51"/>
                <a:gd name="T82" fmla="*/ 2147483646 w 99"/>
                <a:gd name="T83" fmla="*/ 2147483646 h 51"/>
                <a:gd name="T84" fmla="*/ 2147483646 w 99"/>
                <a:gd name="T85" fmla="*/ 2147483646 h 51"/>
                <a:gd name="T86" fmla="*/ 2147483646 w 99"/>
                <a:gd name="T87" fmla="*/ 2147483646 h 51"/>
                <a:gd name="T88" fmla="*/ 2147483646 w 99"/>
                <a:gd name="T89" fmla="*/ 2147483646 h 51"/>
                <a:gd name="T90" fmla="*/ 2147483646 w 99"/>
                <a:gd name="T91" fmla="*/ 2147483646 h 51"/>
                <a:gd name="T92" fmla="*/ 2147483646 w 99"/>
                <a:gd name="T93" fmla="*/ 2147483646 h 51"/>
                <a:gd name="T94" fmla="*/ 2147483646 w 99"/>
                <a:gd name="T95" fmla="*/ 2147483646 h 51"/>
                <a:gd name="T96" fmla="*/ 2147483646 w 99"/>
                <a:gd name="T97" fmla="*/ 2147483646 h 51"/>
                <a:gd name="T98" fmla="*/ 2147483646 w 99"/>
                <a:gd name="T99" fmla="*/ 2147483646 h 51"/>
                <a:gd name="T100" fmla="*/ 2147483646 w 99"/>
                <a:gd name="T101" fmla="*/ 2147483646 h 51"/>
                <a:gd name="T102" fmla="*/ 2147483646 w 99"/>
                <a:gd name="T103" fmla="*/ 2147483646 h 51"/>
                <a:gd name="T104" fmla="*/ 2147483646 w 99"/>
                <a:gd name="T105" fmla="*/ 2147483646 h 51"/>
                <a:gd name="T106" fmla="*/ 2147483646 w 99"/>
                <a:gd name="T107" fmla="*/ 2147483646 h 51"/>
                <a:gd name="T108" fmla="*/ 2147483646 w 99"/>
                <a:gd name="T109" fmla="*/ 2147483646 h 51"/>
                <a:gd name="T110" fmla="*/ 0 w 99"/>
                <a:gd name="T111" fmla="*/ 214748364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24" name="Freeform 27"/>
            <p:cNvSpPr>
              <a:spLocks/>
            </p:cNvSpPr>
            <p:nvPr/>
          </p:nvSpPr>
          <p:spPr bwMode="auto">
            <a:xfrm>
              <a:off x="3734" y="2243"/>
              <a:ext cx="568" cy="190"/>
            </a:xfrm>
            <a:custGeom>
              <a:avLst/>
              <a:gdLst>
                <a:gd name="T0" fmla="*/ 2147483646 w 111"/>
                <a:gd name="T1" fmla="*/ 0 h 39"/>
                <a:gd name="T2" fmla="*/ 2147483646 w 111"/>
                <a:gd name="T3" fmla="*/ 2147483646 h 39"/>
                <a:gd name="T4" fmla="*/ 2147483646 w 111"/>
                <a:gd name="T5" fmla="*/ 2147483646 h 39"/>
                <a:gd name="T6" fmla="*/ 2147483646 w 111"/>
                <a:gd name="T7" fmla="*/ 2147483646 h 39"/>
                <a:gd name="T8" fmla="*/ 2147483646 w 111"/>
                <a:gd name="T9" fmla="*/ 2147483646 h 39"/>
                <a:gd name="T10" fmla="*/ 2147483646 w 111"/>
                <a:gd name="T11" fmla="*/ 2147483646 h 39"/>
                <a:gd name="T12" fmla="*/ 2147483646 w 111"/>
                <a:gd name="T13" fmla="*/ 2147483646 h 39"/>
                <a:gd name="T14" fmla="*/ 2147483646 w 111"/>
                <a:gd name="T15" fmla="*/ 2147483646 h 39"/>
                <a:gd name="T16" fmla="*/ 2147483646 w 111"/>
                <a:gd name="T17" fmla="*/ 2147483646 h 39"/>
                <a:gd name="T18" fmla="*/ 2147483646 w 111"/>
                <a:gd name="T19" fmla="*/ 2147483646 h 39"/>
                <a:gd name="T20" fmla="*/ 2147483646 w 111"/>
                <a:gd name="T21" fmla="*/ 2147483646 h 39"/>
                <a:gd name="T22" fmla="*/ 2147483646 w 111"/>
                <a:gd name="T23" fmla="*/ 2147483646 h 39"/>
                <a:gd name="T24" fmla="*/ 2147483646 w 111"/>
                <a:gd name="T25" fmla="*/ 2147483646 h 39"/>
                <a:gd name="T26" fmla="*/ 2147483646 w 111"/>
                <a:gd name="T27" fmla="*/ 2147483646 h 39"/>
                <a:gd name="T28" fmla="*/ 2147483646 w 111"/>
                <a:gd name="T29" fmla="*/ 2147483646 h 39"/>
                <a:gd name="T30" fmla="*/ 2147483646 w 111"/>
                <a:gd name="T31" fmla="*/ 2147483646 h 39"/>
                <a:gd name="T32" fmla="*/ 2147483646 w 111"/>
                <a:gd name="T33" fmla="*/ 2147483646 h 39"/>
                <a:gd name="T34" fmla="*/ 2147483646 w 111"/>
                <a:gd name="T35" fmla="*/ 2147483646 h 39"/>
                <a:gd name="T36" fmla="*/ 2147483646 w 111"/>
                <a:gd name="T37" fmla="*/ 2147483646 h 39"/>
                <a:gd name="T38" fmla="*/ 2147483646 w 111"/>
                <a:gd name="T39" fmla="*/ 2147483646 h 39"/>
                <a:gd name="T40" fmla="*/ 2147483646 w 111"/>
                <a:gd name="T41" fmla="*/ 2147483646 h 39"/>
                <a:gd name="T42" fmla="*/ 2147483646 w 111"/>
                <a:gd name="T43" fmla="*/ 2147483646 h 39"/>
                <a:gd name="T44" fmla="*/ 0 w 111"/>
                <a:gd name="T45" fmla="*/ 2147483646 h 39"/>
                <a:gd name="T46" fmla="*/ 2147483646 w 111"/>
                <a:gd name="T47" fmla="*/ 2147483646 h 39"/>
                <a:gd name="T48" fmla="*/ 2147483646 w 111"/>
                <a:gd name="T49" fmla="*/ 2147483646 h 39"/>
                <a:gd name="T50" fmla="*/ 2147483646 w 111"/>
                <a:gd name="T51" fmla="*/ 2147483646 h 39"/>
                <a:gd name="T52" fmla="*/ 2147483646 w 111"/>
                <a:gd name="T53" fmla="*/ 2147483646 h 39"/>
                <a:gd name="T54" fmla="*/ 2147483646 w 111"/>
                <a:gd name="T55" fmla="*/ 2147483646 h 39"/>
                <a:gd name="T56" fmla="*/ 2147483646 w 111"/>
                <a:gd name="T57" fmla="*/ 2147483646 h 39"/>
                <a:gd name="T58" fmla="*/ 2147483646 w 111"/>
                <a:gd name="T59" fmla="*/ 2147483646 h 39"/>
                <a:gd name="T60" fmla="*/ 2147483646 w 111"/>
                <a:gd name="T61" fmla="*/ 2147483646 h 39"/>
                <a:gd name="T62" fmla="*/ 2147483646 w 111"/>
                <a:gd name="T63" fmla="*/ 2147483646 h 39"/>
                <a:gd name="T64" fmla="*/ 2147483646 w 111"/>
                <a:gd name="T65" fmla="*/ 2147483646 h 39"/>
                <a:gd name="T66" fmla="*/ 2147483646 w 111"/>
                <a:gd name="T67" fmla="*/ 2147483646 h 39"/>
                <a:gd name="T68" fmla="*/ 2147483646 w 111"/>
                <a:gd name="T69" fmla="*/ 2147483646 h 39"/>
                <a:gd name="T70" fmla="*/ 2147483646 w 111"/>
                <a:gd name="T71" fmla="*/ 2147483646 h 39"/>
                <a:gd name="T72" fmla="*/ 2147483646 w 111"/>
                <a:gd name="T73" fmla="*/ 2147483646 h 39"/>
                <a:gd name="T74" fmla="*/ 2147483646 w 111"/>
                <a:gd name="T75" fmla="*/ 2147483646 h 39"/>
                <a:gd name="T76" fmla="*/ 2147483646 w 111"/>
                <a:gd name="T77" fmla="*/ 2147483646 h 39"/>
                <a:gd name="T78" fmla="*/ 2147483646 w 111"/>
                <a:gd name="T79" fmla="*/ 2147483646 h 39"/>
                <a:gd name="T80" fmla="*/ 2147483646 w 111"/>
                <a:gd name="T81" fmla="*/ 2147483646 h 39"/>
                <a:gd name="T82" fmla="*/ 2147483646 w 111"/>
                <a:gd name="T83" fmla="*/ 2147483646 h 39"/>
                <a:gd name="T84" fmla="*/ 2147483646 w 111"/>
                <a:gd name="T85" fmla="*/ 2147483646 h 39"/>
                <a:gd name="T86" fmla="*/ 2147483646 w 111"/>
                <a:gd name="T87" fmla="*/ 2147483646 h 39"/>
                <a:gd name="T88" fmla="*/ 2147483646 w 111"/>
                <a:gd name="T89" fmla="*/ 2147483646 h 39"/>
                <a:gd name="T90" fmla="*/ 2147483646 w 111"/>
                <a:gd name="T91" fmla="*/ 2147483646 h 39"/>
                <a:gd name="T92" fmla="*/ 2147483646 w 111"/>
                <a:gd name="T93" fmla="*/ 2147483646 h 39"/>
                <a:gd name="T94" fmla="*/ 2147483646 w 111"/>
                <a:gd name="T95" fmla="*/ 2147483646 h 39"/>
                <a:gd name="T96" fmla="*/ 2147483646 w 111"/>
                <a:gd name="T97" fmla="*/ 2147483646 h 39"/>
                <a:gd name="T98" fmla="*/ 2147483646 w 111"/>
                <a:gd name="T99" fmla="*/ 2147483646 h 39"/>
                <a:gd name="T100" fmla="*/ 2147483646 w 111"/>
                <a:gd name="T101" fmla="*/ 2147483646 h 39"/>
                <a:gd name="T102" fmla="*/ 2147483646 w 111"/>
                <a:gd name="T103" fmla="*/ 2147483646 h 39"/>
                <a:gd name="T104" fmla="*/ 2147483646 w 111"/>
                <a:gd name="T105" fmla="*/ 2147483646 h 39"/>
                <a:gd name="T106" fmla="*/ 2147483646 w 111"/>
                <a:gd name="T107" fmla="*/ 2147483646 h 39"/>
                <a:gd name="T108" fmla="*/ 2147483646 w 111"/>
                <a:gd name="T109" fmla="*/ 2147483646 h 39"/>
                <a:gd name="T110" fmla="*/ 2147483646 w 111"/>
                <a:gd name="T111" fmla="*/ 2147483646 h 39"/>
                <a:gd name="T112" fmla="*/ 2147483646 w 111"/>
                <a:gd name="T113" fmla="*/ 2147483646 h 39"/>
                <a:gd name="T114" fmla="*/ 2147483646 w 111"/>
                <a:gd name="T115" fmla="*/ 0 h 39"/>
                <a:gd name="T116" fmla="*/ 2147483646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25" name="Freeform 28"/>
            <p:cNvSpPr>
              <a:spLocks/>
            </p:cNvSpPr>
            <p:nvPr/>
          </p:nvSpPr>
          <p:spPr bwMode="auto">
            <a:xfrm>
              <a:off x="3882" y="2409"/>
              <a:ext cx="267" cy="404"/>
            </a:xfrm>
            <a:custGeom>
              <a:avLst/>
              <a:gdLst>
                <a:gd name="T0" fmla="*/ 0 w 52"/>
                <a:gd name="T1" fmla="*/ 2147483646 h 83"/>
                <a:gd name="T2" fmla="*/ 2147483646 w 52"/>
                <a:gd name="T3" fmla="*/ 2147483646 h 83"/>
                <a:gd name="T4" fmla="*/ 0 w 52"/>
                <a:gd name="T5" fmla="*/ 2147483646 h 83"/>
                <a:gd name="T6" fmla="*/ 0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2147483646 h 83"/>
                <a:gd name="T16" fmla="*/ 2147483646 w 52"/>
                <a:gd name="T17" fmla="*/ 2147483646 h 83"/>
                <a:gd name="T18" fmla="*/ 2147483646 w 52"/>
                <a:gd name="T19" fmla="*/ 2147483646 h 83"/>
                <a:gd name="T20" fmla="*/ 2147483646 w 52"/>
                <a:gd name="T21" fmla="*/ 2147483646 h 83"/>
                <a:gd name="T22" fmla="*/ 2147483646 w 52"/>
                <a:gd name="T23" fmla="*/ 2147483646 h 83"/>
                <a:gd name="T24" fmla="*/ 2147483646 w 52"/>
                <a:gd name="T25" fmla="*/ 2147483646 h 83"/>
                <a:gd name="T26" fmla="*/ 2147483646 w 52"/>
                <a:gd name="T27" fmla="*/ 2147483646 h 83"/>
                <a:gd name="T28" fmla="*/ 2147483646 w 52"/>
                <a:gd name="T29" fmla="*/ 2147483646 h 83"/>
                <a:gd name="T30" fmla="*/ 2147483646 w 52"/>
                <a:gd name="T31" fmla="*/ 2147483646 h 83"/>
                <a:gd name="T32" fmla="*/ 2147483646 w 52"/>
                <a:gd name="T33" fmla="*/ 2147483646 h 83"/>
                <a:gd name="T34" fmla="*/ 2147483646 w 52"/>
                <a:gd name="T35" fmla="*/ 2147483646 h 83"/>
                <a:gd name="T36" fmla="*/ 2147483646 w 52"/>
                <a:gd name="T37" fmla="*/ 2147483646 h 83"/>
                <a:gd name="T38" fmla="*/ 2147483646 w 52"/>
                <a:gd name="T39" fmla="*/ 2147483646 h 83"/>
                <a:gd name="T40" fmla="*/ 2147483646 w 52"/>
                <a:gd name="T41" fmla="*/ 2147483646 h 83"/>
                <a:gd name="T42" fmla="*/ 2147483646 w 52"/>
                <a:gd name="T43" fmla="*/ 2147483646 h 83"/>
                <a:gd name="T44" fmla="*/ 2147483646 w 52"/>
                <a:gd name="T45" fmla="*/ 2147483646 h 83"/>
                <a:gd name="T46" fmla="*/ 2147483646 w 52"/>
                <a:gd name="T47" fmla="*/ 2147483646 h 83"/>
                <a:gd name="T48" fmla="*/ 2147483646 w 52"/>
                <a:gd name="T49" fmla="*/ 2147483646 h 83"/>
                <a:gd name="T50" fmla="*/ 2147483646 w 52"/>
                <a:gd name="T51" fmla="*/ 2147483646 h 83"/>
                <a:gd name="T52" fmla="*/ 2147483646 w 52"/>
                <a:gd name="T53" fmla="*/ 2147483646 h 83"/>
                <a:gd name="T54" fmla="*/ 2147483646 w 52"/>
                <a:gd name="T55" fmla="*/ 2147483646 h 83"/>
                <a:gd name="T56" fmla="*/ 2147483646 w 52"/>
                <a:gd name="T57" fmla="*/ 2147483646 h 83"/>
                <a:gd name="T58" fmla="*/ 2147483646 w 52"/>
                <a:gd name="T59" fmla="*/ 2147483646 h 83"/>
                <a:gd name="T60" fmla="*/ 2147483646 w 52"/>
                <a:gd name="T61" fmla="*/ 2147483646 h 83"/>
                <a:gd name="T62" fmla="*/ 2147483646 w 52"/>
                <a:gd name="T63" fmla="*/ 2147483646 h 83"/>
                <a:gd name="T64" fmla="*/ 2147483646 w 52"/>
                <a:gd name="T65" fmla="*/ 2147483646 h 83"/>
                <a:gd name="T66" fmla="*/ 2147483646 w 52"/>
                <a:gd name="T67" fmla="*/ 2147483646 h 83"/>
                <a:gd name="T68" fmla="*/ 2147483646 w 52"/>
                <a:gd name="T69" fmla="*/ 2147483646 h 83"/>
                <a:gd name="T70" fmla="*/ 2147483646 w 52"/>
                <a:gd name="T71" fmla="*/ 2147483646 h 83"/>
                <a:gd name="T72" fmla="*/ 2147483646 w 52"/>
                <a:gd name="T73" fmla="*/ 2147483646 h 83"/>
                <a:gd name="T74" fmla="*/ 2147483646 w 52"/>
                <a:gd name="T75" fmla="*/ 2147483646 h 83"/>
                <a:gd name="T76" fmla="*/ 2147483646 w 52"/>
                <a:gd name="T77" fmla="*/ 2147483646 h 83"/>
                <a:gd name="T78" fmla="*/ 2147483646 w 52"/>
                <a:gd name="T79" fmla="*/ 2147483646 h 83"/>
                <a:gd name="T80" fmla="*/ 2147483646 w 52"/>
                <a:gd name="T81" fmla="*/ 2147483646 h 83"/>
                <a:gd name="T82" fmla="*/ 2147483646 w 52"/>
                <a:gd name="T83" fmla="*/ 2147483646 h 83"/>
                <a:gd name="T84" fmla="*/ 2147483646 w 52"/>
                <a:gd name="T85" fmla="*/ 2147483646 h 83"/>
                <a:gd name="T86" fmla="*/ 2147483646 w 52"/>
                <a:gd name="T87" fmla="*/ 2147483646 h 83"/>
                <a:gd name="T88" fmla="*/ 2147483646 w 52"/>
                <a:gd name="T89" fmla="*/ 2147483646 h 83"/>
                <a:gd name="T90" fmla="*/ 2147483646 w 52"/>
                <a:gd name="T91" fmla="*/ 2147483646 h 83"/>
                <a:gd name="T92" fmla="*/ 2147483646 w 52"/>
                <a:gd name="T93" fmla="*/ 2147483646 h 83"/>
                <a:gd name="T94" fmla="*/ 2147483646 w 52"/>
                <a:gd name="T95" fmla="*/ 2147483646 h 83"/>
                <a:gd name="T96" fmla="*/ 2147483646 w 52"/>
                <a:gd name="T97" fmla="*/ 2147483646 h 83"/>
                <a:gd name="T98" fmla="*/ 2147483646 w 52"/>
                <a:gd name="T99" fmla="*/ 2147483646 h 83"/>
                <a:gd name="T100" fmla="*/ 2147483646 w 52"/>
                <a:gd name="T101" fmla="*/ 2147483646 h 83"/>
                <a:gd name="T102" fmla="*/ 2147483646 w 52"/>
                <a:gd name="T103" fmla="*/ 0 h 83"/>
                <a:gd name="T104" fmla="*/ 0 w 52"/>
                <a:gd name="T105" fmla="*/ 2147483646 h 83"/>
                <a:gd name="T106" fmla="*/ 0 w 52"/>
                <a:gd name="T107" fmla="*/ 2147483646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26" name="Freeform 29"/>
            <p:cNvSpPr>
              <a:spLocks/>
            </p:cNvSpPr>
            <p:nvPr/>
          </p:nvSpPr>
          <p:spPr bwMode="auto">
            <a:xfrm>
              <a:off x="4052" y="1789"/>
              <a:ext cx="291" cy="307"/>
            </a:xfrm>
            <a:custGeom>
              <a:avLst/>
              <a:gdLst>
                <a:gd name="T0" fmla="*/ 2147483646 w 57"/>
                <a:gd name="T1" fmla="*/ 2147483646 h 63"/>
                <a:gd name="T2" fmla="*/ 2147483646 w 57"/>
                <a:gd name="T3" fmla="*/ 2147483646 h 63"/>
                <a:gd name="T4" fmla="*/ 2147483646 w 57"/>
                <a:gd name="T5" fmla="*/ 2147483646 h 63"/>
                <a:gd name="T6" fmla="*/ 2147483646 w 57"/>
                <a:gd name="T7" fmla="*/ 2147483646 h 63"/>
                <a:gd name="T8" fmla="*/ 2147483646 w 57"/>
                <a:gd name="T9" fmla="*/ 2147483646 h 63"/>
                <a:gd name="T10" fmla="*/ 2147483646 w 57"/>
                <a:gd name="T11" fmla="*/ 2147483646 h 63"/>
                <a:gd name="T12" fmla="*/ 2147483646 w 57"/>
                <a:gd name="T13" fmla="*/ 2147483646 h 63"/>
                <a:gd name="T14" fmla="*/ 2147483646 w 57"/>
                <a:gd name="T15" fmla="*/ 2147483646 h 63"/>
                <a:gd name="T16" fmla="*/ 2147483646 w 57"/>
                <a:gd name="T17" fmla="*/ 2147483646 h 63"/>
                <a:gd name="T18" fmla="*/ 2147483646 w 57"/>
                <a:gd name="T19" fmla="*/ 2147483646 h 63"/>
                <a:gd name="T20" fmla="*/ 2147483646 w 57"/>
                <a:gd name="T21" fmla="*/ 2147483646 h 63"/>
                <a:gd name="T22" fmla="*/ 2147483646 w 57"/>
                <a:gd name="T23" fmla="*/ 2147483646 h 63"/>
                <a:gd name="T24" fmla="*/ 2147483646 w 57"/>
                <a:gd name="T25" fmla="*/ 2147483646 h 63"/>
                <a:gd name="T26" fmla="*/ 2147483646 w 57"/>
                <a:gd name="T27" fmla="*/ 2147483646 h 63"/>
                <a:gd name="T28" fmla="*/ 2147483646 w 57"/>
                <a:gd name="T29" fmla="*/ 2147483646 h 63"/>
                <a:gd name="T30" fmla="*/ 2147483646 w 57"/>
                <a:gd name="T31" fmla="*/ 2147483646 h 63"/>
                <a:gd name="T32" fmla="*/ 2147483646 w 57"/>
                <a:gd name="T33" fmla="*/ 2147483646 h 63"/>
                <a:gd name="T34" fmla="*/ 2147483646 w 57"/>
                <a:gd name="T35" fmla="*/ 2147483646 h 63"/>
                <a:gd name="T36" fmla="*/ 2147483646 w 57"/>
                <a:gd name="T37" fmla="*/ 2147483646 h 63"/>
                <a:gd name="T38" fmla="*/ 2147483646 w 57"/>
                <a:gd name="T39" fmla="*/ 2147483646 h 63"/>
                <a:gd name="T40" fmla="*/ 2147483646 w 57"/>
                <a:gd name="T41" fmla="*/ 2147483646 h 63"/>
                <a:gd name="T42" fmla="*/ 2147483646 w 57"/>
                <a:gd name="T43" fmla="*/ 2147483646 h 63"/>
                <a:gd name="T44" fmla="*/ 2147483646 w 57"/>
                <a:gd name="T45" fmla="*/ 2147483646 h 63"/>
                <a:gd name="T46" fmla="*/ 2147483646 w 57"/>
                <a:gd name="T47" fmla="*/ 2147483646 h 63"/>
                <a:gd name="T48" fmla="*/ 2147483646 w 57"/>
                <a:gd name="T49" fmla="*/ 2147483646 h 63"/>
                <a:gd name="T50" fmla="*/ 2147483646 w 57"/>
                <a:gd name="T51" fmla="*/ 2147483646 h 63"/>
                <a:gd name="T52" fmla="*/ 2147483646 w 57"/>
                <a:gd name="T53" fmla="*/ 2147483646 h 63"/>
                <a:gd name="T54" fmla="*/ 2147483646 w 57"/>
                <a:gd name="T55" fmla="*/ 2147483646 h 63"/>
                <a:gd name="T56" fmla="*/ 2147483646 w 57"/>
                <a:gd name="T57" fmla="*/ 2147483646 h 63"/>
                <a:gd name="T58" fmla="*/ 2147483646 w 57"/>
                <a:gd name="T59" fmla="*/ 2147483646 h 63"/>
                <a:gd name="T60" fmla="*/ 2147483646 w 57"/>
                <a:gd name="T61" fmla="*/ 2147483646 h 63"/>
                <a:gd name="T62" fmla="*/ 2147483646 w 57"/>
                <a:gd name="T63" fmla="*/ 2147483646 h 63"/>
                <a:gd name="T64" fmla="*/ 2147483646 w 57"/>
                <a:gd name="T65" fmla="*/ 2147483646 h 63"/>
                <a:gd name="T66" fmla="*/ 2147483646 w 57"/>
                <a:gd name="T67" fmla="*/ 2147483646 h 63"/>
                <a:gd name="T68" fmla="*/ 2147483646 w 57"/>
                <a:gd name="T69" fmla="*/ 2147483646 h 63"/>
                <a:gd name="T70" fmla="*/ 2147483646 w 57"/>
                <a:gd name="T71" fmla="*/ 2147483646 h 63"/>
                <a:gd name="T72" fmla="*/ 2147483646 w 57"/>
                <a:gd name="T73" fmla="*/ 2147483646 h 63"/>
                <a:gd name="T74" fmla="*/ 0 w 57"/>
                <a:gd name="T75" fmla="*/ 2147483646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27" name="Freeform 30"/>
            <p:cNvSpPr>
              <a:spLocks/>
            </p:cNvSpPr>
            <p:nvPr/>
          </p:nvSpPr>
          <p:spPr bwMode="auto">
            <a:xfrm>
              <a:off x="4134" y="2179"/>
              <a:ext cx="610" cy="249"/>
            </a:xfrm>
            <a:custGeom>
              <a:avLst/>
              <a:gdLst>
                <a:gd name="T0" fmla="*/ 2147483646 w 119"/>
                <a:gd name="T1" fmla="*/ 2147483646 h 51"/>
                <a:gd name="T2" fmla="*/ 2147483646 w 119"/>
                <a:gd name="T3" fmla="*/ 2147483646 h 51"/>
                <a:gd name="T4" fmla="*/ 2147483646 w 119"/>
                <a:gd name="T5" fmla="*/ 2147483646 h 51"/>
                <a:gd name="T6" fmla="*/ 2147483646 w 119"/>
                <a:gd name="T7" fmla="*/ 2147483646 h 51"/>
                <a:gd name="T8" fmla="*/ 2147483646 w 119"/>
                <a:gd name="T9" fmla="*/ 2147483646 h 51"/>
                <a:gd name="T10" fmla="*/ 2147483646 w 119"/>
                <a:gd name="T11" fmla="*/ 2147483646 h 51"/>
                <a:gd name="T12" fmla="*/ 2147483646 w 119"/>
                <a:gd name="T13" fmla="*/ 2147483646 h 51"/>
                <a:gd name="T14" fmla="*/ 2147483646 w 119"/>
                <a:gd name="T15" fmla="*/ 2147483646 h 51"/>
                <a:gd name="T16" fmla="*/ 2147483646 w 119"/>
                <a:gd name="T17" fmla="*/ 2147483646 h 51"/>
                <a:gd name="T18" fmla="*/ 2147483646 w 119"/>
                <a:gd name="T19" fmla="*/ 2147483646 h 51"/>
                <a:gd name="T20" fmla="*/ 2147483646 w 119"/>
                <a:gd name="T21" fmla="*/ 2147483646 h 51"/>
                <a:gd name="T22" fmla="*/ 2147483646 w 119"/>
                <a:gd name="T23" fmla="*/ 2147483646 h 51"/>
                <a:gd name="T24" fmla="*/ 2147483646 w 119"/>
                <a:gd name="T25" fmla="*/ 2147483646 h 51"/>
                <a:gd name="T26" fmla="*/ 2147483646 w 119"/>
                <a:gd name="T27" fmla="*/ 2147483646 h 51"/>
                <a:gd name="T28" fmla="*/ 2147483646 w 119"/>
                <a:gd name="T29" fmla="*/ 2147483646 h 51"/>
                <a:gd name="T30" fmla="*/ 2147483646 w 119"/>
                <a:gd name="T31" fmla="*/ 2147483646 h 51"/>
                <a:gd name="T32" fmla="*/ 2147483646 w 119"/>
                <a:gd name="T33" fmla="*/ 2147483646 h 51"/>
                <a:gd name="T34" fmla="*/ 2147483646 w 119"/>
                <a:gd name="T35" fmla="*/ 2147483646 h 51"/>
                <a:gd name="T36" fmla="*/ 2147483646 w 119"/>
                <a:gd name="T37" fmla="*/ 2147483646 h 51"/>
                <a:gd name="T38" fmla="*/ 2147483646 w 119"/>
                <a:gd name="T39" fmla="*/ 2147483646 h 51"/>
                <a:gd name="T40" fmla="*/ 2147483646 w 119"/>
                <a:gd name="T41" fmla="*/ 2147483646 h 51"/>
                <a:gd name="T42" fmla="*/ 2147483646 w 119"/>
                <a:gd name="T43" fmla="*/ 2147483646 h 51"/>
                <a:gd name="T44" fmla="*/ 2147483646 w 119"/>
                <a:gd name="T45" fmla="*/ 2147483646 h 51"/>
                <a:gd name="T46" fmla="*/ 2147483646 w 119"/>
                <a:gd name="T47" fmla="*/ 2147483646 h 51"/>
                <a:gd name="T48" fmla="*/ 2147483646 w 119"/>
                <a:gd name="T49" fmla="*/ 2147483646 h 51"/>
                <a:gd name="T50" fmla="*/ 2147483646 w 119"/>
                <a:gd name="T51" fmla="*/ 2147483646 h 51"/>
                <a:gd name="T52" fmla="*/ 2147483646 w 119"/>
                <a:gd name="T53" fmla="*/ 2147483646 h 51"/>
                <a:gd name="T54" fmla="*/ 2147483646 w 119"/>
                <a:gd name="T55" fmla="*/ 2147483646 h 51"/>
                <a:gd name="T56" fmla="*/ 2147483646 w 119"/>
                <a:gd name="T57" fmla="*/ 2147483646 h 51"/>
                <a:gd name="T58" fmla="*/ 2147483646 w 119"/>
                <a:gd name="T59" fmla="*/ 2147483646 h 51"/>
                <a:gd name="T60" fmla="*/ 2147483646 w 119"/>
                <a:gd name="T61" fmla="*/ 2147483646 h 51"/>
                <a:gd name="T62" fmla="*/ 2147483646 w 119"/>
                <a:gd name="T63" fmla="*/ 2147483646 h 51"/>
                <a:gd name="T64" fmla="*/ 2147483646 w 119"/>
                <a:gd name="T65" fmla="*/ 2147483646 h 51"/>
                <a:gd name="T66" fmla="*/ 2147483646 w 119"/>
                <a:gd name="T67" fmla="*/ 2147483646 h 51"/>
                <a:gd name="T68" fmla="*/ 2147483646 w 119"/>
                <a:gd name="T69" fmla="*/ 2147483646 h 51"/>
                <a:gd name="T70" fmla="*/ 2147483646 w 119"/>
                <a:gd name="T71" fmla="*/ 2147483646 h 51"/>
                <a:gd name="T72" fmla="*/ 2147483646 w 119"/>
                <a:gd name="T73" fmla="*/ 2147483646 h 51"/>
                <a:gd name="T74" fmla="*/ 2147483646 w 119"/>
                <a:gd name="T75" fmla="*/ 2147483646 h 51"/>
                <a:gd name="T76" fmla="*/ 2147483646 w 119"/>
                <a:gd name="T77" fmla="*/ 2147483646 h 51"/>
                <a:gd name="T78" fmla="*/ 2147483646 w 119"/>
                <a:gd name="T79" fmla="*/ 2147483646 h 51"/>
                <a:gd name="T80" fmla="*/ 2147483646 w 119"/>
                <a:gd name="T81" fmla="*/ 2147483646 h 51"/>
                <a:gd name="T82" fmla="*/ 2147483646 w 119"/>
                <a:gd name="T83" fmla="*/ 2147483646 h 51"/>
                <a:gd name="T84" fmla="*/ 2147483646 w 119"/>
                <a:gd name="T85" fmla="*/ 2147483646 h 51"/>
                <a:gd name="T86" fmla="*/ 2147483646 w 119"/>
                <a:gd name="T87" fmla="*/ 2147483646 h 51"/>
                <a:gd name="T88" fmla="*/ 2147483646 w 119"/>
                <a:gd name="T89" fmla="*/ 2147483646 h 51"/>
                <a:gd name="T90" fmla="*/ 2147483646 w 119"/>
                <a:gd name="T91" fmla="*/ 2147483646 h 51"/>
                <a:gd name="T92" fmla="*/ 2147483646 w 119"/>
                <a:gd name="T93" fmla="*/ 2147483646 h 51"/>
                <a:gd name="T94" fmla="*/ 2147483646 w 119"/>
                <a:gd name="T95" fmla="*/ 2147483646 h 51"/>
                <a:gd name="T96" fmla="*/ 2147483646 w 119"/>
                <a:gd name="T97" fmla="*/ 2147483646 h 51"/>
                <a:gd name="T98" fmla="*/ 0 w 119"/>
                <a:gd name="T99" fmla="*/ 2147483646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28" name="Freeform 31"/>
            <p:cNvSpPr>
              <a:spLocks/>
            </p:cNvSpPr>
            <p:nvPr/>
          </p:nvSpPr>
          <p:spPr bwMode="auto">
            <a:xfrm>
              <a:off x="4236" y="1896"/>
              <a:ext cx="313" cy="293"/>
            </a:xfrm>
            <a:custGeom>
              <a:avLst/>
              <a:gdLst>
                <a:gd name="T0" fmla="*/ 2147483646 w 61"/>
                <a:gd name="T1" fmla="*/ 0 h 60"/>
                <a:gd name="T2" fmla="*/ 2147483646 w 61"/>
                <a:gd name="T3" fmla="*/ 2147483646 h 60"/>
                <a:gd name="T4" fmla="*/ 2147483646 w 61"/>
                <a:gd name="T5" fmla="*/ 2147483646 h 60"/>
                <a:gd name="T6" fmla="*/ 2147483646 w 61"/>
                <a:gd name="T7" fmla="*/ 2147483646 h 60"/>
                <a:gd name="T8" fmla="*/ 2147483646 w 61"/>
                <a:gd name="T9" fmla="*/ 2147483646 h 60"/>
                <a:gd name="T10" fmla="*/ 2147483646 w 61"/>
                <a:gd name="T11" fmla="*/ 2147483646 h 60"/>
                <a:gd name="T12" fmla="*/ 2147483646 w 61"/>
                <a:gd name="T13" fmla="*/ 2147483646 h 60"/>
                <a:gd name="T14" fmla="*/ 2147483646 w 61"/>
                <a:gd name="T15" fmla="*/ 2147483646 h 60"/>
                <a:gd name="T16" fmla="*/ 2147483646 w 61"/>
                <a:gd name="T17" fmla="*/ 2147483646 h 60"/>
                <a:gd name="T18" fmla="*/ 2147483646 w 61"/>
                <a:gd name="T19" fmla="*/ 2147483646 h 60"/>
                <a:gd name="T20" fmla="*/ 2147483646 w 61"/>
                <a:gd name="T21" fmla="*/ 2147483646 h 60"/>
                <a:gd name="T22" fmla="*/ 2147483646 w 61"/>
                <a:gd name="T23" fmla="*/ 2147483646 h 60"/>
                <a:gd name="T24" fmla="*/ 2147483646 w 61"/>
                <a:gd name="T25" fmla="*/ 2147483646 h 60"/>
                <a:gd name="T26" fmla="*/ 2147483646 w 61"/>
                <a:gd name="T27" fmla="*/ 2147483646 h 60"/>
                <a:gd name="T28" fmla="*/ 2147483646 w 61"/>
                <a:gd name="T29" fmla="*/ 2147483646 h 60"/>
                <a:gd name="T30" fmla="*/ 0 w 61"/>
                <a:gd name="T31" fmla="*/ 2147483646 h 60"/>
                <a:gd name="T32" fmla="*/ 0 w 61"/>
                <a:gd name="T33" fmla="*/ 2147483646 h 60"/>
                <a:gd name="T34" fmla="*/ 2147483646 w 61"/>
                <a:gd name="T35" fmla="*/ 2147483646 h 60"/>
                <a:gd name="T36" fmla="*/ 2147483646 w 61"/>
                <a:gd name="T37" fmla="*/ 2147483646 h 60"/>
                <a:gd name="T38" fmla="*/ 2147483646 w 61"/>
                <a:gd name="T39" fmla="*/ 2147483646 h 60"/>
                <a:gd name="T40" fmla="*/ 2147483646 w 61"/>
                <a:gd name="T41" fmla="*/ 2147483646 h 60"/>
                <a:gd name="T42" fmla="*/ 2147483646 w 61"/>
                <a:gd name="T43" fmla="*/ 2147483646 h 60"/>
                <a:gd name="T44" fmla="*/ 2147483646 w 61"/>
                <a:gd name="T45" fmla="*/ 2147483646 h 60"/>
                <a:gd name="T46" fmla="*/ 2147483646 w 61"/>
                <a:gd name="T47" fmla="*/ 2147483646 h 60"/>
                <a:gd name="T48" fmla="*/ 2147483646 w 61"/>
                <a:gd name="T49" fmla="*/ 2147483646 h 60"/>
                <a:gd name="T50" fmla="*/ 2147483646 w 61"/>
                <a:gd name="T51" fmla="*/ 2147483646 h 60"/>
                <a:gd name="T52" fmla="*/ 2147483646 w 61"/>
                <a:gd name="T53" fmla="*/ 2147483646 h 60"/>
                <a:gd name="T54" fmla="*/ 2147483646 w 61"/>
                <a:gd name="T55" fmla="*/ 2147483646 h 60"/>
                <a:gd name="T56" fmla="*/ 2147483646 w 61"/>
                <a:gd name="T57" fmla="*/ 2147483646 h 60"/>
                <a:gd name="T58" fmla="*/ 2147483646 w 61"/>
                <a:gd name="T59" fmla="*/ 2147483646 h 60"/>
                <a:gd name="T60" fmla="*/ 2147483646 w 61"/>
                <a:gd name="T61" fmla="*/ 2147483646 h 60"/>
                <a:gd name="T62" fmla="*/ 2147483646 w 61"/>
                <a:gd name="T63" fmla="*/ 2147483646 h 60"/>
                <a:gd name="T64" fmla="*/ 2147483646 w 61"/>
                <a:gd name="T65" fmla="*/ 2147483646 h 60"/>
                <a:gd name="T66" fmla="*/ 2147483646 w 61"/>
                <a:gd name="T67" fmla="*/ 2147483646 h 60"/>
                <a:gd name="T68" fmla="*/ 2147483646 w 61"/>
                <a:gd name="T69" fmla="*/ 2147483646 h 60"/>
                <a:gd name="T70" fmla="*/ 2147483646 w 61"/>
                <a:gd name="T71" fmla="*/ 2147483646 h 60"/>
                <a:gd name="T72" fmla="*/ 2147483646 w 61"/>
                <a:gd name="T73" fmla="*/ 2147483646 h 60"/>
                <a:gd name="T74" fmla="*/ 2147483646 w 61"/>
                <a:gd name="T75" fmla="*/ 2147483646 h 60"/>
                <a:gd name="T76" fmla="*/ 2147483646 w 61"/>
                <a:gd name="T77" fmla="*/ 2147483646 h 60"/>
                <a:gd name="T78" fmla="*/ 2147483646 w 61"/>
                <a:gd name="T79" fmla="*/ 2147483646 h 60"/>
                <a:gd name="T80" fmla="*/ 2147483646 w 61"/>
                <a:gd name="T81" fmla="*/ 2147483646 h 60"/>
                <a:gd name="T82" fmla="*/ 2147483646 w 61"/>
                <a:gd name="T83" fmla="*/ 2147483646 h 60"/>
                <a:gd name="T84" fmla="*/ 2147483646 w 61"/>
                <a:gd name="T85" fmla="*/ 2147483646 h 60"/>
                <a:gd name="T86" fmla="*/ 2147483646 w 61"/>
                <a:gd name="T87" fmla="*/ 2147483646 h 60"/>
                <a:gd name="T88" fmla="*/ 2147483646 w 61"/>
                <a:gd name="T89" fmla="*/ 2147483646 h 60"/>
                <a:gd name="T90" fmla="*/ 2147483646 w 61"/>
                <a:gd name="T91" fmla="*/ 2147483646 h 60"/>
                <a:gd name="T92" fmla="*/ 2147483646 w 61"/>
                <a:gd name="T93" fmla="*/ 2147483646 h 60"/>
                <a:gd name="T94" fmla="*/ 2147483646 w 61"/>
                <a:gd name="T95" fmla="*/ 2147483646 h 60"/>
                <a:gd name="T96" fmla="*/ 2147483646 w 61"/>
                <a:gd name="T97" fmla="*/ 2147483646 h 60"/>
                <a:gd name="T98" fmla="*/ 2147483646 w 61"/>
                <a:gd name="T99" fmla="*/ 2147483646 h 60"/>
                <a:gd name="T100" fmla="*/ 2147483646 w 61"/>
                <a:gd name="T101" fmla="*/ 2147483646 h 60"/>
                <a:gd name="T102" fmla="*/ 2147483646 w 61"/>
                <a:gd name="T103" fmla="*/ 2147483646 h 60"/>
                <a:gd name="T104" fmla="*/ 2147483646 w 61"/>
                <a:gd name="T105" fmla="*/ 2147483646 h 60"/>
                <a:gd name="T106" fmla="*/ 2147483646 w 61"/>
                <a:gd name="T107" fmla="*/ 2147483646 h 60"/>
                <a:gd name="T108" fmla="*/ 214748364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29" name="Freeform 32"/>
            <p:cNvSpPr>
              <a:spLocks/>
            </p:cNvSpPr>
            <p:nvPr/>
          </p:nvSpPr>
          <p:spPr bwMode="auto">
            <a:xfrm>
              <a:off x="3425" y="2306"/>
              <a:ext cx="345" cy="302"/>
            </a:xfrm>
            <a:custGeom>
              <a:avLst/>
              <a:gdLst>
                <a:gd name="T0" fmla="*/ 0 w 67"/>
                <a:gd name="T1" fmla="*/ 2147483646 h 62"/>
                <a:gd name="T2" fmla="*/ 2147483646 w 67"/>
                <a:gd name="T3" fmla="*/ 0 h 62"/>
                <a:gd name="T4" fmla="*/ 2147483646 w 67"/>
                <a:gd name="T5" fmla="*/ 2147483646 h 62"/>
                <a:gd name="T6" fmla="*/ 2147483646 w 67"/>
                <a:gd name="T7" fmla="*/ 2147483646 h 62"/>
                <a:gd name="T8" fmla="*/ 2147483646 w 67"/>
                <a:gd name="T9" fmla="*/ 2147483646 h 62"/>
                <a:gd name="T10" fmla="*/ 2147483646 w 67"/>
                <a:gd name="T11" fmla="*/ 2147483646 h 62"/>
                <a:gd name="T12" fmla="*/ 2147483646 w 67"/>
                <a:gd name="T13" fmla="*/ 2147483646 h 62"/>
                <a:gd name="T14" fmla="*/ 2147483646 w 67"/>
                <a:gd name="T15" fmla="*/ 2147483646 h 62"/>
                <a:gd name="T16" fmla="*/ 2147483646 w 67"/>
                <a:gd name="T17" fmla="*/ 2147483646 h 62"/>
                <a:gd name="T18" fmla="*/ 2147483646 w 67"/>
                <a:gd name="T19" fmla="*/ 2147483646 h 62"/>
                <a:gd name="T20" fmla="*/ 2147483646 w 67"/>
                <a:gd name="T21" fmla="*/ 2147483646 h 62"/>
                <a:gd name="T22" fmla="*/ 2147483646 w 67"/>
                <a:gd name="T23" fmla="*/ 2147483646 h 62"/>
                <a:gd name="T24" fmla="*/ 2147483646 w 67"/>
                <a:gd name="T25" fmla="*/ 2147483646 h 62"/>
                <a:gd name="T26" fmla="*/ 2147483646 w 67"/>
                <a:gd name="T27" fmla="*/ 2147483646 h 62"/>
                <a:gd name="T28" fmla="*/ 2147483646 w 67"/>
                <a:gd name="T29" fmla="*/ 2147483646 h 62"/>
                <a:gd name="T30" fmla="*/ 2147483646 w 67"/>
                <a:gd name="T31" fmla="*/ 2147483646 h 62"/>
                <a:gd name="T32" fmla="*/ 2147483646 w 67"/>
                <a:gd name="T33" fmla="*/ 2147483646 h 62"/>
                <a:gd name="T34" fmla="*/ 2147483646 w 67"/>
                <a:gd name="T35" fmla="*/ 2147483646 h 62"/>
                <a:gd name="T36" fmla="*/ 2147483646 w 67"/>
                <a:gd name="T37" fmla="*/ 2147483646 h 62"/>
                <a:gd name="T38" fmla="*/ 2147483646 w 67"/>
                <a:gd name="T39" fmla="*/ 2147483646 h 62"/>
                <a:gd name="T40" fmla="*/ 2147483646 w 67"/>
                <a:gd name="T41" fmla="*/ 2147483646 h 62"/>
                <a:gd name="T42" fmla="*/ 2147483646 w 67"/>
                <a:gd name="T43" fmla="*/ 2147483646 h 62"/>
                <a:gd name="T44" fmla="*/ 2147483646 w 67"/>
                <a:gd name="T45" fmla="*/ 2147483646 h 62"/>
                <a:gd name="T46" fmla="*/ 2147483646 w 67"/>
                <a:gd name="T47" fmla="*/ 2147483646 h 62"/>
                <a:gd name="T48" fmla="*/ 2147483646 w 67"/>
                <a:gd name="T49" fmla="*/ 2147483646 h 62"/>
                <a:gd name="T50" fmla="*/ 2147483646 w 67"/>
                <a:gd name="T51" fmla="*/ 2147483646 h 62"/>
                <a:gd name="T52" fmla="*/ 2147483646 w 67"/>
                <a:gd name="T53" fmla="*/ 2147483646 h 62"/>
                <a:gd name="T54" fmla="*/ 2147483646 w 67"/>
                <a:gd name="T55" fmla="*/ 2147483646 h 62"/>
                <a:gd name="T56" fmla="*/ 2147483646 w 67"/>
                <a:gd name="T57" fmla="*/ 2147483646 h 62"/>
                <a:gd name="T58" fmla="*/ 2147483646 w 67"/>
                <a:gd name="T59" fmla="*/ 2147483646 h 62"/>
                <a:gd name="T60" fmla="*/ 2147483646 w 67"/>
                <a:gd name="T61" fmla="*/ 2147483646 h 62"/>
                <a:gd name="T62" fmla="*/ 2147483646 w 67"/>
                <a:gd name="T63" fmla="*/ 2147483646 h 62"/>
                <a:gd name="T64" fmla="*/ 2147483646 w 67"/>
                <a:gd name="T65" fmla="*/ 2147483646 h 62"/>
                <a:gd name="T66" fmla="*/ 2147483646 w 67"/>
                <a:gd name="T67" fmla="*/ 2147483646 h 62"/>
                <a:gd name="T68" fmla="*/ 2147483646 w 67"/>
                <a:gd name="T69" fmla="*/ 2147483646 h 62"/>
                <a:gd name="T70" fmla="*/ 2147483646 w 67"/>
                <a:gd name="T71" fmla="*/ 2147483646 h 62"/>
                <a:gd name="T72" fmla="*/ 2147483646 w 67"/>
                <a:gd name="T73" fmla="*/ 2147483646 h 62"/>
                <a:gd name="T74" fmla="*/ 2147483646 w 67"/>
                <a:gd name="T75" fmla="*/ 2147483646 h 62"/>
                <a:gd name="T76" fmla="*/ 2147483646 w 67"/>
                <a:gd name="T77" fmla="*/ 2147483646 h 62"/>
                <a:gd name="T78" fmla="*/ 2147483646 w 67"/>
                <a:gd name="T79" fmla="*/ 2147483646 h 62"/>
                <a:gd name="T80" fmla="*/ 2147483646 w 67"/>
                <a:gd name="T81" fmla="*/ 2147483646 h 62"/>
                <a:gd name="T82" fmla="*/ 2147483646 w 67"/>
                <a:gd name="T83" fmla="*/ 2147483646 h 62"/>
                <a:gd name="T84" fmla="*/ 2147483646 w 67"/>
                <a:gd name="T85" fmla="*/ 2147483646 h 62"/>
                <a:gd name="T86" fmla="*/ 2147483646 w 67"/>
                <a:gd name="T87" fmla="*/ 2147483646 h 62"/>
                <a:gd name="T88" fmla="*/ 2147483646 w 67"/>
                <a:gd name="T89" fmla="*/ 2147483646 h 62"/>
                <a:gd name="T90" fmla="*/ 2147483646 w 67"/>
                <a:gd name="T91" fmla="*/ 2147483646 h 62"/>
                <a:gd name="T92" fmla="*/ 2147483646 w 67"/>
                <a:gd name="T93" fmla="*/ 2147483646 h 62"/>
                <a:gd name="T94" fmla="*/ 2147483646 w 67"/>
                <a:gd name="T95" fmla="*/ 2147483646 h 62"/>
                <a:gd name="T96" fmla="*/ 0 w 67"/>
                <a:gd name="T97" fmla="*/ 2147483646 h 62"/>
                <a:gd name="T98" fmla="*/ 0 w 67"/>
                <a:gd name="T99" fmla="*/ 2147483646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30" name="Freeform 33"/>
            <p:cNvSpPr>
              <a:spLocks/>
            </p:cNvSpPr>
            <p:nvPr/>
          </p:nvSpPr>
          <p:spPr bwMode="auto">
            <a:xfrm>
              <a:off x="2545" y="2306"/>
              <a:ext cx="968" cy="898"/>
            </a:xfrm>
            <a:custGeom>
              <a:avLst/>
              <a:gdLst>
                <a:gd name="T0" fmla="*/ 2147483646 w 189"/>
                <a:gd name="T1" fmla="*/ 2147483646 h 184"/>
                <a:gd name="T2" fmla="*/ 2147483646 w 189"/>
                <a:gd name="T3" fmla="*/ 2147483646 h 184"/>
                <a:gd name="T4" fmla="*/ 2147483646 w 189"/>
                <a:gd name="T5" fmla="*/ 2147483646 h 184"/>
                <a:gd name="T6" fmla="*/ 2147483646 w 189"/>
                <a:gd name="T7" fmla="*/ 2147483646 h 184"/>
                <a:gd name="T8" fmla="*/ 2147483646 w 189"/>
                <a:gd name="T9" fmla="*/ 2147483646 h 184"/>
                <a:gd name="T10" fmla="*/ 2147483646 w 189"/>
                <a:gd name="T11" fmla="*/ 2147483646 h 184"/>
                <a:gd name="T12" fmla="*/ 2147483646 w 189"/>
                <a:gd name="T13" fmla="*/ 2147483646 h 184"/>
                <a:gd name="T14" fmla="*/ 2147483646 w 189"/>
                <a:gd name="T15" fmla="*/ 2147483646 h 184"/>
                <a:gd name="T16" fmla="*/ 2147483646 w 189"/>
                <a:gd name="T17" fmla="*/ 2147483646 h 184"/>
                <a:gd name="T18" fmla="*/ 2147483646 w 189"/>
                <a:gd name="T19" fmla="*/ 2147483646 h 184"/>
                <a:gd name="T20" fmla="*/ 2147483646 w 189"/>
                <a:gd name="T21" fmla="*/ 2147483646 h 184"/>
                <a:gd name="T22" fmla="*/ 2147483646 w 189"/>
                <a:gd name="T23" fmla="*/ 2147483646 h 184"/>
                <a:gd name="T24" fmla="*/ 2147483646 w 189"/>
                <a:gd name="T25" fmla="*/ 2147483646 h 184"/>
                <a:gd name="T26" fmla="*/ 2147483646 w 189"/>
                <a:gd name="T27" fmla="*/ 2147483646 h 184"/>
                <a:gd name="T28" fmla="*/ 2147483646 w 189"/>
                <a:gd name="T29" fmla="*/ 2147483646 h 184"/>
                <a:gd name="T30" fmla="*/ 2147483646 w 189"/>
                <a:gd name="T31" fmla="*/ 0 h 184"/>
                <a:gd name="T32" fmla="*/ 0 w 189"/>
                <a:gd name="T33" fmla="*/ 2147483646 h 184"/>
                <a:gd name="T34" fmla="*/ 2147483646 w 189"/>
                <a:gd name="T35" fmla="*/ 2147483646 h 184"/>
                <a:gd name="T36" fmla="*/ 2147483646 w 189"/>
                <a:gd name="T37" fmla="*/ 2147483646 h 184"/>
                <a:gd name="T38" fmla="*/ 2147483646 w 189"/>
                <a:gd name="T39" fmla="*/ 2147483646 h 184"/>
                <a:gd name="T40" fmla="*/ 2147483646 w 189"/>
                <a:gd name="T41" fmla="*/ 2147483646 h 184"/>
                <a:gd name="T42" fmla="*/ 2147483646 w 189"/>
                <a:gd name="T43" fmla="*/ 2147483646 h 184"/>
                <a:gd name="T44" fmla="*/ 2147483646 w 189"/>
                <a:gd name="T45" fmla="*/ 2147483646 h 184"/>
                <a:gd name="T46" fmla="*/ 2147483646 w 189"/>
                <a:gd name="T47" fmla="*/ 2147483646 h 184"/>
                <a:gd name="T48" fmla="*/ 2147483646 w 189"/>
                <a:gd name="T49" fmla="*/ 2147483646 h 184"/>
                <a:gd name="T50" fmla="*/ 2147483646 w 189"/>
                <a:gd name="T51" fmla="*/ 2147483646 h 184"/>
                <a:gd name="T52" fmla="*/ 2147483646 w 189"/>
                <a:gd name="T53" fmla="*/ 2147483646 h 184"/>
                <a:gd name="T54" fmla="*/ 2147483646 w 189"/>
                <a:gd name="T55" fmla="*/ 2147483646 h 184"/>
                <a:gd name="T56" fmla="*/ 2147483646 w 189"/>
                <a:gd name="T57" fmla="*/ 2147483646 h 184"/>
                <a:gd name="T58" fmla="*/ 2147483646 w 189"/>
                <a:gd name="T59" fmla="*/ 2147483646 h 184"/>
                <a:gd name="T60" fmla="*/ 2147483646 w 189"/>
                <a:gd name="T61" fmla="*/ 2147483646 h 184"/>
                <a:gd name="T62" fmla="*/ 2147483646 w 189"/>
                <a:gd name="T63" fmla="*/ 2147483646 h 184"/>
                <a:gd name="T64" fmla="*/ 2147483646 w 189"/>
                <a:gd name="T65" fmla="*/ 2147483646 h 184"/>
                <a:gd name="T66" fmla="*/ 2147483646 w 189"/>
                <a:gd name="T67" fmla="*/ 2147483646 h 184"/>
                <a:gd name="T68" fmla="*/ 2147483646 w 189"/>
                <a:gd name="T69" fmla="*/ 2147483646 h 184"/>
                <a:gd name="T70" fmla="*/ 2147483646 w 189"/>
                <a:gd name="T71" fmla="*/ 2147483646 h 184"/>
                <a:gd name="T72" fmla="*/ 2147483646 w 189"/>
                <a:gd name="T73" fmla="*/ 2147483646 h 184"/>
                <a:gd name="T74" fmla="*/ 2147483646 w 189"/>
                <a:gd name="T75" fmla="*/ 2147483646 h 184"/>
                <a:gd name="T76" fmla="*/ 2147483646 w 189"/>
                <a:gd name="T77" fmla="*/ 2147483646 h 184"/>
                <a:gd name="T78" fmla="*/ 2147483646 w 189"/>
                <a:gd name="T79" fmla="*/ 2147483646 h 184"/>
                <a:gd name="T80" fmla="*/ 2147483646 w 189"/>
                <a:gd name="T81" fmla="*/ 2147483646 h 184"/>
                <a:gd name="T82" fmla="*/ 2147483646 w 189"/>
                <a:gd name="T83" fmla="*/ 2147483646 h 184"/>
                <a:gd name="T84" fmla="*/ 2147483646 w 189"/>
                <a:gd name="T85" fmla="*/ 2147483646 h 184"/>
                <a:gd name="T86" fmla="*/ 2147483646 w 189"/>
                <a:gd name="T87" fmla="*/ 2147483646 h 184"/>
                <a:gd name="T88" fmla="*/ 2147483646 w 189"/>
                <a:gd name="T89" fmla="*/ 2147483646 h 184"/>
                <a:gd name="T90" fmla="*/ 2147483646 w 189"/>
                <a:gd name="T91" fmla="*/ 2147483646 h 184"/>
                <a:gd name="T92" fmla="*/ 2147483646 w 189"/>
                <a:gd name="T93" fmla="*/ 2147483646 h 184"/>
                <a:gd name="T94" fmla="*/ 2147483646 w 189"/>
                <a:gd name="T95" fmla="*/ 2147483646 h 184"/>
                <a:gd name="T96" fmla="*/ 2147483646 w 189"/>
                <a:gd name="T97" fmla="*/ 2147483646 h 184"/>
                <a:gd name="T98" fmla="*/ 2147483646 w 189"/>
                <a:gd name="T99" fmla="*/ 2147483646 h 184"/>
                <a:gd name="T100" fmla="*/ 2147483646 w 189"/>
                <a:gd name="T101" fmla="*/ 2147483646 h 184"/>
                <a:gd name="T102" fmla="*/ 2147483646 w 189"/>
                <a:gd name="T103" fmla="*/ 2147483646 h 184"/>
                <a:gd name="T104" fmla="*/ 2147483646 w 189"/>
                <a:gd name="T105" fmla="*/ 2147483646 h 184"/>
                <a:gd name="T106" fmla="*/ 2147483646 w 189"/>
                <a:gd name="T107" fmla="*/ 2147483646 h 184"/>
                <a:gd name="T108" fmla="*/ 2147483646 w 189"/>
                <a:gd name="T109" fmla="*/ 2147483646 h 184"/>
                <a:gd name="T110" fmla="*/ 2147483646 w 189"/>
                <a:gd name="T111" fmla="*/ 2147483646 h 184"/>
                <a:gd name="T112" fmla="*/ 2147483646 w 189"/>
                <a:gd name="T113" fmla="*/ 2147483646 h 184"/>
                <a:gd name="T114" fmla="*/ 2147483646 w 189"/>
                <a:gd name="T115" fmla="*/ 2147483646 h 184"/>
                <a:gd name="T116" fmla="*/ 2147483646 w 189"/>
                <a:gd name="T117" fmla="*/ 2147483646 h 184"/>
                <a:gd name="T118" fmla="*/ 2147483646 w 189"/>
                <a:gd name="T119" fmla="*/ 2147483646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it-IT"/>
            </a:p>
          </p:txBody>
        </p:sp>
        <p:grpSp>
          <p:nvGrpSpPr>
            <p:cNvPr id="105531" name="Group 34"/>
            <p:cNvGrpSpPr>
              <a:grpSpLocks/>
            </p:cNvGrpSpPr>
            <p:nvPr/>
          </p:nvGrpSpPr>
          <p:grpSpPr bwMode="auto">
            <a:xfrm>
              <a:off x="720" y="2448"/>
              <a:ext cx="1266" cy="876"/>
              <a:chOff x="768" y="2832"/>
              <a:chExt cx="1203" cy="876"/>
            </a:xfrm>
          </p:grpSpPr>
          <p:sp>
            <p:nvSpPr>
              <p:cNvPr id="105543" name="Freeform 35"/>
              <p:cNvSpPr>
                <a:spLocks/>
              </p:cNvSpPr>
              <p:nvPr/>
            </p:nvSpPr>
            <p:spPr bwMode="auto">
              <a:xfrm>
                <a:off x="1056" y="2832"/>
                <a:ext cx="915" cy="780"/>
              </a:xfrm>
              <a:custGeom>
                <a:avLst/>
                <a:gdLst>
                  <a:gd name="T0" fmla="*/ 2147483646 w 188"/>
                  <a:gd name="T1" fmla="*/ 2147483646 h 160"/>
                  <a:gd name="T2" fmla="*/ 2147483646 w 188"/>
                  <a:gd name="T3" fmla="*/ 2147483646 h 160"/>
                  <a:gd name="T4" fmla="*/ 2147483646 w 188"/>
                  <a:gd name="T5" fmla="*/ 2147483646 h 160"/>
                  <a:gd name="T6" fmla="*/ 2147483646 w 188"/>
                  <a:gd name="T7" fmla="*/ 2147483646 h 160"/>
                  <a:gd name="T8" fmla="*/ 2147483646 w 188"/>
                  <a:gd name="T9" fmla="*/ 2147483646 h 160"/>
                  <a:gd name="T10" fmla="*/ 2147483646 w 188"/>
                  <a:gd name="T11" fmla="*/ 2147483646 h 160"/>
                  <a:gd name="T12" fmla="*/ 2147483646 w 188"/>
                  <a:gd name="T13" fmla="*/ 2147483646 h 160"/>
                  <a:gd name="T14" fmla="*/ 2147483646 w 188"/>
                  <a:gd name="T15" fmla="*/ 2147483646 h 160"/>
                  <a:gd name="T16" fmla="*/ 2147483646 w 188"/>
                  <a:gd name="T17" fmla="*/ 2147483646 h 160"/>
                  <a:gd name="T18" fmla="*/ 2147483646 w 188"/>
                  <a:gd name="T19" fmla="*/ 2147483646 h 160"/>
                  <a:gd name="T20" fmla="*/ 2147483646 w 188"/>
                  <a:gd name="T21" fmla="*/ 2147483646 h 160"/>
                  <a:gd name="T22" fmla="*/ 2147483646 w 188"/>
                  <a:gd name="T23" fmla="*/ 2147483646 h 160"/>
                  <a:gd name="T24" fmla="*/ 2147483646 w 188"/>
                  <a:gd name="T25" fmla="*/ 2147483646 h 160"/>
                  <a:gd name="T26" fmla="*/ 2147483646 w 188"/>
                  <a:gd name="T27" fmla="*/ 2147483646 h 160"/>
                  <a:gd name="T28" fmla="*/ 2147483646 w 188"/>
                  <a:gd name="T29" fmla="*/ 2147483646 h 160"/>
                  <a:gd name="T30" fmla="*/ 2147483646 w 188"/>
                  <a:gd name="T31" fmla="*/ 2147483646 h 160"/>
                  <a:gd name="T32" fmla="*/ 2147483646 w 188"/>
                  <a:gd name="T33" fmla="*/ 2147483646 h 160"/>
                  <a:gd name="T34" fmla="*/ 2147483646 w 188"/>
                  <a:gd name="T35" fmla="*/ 2147483646 h 160"/>
                  <a:gd name="T36" fmla="*/ 2147483646 w 188"/>
                  <a:gd name="T37" fmla="*/ 2147483646 h 160"/>
                  <a:gd name="T38" fmla="*/ 2147483646 w 188"/>
                  <a:gd name="T39" fmla="*/ 2147483646 h 160"/>
                  <a:gd name="T40" fmla="*/ 2147483646 w 188"/>
                  <a:gd name="T41" fmla="*/ 2147483646 h 160"/>
                  <a:gd name="T42" fmla="*/ 2147483646 w 188"/>
                  <a:gd name="T43" fmla="*/ 2147483646 h 160"/>
                  <a:gd name="T44" fmla="*/ 2147483646 w 188"/>
                  <a:gd name="T45" fmla="*/ 2147483646 h 160"/>
                  <a:gd name="T46" fmla="*/ 2147483646 w 188"/>
                  <a:gd name="T47" fmla="*/ 2147483646 h 160"/>
                  <a:gd name="T48" fmla="*/ 2147483646 w 188"/>
                  <a:gd name="T49" fmla="*/ 2147483646 h 160"/>
                  <a:gd name="T50" fmla="*/ 2147483646 w 188"/>
                  <a:gd name="T51" fmla="*/ 2147483646 h 160"/>
                  <a:gd name="T52" fmla="*/ 2147483646 w 188"/>
                  <a:gd name="T53" fmla="*/ 2147483646 h 160"/>
                  <a:gd name="T54" fmla="*/ 2147483646 w 188"/>
                  <a:gd name="T55" fmla="*/ 2147483646 h 160"/>
                  <a:gd name="T56" fmla="*/ 2147483646 w 188"/>
                  <a:gd name="T57" fmla="*/ 2147483646 h 160"/>
                  <a:gd name="T58" fmla="*/ 2147483646 w 188"/>
                  <a:gd name="T59" fmla="*/ 2147483646 h 160"/>
                  <a:gd name="T60" fmla="*/ 2147483646 w 188"/>
                  <a:gd name="T61" fmla="*/ 2147483646 h 160"/>
                  <a:gd name="T62" fmla="*/ 2147483646 w 188"/>
                  <a:gd name="T63" fmla="*/ 2147483646 h 160"/>
                  <a:gd name="T64" fmla="*/ 2147483646 w 188"/>
                  <a:gd name="T65" fmla="*/ 2147483646 h 160"/>
                  <a:gd name="T66" fmla="*/ 2147483646 w 188"/>
                  <a:gd name="T67" fmla="*/ 2147483646 h 160"/>
                  <a:gd name="T68" fmla="*/ 2147483646 w 188"/>
                  <a:gd name="T69" fmla="*/ 2147483646 h 160"/>
                  <a:gd name="T70" fmla="*/ 2147483646 w 188"/>
                  <a:gd name="T71" fmla="*/ 2147483646 h 160"/>
                  <a:gd name="T72" fmla="*/ 2147483646 w 188"/>
                  <a:gd name="T73" fmla="*/ 2147483646 h 160"/>
                  <a:gd name="T74" fmla="*/ 2147483646 w 188"/>
                  <a:gd name="T75" fmla="*/ 2147483646 h 160"/>
                  <a:gd name="T76" fmla="*/ 2147483646 w 188"/>
                  <a:gd name="T77" fmla="*/ 2147483646 h 160"/>
                  <a:gd name="T78" fmla="*/ 2147483646 w 188"/>
                  <a:gd name="T79" fmla="*/ 2147483646 h 160"/>
                  <a:gd name="T80" fmla="*/ 2147483646 w 188"/>
                  <a:gd name="T81" fmla="*/ 2147483646 h 160"/>
                  <a:gd name="T82" fmla="*/ 2147483646 w 188"/>
                  <a:gd name="T83" fmla="*/ 2147483646 h 160"/>
                  <a:gd name="T84" fmla="*/ 2147483646 w 188"/>
                  <a:gd name="T85" fmla="*/ 2147483646 h 160"/>
                  <a:gd name="T86" fmla="*/ 2147483646 w 188"/>
                  <a:gd name="T87" fmla="*/ 2147483646 h 160"/>
                  <a:gd name="T88" fmla="*/ 2147483646 w 188"/>
                  <a:gd name="T89" fmla="*/ 2147483646 h 160"/>
                  <a:gd name="T90" fmla="*/ 2147483646 w 188"/>
                  <a:gd name="T91" fmla="*/ 2147483646 h 160"/>
                  <a:gd name="T92" fmla="*/ 2147483646 w 188"/>
                  <a:gd name="T93" fmla="*/ 0 h 160"/>
                  <a:gd name="T94" fmla="*/ 2147483646 w 188"/>
                  <a:gd name="T95" fmla="*/ 2147483646 h 160"/>
                  <a:gd name="T96" fmla="*/ 2147483646 w 188"/>
                  <a:gd name="T97" fmla="*/ 2147483646 h 160"/>
                  <a:gd name="T98" fmla="*/ 2147483646 w 188"/>
                  <a:gd name="T99" fmla="*/ 2147483646 h 160"/>
                  <a:gd name="T100" fmla="*/ 2147483646 w 188"/>
                  <a:gd name="T101" fmla="*/ 214748364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44" name="Freeform 36"/>
              <p:cNvSpPr>
                <a:spLocks/>
              </p:cNvSpPr>
              <p:nvPr/>
            </p:nvSpPr>
            <p:spPr bwMode="auto">
              <a:xfrm>
                <a:off x="1021" y="3608"/>
                <a:ext cx="20" cy="14"/>
              </a:xfrm>
              <a:custGeom>
                <a:avLst/>
                <a:gdLst>
                  <a:gd name="T0" fmla="*/ 2147483646 w 4"/>
                  <a:gd name="T1" fmla="*/ 2147483646 h 3"/>
                  <a:gd name="T2" fmla="*/ 2147483646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2147483646 h 3"/>
                  <a:gd name="T14" fmla="*/ 2147483646 w 4"/>
                  <a:gd name="T15" fmla="*/ 0 h 3"/>
                  <a:gd name="T16" fmla="*/ 2147483646 w 4"/>
                  <a:gd name="T17" fmla="*/ 0 h 3"/>
                  <a:gd name="T18" fmla="*/ 0 w 4"/>
                  <a:gd name="T19" fmla="*/ 2147483646 h 3"/>
                  <a:gd name="T20" fmla="*/ 0 w 4"/>
                  <a:gd name="T21" fmla="*/ 2147483646 h 3"/>
                  <a:gd name="T22" fmla="*/ 0 w 4"/>
                  <a:gd name="T23" fmla="*/ 2147483646 h 3"/>
                  <a:gd name="T24" fmla="*/ 0 w 4"/>
                  <a:gd name="T25" fmla="*/ 2147483646 h 3"/>
                  <a:gd name="T26" fmla="*/ 0 w 4"/>
                  <a:gd name="T27" fmla="*/ 2147483646 h 3"/>
                  <a:gd name="T28" fmla="*/ 0 w 4"/>
                  <a:gd name="T29" fmla="*/ 2147483646 h 3"/>
                  <a:gd name="T30" fmla="*/ 0 w 4"/>
                  <a:gd name="T31" fmla="*/ 2147483646 h 3"/>
                  <a:gd name="T32" fmla="*/ 0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2147483646 w 4"/>
                  <a:gd name="T45" fmla="*/ 2147483646 h 3"/>
                  <a:gd name="T46" fmla="*/ 2147483646 w 4"/>
                  <a:gd name="T47" fmla="*/ 2147483646 h 3"/>
                  <a:gd name="T48" fmla="*/ 2147483646 w 4"/>
                  <a:gd name="T49" fmla="*/ 2147483646 h 3"/>
                  <a:gd name="T50" fmla="*/ 2147483646 w 4"/>
                  <a:gd name="T51" fmla="*/ 2147483646 h 3"/>
                  <a:gd name="T52" fmla="*/ 2147483646 w 4"/>
                  <a:gd name="T53" fmla="*/ 2147483646 h 3"/>
                  <a:gd name="T54" fmla="*/ 2147483646 w 4"/>
                  <a:gd name="T55" fmla="*/ 2147483646 h 3"/>
                  <a:gd name="T56" fmla="*/ 2147483646 w 4"/>
                  <a:gd name="T57" fmla="*/ 2147483646 h 3"/>
                  <a:gd name="T58" fmla="*/ 2147483646 w 4"/>
                  <a:gd name="T59" fmla="*/ 2147483646 h 3"/>
                  <a:gd name="T60" fmla="*/ 2147483646 w 4"/>
                  <a:gd name="T61" fmla="*/ 2147483646 h 3"/>
                  <a:gd name="T62" fmla="*/ 2147483646 w 4"/>
                  <a:gd name="T63" fmla="*/ 2147483646 h 3"/>
                  <a:gd name="T64" fmla="*/ 2147483646 w 4"/>
                  <a:gd name="T65" fmla="*/ 0 h 3"/>
                  <a:gd name="T66" fmla="*/ 2147483646 w 4"/>
                  <a:gd name="T67" fmla="*/ 0 h 3"/>
                  <a:gd name="T68" fmla="*/ 2147483646 w 4"/>
                  <a:gd name="T69" fmla="*/ 0 h 3"/>
                  <a:gd name="T70" fmla="*/ 2147483646 w 4"/>
                  <a:gd name="T71" fmla="*/ 0 h 3"/>
                  <a:gd name="T72" fmla="*/ 2147483646 w 4"/>
                  <a:gd name="T73" fmla="*/ 2147483646 h 3"/>
                  <a:gd name="T74" fmla="*/ 2147483646 w 4"/>
                  <a:gd name="T75" fmla="*/ 2147483646 h 3"/>
                  <a:gd name="T76" fmla="*/ 2147483646 w 4"/>
                  <a:gd name="T77" fmla="*/ 2147483646 h 3"/>
                  <a:gd name="T78" fmla="*/ 2147483646 w 4"/>
                  <a:gd name="T79" fmla="*/ 2147483646 h 3"/>
                  <a:gd name="T80" fmla="*/ 2147483646 w 4"/>
                  <a:gd name="T81" fmla="*/ 2147483646 h 3"/>
                  <a:gd name="T82" fmla="*/ 2147483646 w 4"/>
                  <a:gd name="T83" fmla="*/ 2147483646 h 3"/>
                  <a:gd name="T84" fmla="*/ 2147483646 w 4"/>
                  <a:gd name="T85" fmla="*/ 2147483646 h 3"/>
                  <a:gd name="T86" fmla="*/ 2147483646 w 4"/>
                  <a:gd name="T87" fmla="*/ 2147483646 h 3"/>
                  <a:gd name="T88" fmla="*/ 2147483646 w 4"/>
                  <a:gd name="T89" fmla="*/ 2147483646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it-IT"/>
              </a:p>
            </p:txBody>
          </p:sp>
          <p:sp>
            <p:nvSpPr>
              <p:cNvPr id="105545" name="Freeform 37"/>
              <p:cNvSpPr>
                <a:spLocks/>
              </p:cNvSpPr>
              <p:nvPr/>
            </p:nvSpPr>
            <p:spPr bwMode="auto">
              <a:xfrm>
                <a:off x="978" y="3610"/>
                <a:ext cx="43" cy="30"/>
              </a:xfrm>
              <a:custGeom>
                <a:avLst/>
                <a:gdLst>
                  <a:gd name="T0" fmla="*/ 2147483646 w 9"/>
                  <a:gd name="T1" fmla="*/ 0 h 6"/>
                  <a:gd name="T2" fmla="*/ 2147483646 w 9"/>
                  <a:gd name="T3" fmla="*/ 0 h 6"/>
                  <a:gd name="T4" fmla="*/ 2147483646 w 9"/>
                  <a:gd name="T5" fmla="*/ 2147483646 h 6"/>
                  <a:gd name="T6" fmla="*/ 2147483646 w 9"/>
                  <a:gd name="T7" fmla="*/ 2147483646 h 6"/>
                  <a:gd name="T8" fmla="*/ 2147483646 w 9"/>
                  <a:gd name="T9" fmla="*/ 2147483646 h 6"/>
                  <a:gd name="T10" fmla="*/ 2147483646 w 9"/>
                  <a:gd name="T11" fmla="*/ 2147483646 h 6"/>
                  <a:gd name="T12" fmla="*/ 2147483646 w 9"/>
                  <a:gd name="T13" fmla="*/ 2147483646 h 6"/>
                  <a:gd name="T14" fmla="*/ 2147483646 w 9"/>
                  <a:gd name="T15" fmla="*/ 2147483646 h 6"/>
                  <a:gd name="T16" fmla="*/ 2147483646 w 9"/>
                  <a:gd name="T17" fmla="*/ 2147483646 h 6"/>
                  <a:gd name="T18" fmla="*/ 2147483646 w 9"/>
                  <a:gd name="T19" fmla="*/ 2147483646 h 6"/>
                  <a:gd name="T20" fmla="*/ 2147483646 w 9"/>
                  <a:gd name="T21" fmla="*/ 2147483646 h 6"/>
                  <a:gd name="T22" fmla="*/ 0 w 9"/>
                  <a:gd name="T23" fmla="*/ 2147483646 h 6"/>
                  <a:gd name="T24" fmla="*/ 0 w 9"/>
                  <a:gd name="T25" fmla="*/ 2147483646 h 6"/>
                  <a:gd name="T26" fmla="*/ 0 w 9"/>
                  <a:gd name="T27" fmla="*/ 2147483646 h 6"/>
                  <a:gd name="T28" fmla="*/ 0 w 9"/>
                  <a:gd name="T29" fmla="*/ 2147483646 h 6"/>
                  <a:gd name="T30" fmla="*/ 0 w 9"/>
                  <a:gd name="T31" fmla="*/ 2147483646 h 6"/>
                  <a:gd name="T32" fmla="*/ 0 w 9"/>
                  <a:gd name="T33" fmla="*/ 2147483646 h 6"/>
                  <a:gd name="T34" fmla="*/ 0 w 9"/>
                  <a:gd name="T35" fmla="*/ 2147483646 h 6"/>
                  <a:gd name="T36" fmla="*/ 0 w 9"/>
                  <a:gd name="T37" fmla="*/ 2147483646 h 6"/>
                  <a:gd name="T38" fmla="*/ 2147483646 w 9"/>
                  <a:gd name="T39" fmla="*/ 2147483646 h 6"/>
                  <a:gd name="T40" fmla="*/ 2147483646 w 9"/>
                  <a:gd name="T41" fmla="*/ 2147483646 h 6"/>
                  <a:gd name="T42" fmla="*/ 2147483646 w 9"/>
                  <a:gd name="T43" fmla="*/ 2147483646 h 6"/>
                  <a:gd name="T44" fmla="*/ 2147483646 w 9"/>
                  <a:gd name="T45" fmla="*/ 2147483646 h 6"/>
                  <a:gd name="T46" fmla="*/ 2147483646 w 9"/>
                  <a:gd name="T47" fmla="*/ 2147483646 h 6"/>
                  <a:gd name="T48" fmla="*/ 2147483646 w 9"/>
                  <a:gd name="T49" fmla="*/ 2147483646 h 6"/>
                  <a:gd name="T50" fmla="*/ 2147483646 w 9"/>
                  <a:gd name="T51" fmla="*/ 2147483646 h 6"/>
                  <a:gd name="T52" fmla="*/ 2147483646 w 9"/>
                  <a:gd name="T53" fmla="*/ 2147483646 h 6"/>
                  <a:gd name="T54" fmla="*/ 2147483646 w 9"/>
                  <a:gd name="T55" fmla="*/ 2147483646 h 6"/>
                  <a:gd name="T56" fmla="*/ 2147483646 w 9"/>
                  <a:gd name="T57" fmla="*/ 0 h 6"/>
                  <a:gd name="T58" fmla="*/ 2147483646 w 9"/>
                  <a:gd name="T59" fmla="*/ 0 h 6"/>
                  <a:gd name="T60" fmla="*/ 2147483646 w 9"/>
                  <a:gd name="T61" fmla="*/ 0 h 6"/>
                  <a:gd name="T62" fmla="*/ 2147483646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46" name="Freeform 38"/>
              <p:cNvSpPr>
                <a:spLocks/>
              </p:cNvSpPr>
              <p:nvPr/>
            </p:nvSpPr>
            <p:spPr bwMode="auto">
              <a:xfrm>
                <a:off x="934" y="3632"/>
                <a:ext cx="44" cy="34"/>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2147483646 h 7"/>
                  <a:gd name="T12" fmla="*/ 2147483646 w 9"/>
                  <a:gd name="T13" fmla="*/ 2147483646 h 7"/>
                  <a:gd name="T14" fmla="*/ 0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it-IT"/>
              </a:p>
            </p:txBody>
          </p:sp>
          <p:sp>
            <p:nvSpPr>
              <p:cNvPr id="105547" name="Freeform 39"/>
              <p:cNvSpPr>
                <a:spLocks/>
              </p:cNvSpPr>
              <p:nvPr/>
            </p:nvSpPr>
            <p:spPr bwMode="auto">
              <a:xfrm>
                <a:off x="934" y="3637"/>
                <a:ext cx="39" cy="29"/>
              </a:xfrm>
              <a:custGeom>
                <a:avLst/>
                <a:gdLst>
                  <a:gd name="T0" fmla="*/ 2147483646 w 8"/>
                  <a:gd name="T1" fmla="*/ 2147483646 h 6"/>
                  <a:gd name="T2" fmla="*/ 2147483646 w 8"/>
                  <a:gd name="T3" fmla="*/ 2147483646 h 6"/>
                  <a:gd name="T4" fmla="*/ 2147483646 w 8"/>
                  <a:gd name="T5" fmla="*/ 2147483646 h 6"/>
                  <a:gd name="T6" fmla="*/ 2147483646 w 8"/>
                  <a:gd name="T7" fmla="*/ 0 h 6"/>
                  <a:gd name="T8" fmla="*/ 2147483646 w 8"/>
                  <a:gd name="T9" fmla="*/ 0 h 6"/>
                  <a:gd name="T10" fmla="*/ 2147483646 w 8"/>
                  <a:gd name="T11" fmla="*/ 0 h 6"/>
                  <a:gd name="T12" fmla="*/ 2147483646 w 8"/>
                  <a:gd name="T13" fmla="*/ 0 h 6"/>
                  <a:gd name="T14" fmla="*/ 2147483646 w 8"/>
                  <a:gd name="T15" fmla="*/ 0 h 6"/>
                  <a:gd name="T16" fmla="*/ 2147483646 w 8"/>
                  <a:gd name="T17" fmla="*/ 0 h 6"/>
                  <a:gd name="T18" fmla="*/ 2147483646 w 8"/>
                  <a:gd name="T19" fmla="*/ 0 h 6"/>
                  <a:gd name="T20" fmla="*/ 2147483646 w 8"/>
                  <a:gd name="T21" fmla="*/ 0 h 6"/>
                  <a:gd name="T22" fmla="*/ 2147483646 w 8"/>
                  <a:gd name="T23" fmla="*/ 0 h 6"/>
                  <a:gd name="T24" fmla="*/ 2147483646 w 8"/>
                  <a:gd name="T25" fmla="*/ 0 h 6"/>
                  <a:gd name="T26" fmla="*/ 2147483646 w 8"/>
                  <a:gd name="T27" fmla="*/ 2147483646 h 6"/>
                  <a:gd name="T28" fmla="*/ 2147483646 w 8"/>
                  <a:gd name="T29" fmla="*/ 2147483646 h 6"/>
                  <a:gd name="T30" fmla="*/ 2147483646 w 8"/>
                  <a:gd name="T31" fmla="*/ 2147483646 h 6"/>
                  <a:gd name="T32" fmla="*/ 2147483646 w 8"/>
                  <a:gd name="T33" fmla="*/ 2147483646 h 6"/>
                  <a:gd name="T34" fmla="*/ 2147483646 w 8"/>
                  <a:gd name="T35" fmla="*/ 2147483646 h 6"/>
                  <a:gd name="T36" fmla="*/ 2147483646 w 8"/>
                  <a:gd name="T37" fmla="*/ 2147483646 h 6"/>
                  <a:gd name="T38" fmla="*/ 2147483646 w 8"/>
                  <a:gd name="T39" fmla="*/ 2147483646 h 6"/>
                  <a:gd name="T40" fmla="*/ 2147483646 w 8"/>
                  <a:gd name="T41" fmla="*/ 2147483646 h 6"/>
                  <a:gd name="T42" fmla="*/ 2147483646 w 8"/>
                  <a:gd name="T43" fmla="*/ 2147483646 h 6"/>
                  <a:gd name="T44" fmla="*/ 2147483646 w 8"/>
                  <a:gd name="T45" fmla="*/ 2147483646 h 6"/>
                  <a:gd name="T46" fmla="*/ 2147483646 w 8"/>
                  <a:gd name="T47" fmla="*/ 2147483646 h 6"/>
                  <a:gd name="T48" fmla="*/ 2147483646 w 8"/>
                  <a:gd name="T49" fmla="*/ 2147483646 h 6"/>
                  <a:gd name="T50" fmla="*/ 2147483646 w 8"/>
                  <a:gd name="T51" fmla="*/ 2147483646 h 6"/>
                  <a:gd name="T52" fmla="*/ 2147483646 w 8"/>
                  <a:gd name="T53" fmla="*/ 2147483646 h 6"/>
                  <a:gd name="T54" fmla="*/ 2147483646 w 8"/>
                  <a:gd name="T55" fmla="*/ 2147483646 h 6"/>
                  <a:gd name="T56" fmla="*/ 2147483646 w 8"/>
                  <a:gd name="T57" fmla="*/ 2147483646 h 6"/>
                  <a:gd name="T58" fmla="*/ 2147483646 w 8"/>
                  <a:gd name="T59" fmla="*/ 2147483646 h 6"/>
                  <a:gd name="T60" fmla="*/ 0 w 8"/>
                  <a:gd name="T61" fmla="*/ 2147483646 h 6"/>
                  <a:gd name="T62" fmla="*/ 0 w 8"/>
                  <a:gd name="T63" fmla="*/ 2147483646 h 6"/>
                  <a:gd name="T64" fmla="*/ 0 w 8"/>
                  <a:gd name="T65" fmla="*/ 2147483646 h 6"/>
                  <a:gd name="T66" fmla="*/ 2147483646 w 8"/>
                  <a:gd name="T67" fmla="*/ 2147483646 h 6"/>
                  <a:gd name="T68" fmla="*/ 2147483646 w 8"/>
                  <a:gd name="T69" fmla="*/ 2147483646 h 6"/>
                  <a:gd name="T70" fmla="*/ 2147483646 w 8"/>
                  <a:gd name="T71" fmla="*/ 2147483646 h 6"/>
                  <a:gd name="T72" fmla="*/ 2147483646 w 8"/>
                  <a:gd name="T73" fmla="*/ 2147483646 h 6"/>
                  <a:gd name="T74" fmla="*/ 2147483646 w 8"/>
                  <a:gd name="T75" fmla="*/ 2147483646 h 6"/>
                  <a:gd name="T76" fmla="*/ 2147483646 w 8"/>
                  <a:gd name="T77" fmla="*/ 2147483646 h 6"/>
                  <a:gd name="T78" fmla="*/ 2147483646 w 8"/>
                  <a:gd name="T79" fmla="*/ 2147483646 h 6"/>
                  <a:gd name="T80" fmla="*/ 2147483646 w 8"/>
                  <a:gd name="T81" fmla="*/ 2147483646 h 6"/>
                  <a:gd name="T82" fmla="*/ 2147483646 w 8"/>
                  <a:gd name="T83" fmla="*/ 2147483646 h 6"/>
                  <a:gd name="T84" fmla="*/ 2147483646 w 8"/>
                  <a:gd name="T85" fmla="*/ 2147483646 h 6"/>
                  <a:gd name="T86" fmla="*/ 2147483646 w 8"/>
                  <a:gd name="T87" fmla="*/ 2147483646 h 6"/>
                  <a:gd name="T88" fmla="*/ 2147483646 w 8"/>
                  <a:gd name="T89" fmla="*/ 2147483646 h 6"/>
                  <a:gd name="T90" fmla="*/ 2147483646 w 8"/>
                  <a:gd name="T91" fmla="*/ 2147483646 h 6"/>
                  <a:gd name="T92" fmla="*/ 2147483646 w 8"/>
                  <a:gd name="T93" fmla="*/ 2147483646 h 6"/>
                  <a:gd name="T94" fmla="*/ 2147483646 w 8"/>
                  <a:gd name="T95" fmla="*/ 2147483646 h 6"/>
                  <a:gd name="T96" fmla="*/ 2147483646 w 8"/>
                  <a:gd name="T97" fmla="*/ 2147483646 h 6"/>
                  <a:gd name="T98" fmla="*/ 2147483646 w 8"/>
                  <a:gd name="T99" fmla="*/ 2147483646 h 6"/>
                  <a:gd name="T100" fmla="*/ 2147483646 w 8"/>
                  <a:gd name="T101" fmla="*/ 2147483646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48" name="Freeform 40"/>
              <p:cNvSpPr>
                <a:spLocks/>
              </p:cNvSpPr>
              <p:nvPr/>
            </p:nvSpPr>
            <p:spPr bwMode="auto">
              <a:xfrm>
                <a:off x="909" y="3676"/>
                <a:ext cx="5" cy="5"/>
              </a:xfrm>
              <a:custGeom>
                <a:avLst/>
                <a:gdLst>
                  <a:gd name="T0" fmla="*/ 2147483646 w 1"/>
                  <a:gd name="T1" fmla="*/ 0 h 1"/>
                  <a:gd name="T2" fmla="*/ 0 w 1"/>
                  <a:gd name="T3" fmla="*/ 0 h 1"/>
                  <a:gd name="T4" fmla="*/ 0 w 1"/>
                  <a:gd name="T5" fmla="*/ 2147483646 h 1"/>
                  <a:gd name="T6" fmla="*/ 214748364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it-IT"/>
              </a:p>
            </p:txBody>
          </p:sp>
          <p:sp>
            <p:nvSpPr>
              <p:cNvPr id="105549" name="Freeform 41"/>
              <p:cNvSpPr>
                <a:spLocks/>
              </p:cNvSpPr>
              <p:nvPr/>
            </p:nvSpPr>
            <p:spPr bwMode="auto">
              <a:xfrm>
                <a:off x="909" y="3676"/>
                <a:ext cx="5" cy="5"/>
              </a:xfrm>
              <a:custGeom>
                <a:avLst/>
                <a:gdLst>
                  <a:gd name="T0" fmla="*/ 2147483646 w 1"/>
                  <a:gd name="T1" fmla="*/ 0 h 1"/>
                  <a:gd name="T2" fmla="*/ 2147483646 w 1"/>
                  <a:gd name="T3" fmla="*/ 0 h 1"/>
                  <a:gd name="T4" fmla="*/ 2147483646 w 1"/>
                  <a:gd name="T5" fmla="*/ 0 h 1"/>
                  <a:gd name="T6" fmla="*/ 2147483646 w 1"/>
                  <a:gd name="T7" fmla="*/ 0 h 1"/>
                  <a:gd name="T8" fmla="*/ 0 w 1"/>
                  <a:gd name="T9" fmla="*/ 0 h 1"/>
                  <a:gd name="T10" fmla="*/ 0 w 1"/>
                  <a:gd name="T11" fmla="*/ 0 h 1"/>
                  <a:gd name="T12" fmla="*/ 0 w 1"/>
                  <a:gd name="T13" fmla="*/ 0 h 1"/>
                  <a:gd name="T14" fmla="*/ 0 w 1"/>
                  <a:gd name="T15" fmla="*/ 0 h 1"/>
                  <a:gd name="T16" fmla="*/ 0 w 1"/>
                  <a:gd name="T17" fmla="*/ 2147483646 h 1"/>
                  <a:gd name="T18" fmla="*/ 0 w 1"/>
                  <a:gd name="T19" fmla="*/ 2147483646 h 1"/>
                  <a:gd name="T20" fmla="*/ 0 w 1"/>
                  <a:gd name="T21" fmla="*/ 2147483646 h 1"/>
                  <a:gd name="T22" fmla="*/ 0 w 1"/>
                  <a:gd name="T23" fmla="*/ 2147483646 h 1"/>
                  <a:gd name="T24" fmla="*/ 0 w 1"/>
                  <a:gd name="T25" fmla="*/ 2147483646 h 1"/>
                  <a:gd name="T26" fmla="*/ 2147483646 w 1"/>
                  <a:gd name="T27" fmla="*/ 2147483646 h 1"/>
                  <a:gd name="T28" fmla="*/ 2147483646 w 1"/>
                  <a:gd name="T29" fmla="*/ 0 h 1"/>
                  <a:gd name="T30" fmla="*/ 2147483646 w 1"/>
                  <a:gd name="T31" fmla="*/ 0 h 1"/>
                  <a:gd name="T32" fmla="*/ 2147483646 w 1"/>
                  <a:gd name="T33" fmla="*/ 0 h 1"/>
                  <a:gd name="T34" fmla="*/ 2147483646 w 1"/>
                  <a:gd name="T35" fmla="*/ 0 h 1"/>
                  <a:gd name="T36" fmla="*/ 214748364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50" name="Freeform 42"/>
              <p:cNvSpPr>
                <a:spLocks/>
              </p:cNvSpPr>
              <p:nvPr/>
            </p:nvSpPr>
            <p:spPr bwMode="auto">
              <a:xfrm>
                <a:off x="870" y="3682"/>
                <a:ext cx="14" cy="14"/>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0 w 3"/>
                  <a:gd name="T13" fmla="*/ 2147483646 h 3"/>
                  <a:gd name="T14" fmla="*/ 2147483646 w 3"/>
                  <a:gd name="T15" fmla="*/ 2147483646 h 3"/>
                  <a:gd name="T16" fmla="*/ 2147483646 w 3"/>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it-IT"/>
              </a:p>
            </p:txBody>
          </p:sp>
          <p:sp>
            <p:nvSpPr>
              <p:cNvPr id="105551" name="Freeform 43"/>
              <p:cNvSpPr>
                <a:spLocks/>
              </p:cNvSpPr>
              <p:nvPr/>
            </p:nvSpPr>
            <p:spPr bwMode="auto">
              <a:xfrm>
                <a:off x="875" y="3684"/>
                <a:ext cx="14" cy="9"/>
              </a:xfrm>
              <a:custGeom>
                <a:avLst/>
                <a:gdLst>
                  <a:gd name="T0" fmla="*/ 2147483646 w 3"/>
                  <a:gd name="T1" fmla="*/ 0 h 2"/>
                  <a:gd name="T2" fmla="*/ 2147483646 w 3"/>
                  <a:gd name="T3" fmla="*/ 0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0 h 2"/>
                  <a:gd name="T22" fmla="*/ 2147483646 w 3"/>
                  <a:gd name="T23" fmla="*/ 0 h 2"/>
                  <a:gd name="T24" fmla="*/ 2147483646 w 3"/>
                  <a:gd name="T25" fmla="*/ 2147483646 h 2"/>
                  <a:gd name="T26" fmla="*/ 2147483646 w 3"/>
                  <a:gd name="T27" fmla="*/ 2147483646 h 2"/>
                  <a:gd name="T28" fmla="*/ 2147483646 w 3"/>
                  <a:gd name="T29" fmla="*/ 2147483646 h 2"/>
                  <a:gd name="T30" fmla="*/ 2147483646 w 3"/>
                  <a:gd name="T31" fmla="*/ 2147483646 h 2"/>
                  <a:gd name="T32" fmla="*/ 2147483646 w 3"/>
                  <a:gd name="T33" fmla="*/ 2147483646 h 2"/>
                  <a:gd name="T34" fmla="*/ 2147483646 w 3"/>
                  <a:gd name="T35" fmla="*/ 2147483646 h 2"/>
                  <a:gd name="T36" fmla="*/ 2147483646 w 3"/>
                  <a:gd name="T37" fmla="*/ 2147483646 h 2"/>
                  <a:gd name="T38" fmla="*/ 2147483646 w 3"/>
                  <a:gd name="T39" fmla="*/ 2147483646 h 2"/>
                  <a:gd name="T40" fmla="*/ 2147483646 w 3"/>
                  <a:gd name="T41" fmla="*/ 2147483646 h 2"/>
                  <a:gd name="T42" fmla="*/ 2147483646 w 3"/>
                  <a:gd name="T43" fmla="*/ 2147483646 h 2"/>
                  <a:gd name="T44" fmla="*/ 2147483646 w 3"/>
                  <a:gd name="T45" fmla="*/ 2147483646 h 2"/>
                  <a:gd name="T46" fmla="*/ 2147483646 w 3"/>
                  <a:gd name="T47" fmla="*/ 2147483646 h 2"/>
                  <a:gd name="T48" fmla="*/ 0 w 3"/>
                  <a:gd name="T49" fmla="*/ 2147483646 h 2"/>
                  <a:gd name="T50" fmla="*/ 0 w 3"/>
                  <a:gd name="T51" fmla="*/ 2147483646 h 2"/>
                  <a:gd name="T52" fmla="*/ 0 w 3"/>
                  <a:gd name="T53" fmla="*/ 2147483646 h 2"/>
                  <a:gd name="T54" fmla="*/ 2147483646 w 3"/>
                  <a:gd name="T55" fmla="*/ 2147483646 h 2"/>
                  <a:gd name="T56" fmla="*/ 2147483646 w 3"/>
                  <a:gd name="T57" fmla="*/ 2147483646 h 2"/>
                  <a:gd name="T58" fmla="*/ 2147483646 w 3"/>
                  <a:gd name="T59" fmla="*/ 2147483646 h 2"/>
                  <a:gd name="T60" fmla="*/ 2147483646 w 3"/>
                  <a:gd name="T61" fmla="*/ 0 h 2"/>
                  <a:gd name="T62" fmla="*/ 2147483646 w 3"/>
                  <a:gd name="T63" fmla="*/ 0 h 2"/>
                  <a:gd name="T64" fmla="*/ 2147483646 w 3"/>
                  <a:gd name="T65" fmla="*/ 0 h 2"/>
                  <a:gd name="T66" fmla="*/ 2147483646 w 3"/>
                  <a:gd name="T67" fmla="*/ 0 h 2"/>
                  <a:gd name="T68" fmla="*/ 2147483646 w 3"/>
                  <a:gd name="T69" fmla="*/ 0 h 2"/>
                  <a:gd name="T70" fmla="*/ 2147483646 w 3"/>
                  <a:gd name="T71" fmla="*/ 0 h 2"/>
                  <a:gd name="T72" fmla="*/ 2147483646 w 3"/>
                  <a:gd name="T73" fmla="*/ 0 h 2"/>
                  <a:gd name="T74" fmla="*/ 2147483646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52" name="Freeform 44"/>
              <p:cNvSpPr>
                <a:spLocks/>
              </p:cNvSpPr>
              <p:nvPr/>
            </p:nvSpPr>
            <p:spPr bwMode="auto">
              <a:xfrm>
                <a:off x="833" y="3690"/>
                <a:ext cx="19" cy="10"/>
              </a:xfrm>
              <a:custGeom>
                <a:avLst/>
                <a:gdLst>
                  <a:gd name="T0" fmla="*/ 2147483646 w 4"/>
                  <a:gd name="T1" fmla="*/ 2147483646 h 2"/>
                  <a:gd name="T2" fmla="*/ 2147483646 w 4"/>
                  <a:gd name="T3" fmla="*/ 0 h 2"/>
                  <a:gd name="T4" fmla="*/ 2147483646 w 4"/>
                  <a:gd name="T5" fmla="*/ 0 h 2"/>
                  <a:gd name="T6" fmla="*/ 2147483646 w 4"/>
                  <a:gd name="T7" fmla="*/ 2147483646 h 2"/>
                  <a:gd name="T8" fmla="*/ 2147483646 w 4"/>
                  <a:gd name="T9" fmla="*/ 2147483646 h 2"/>
                  <a:gd name="T10" fmla="*/ 2147483646 w 4"/>
                  <a:gd name="T11" fmla="*/ 2147483646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it-IT"/>
              </a:p>
            </p:txBody>
          </p:sp>
          <p:sp>
            <p:nvSpPr>
              <p:cNvPr id="105553" name="Freeform 45"/>
              <p:cNvSpPr>
                <a:spLocks/>
              </p:cNvSpPr>
              <p:nvPr/>
            </p:nvSpPr>
            <p:spPr bwMode="auto">
              <a:xfrm>
                <a:off x="838" y="3690"/>
                <a:ext cx="14" cy="10"/>
              </a:xfrm>
              <a:custGeom>
                <a:avLst/>
                <a:gdLst>
                  <a:gd name="T0" fmla="*/ 2147483646 w 3"/>
                  <a:gd name="T1" fmla="*/ 2147483646 h 2"/>
                  <a:gd name="T2" fmla="*/ 2147483646 w 3"/>
                  <a:gd name="T3" fmla="*/ 2147483646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2147483646 h 2"/>
                  <a:gd name="T22" fmla="*/ 2147483646 w 3"/>
                  <a:gd name="T23" fmla="*/ 2147483646 h 2"/>
                  <a:gd name="T24" fmla="*/ 2147483646 w 3"/>
                  <a:gd name="T25" fmla="*/ 2147483646 h 2"/>
                  <a:gd name="T26" fmla="*/ 2147483646 w 3"/>
                  <a:gd name="T27" fmla="*/ 2147483646 h 2"/>
                  <a:gd name="T28" fmla="*/ 2147483646 w 3"/>
                  <a:gd name="T29" fmla="*/ 2147483646 h 2"/>
                  <a:gd name="T30" fmla="*/ 2147483646 w 3"/>
                  <a:gd name="T31" fmla="*/ 2147483646 h 2"/>
                  <a:gd name="T32" fmla="*/ 0 w 3"/>
                  <a:gd name="T33" fmla="*/ 2147483646 h 2"/>
                  <a:gd name="T34" fmla="*/ 0 w 3"/>
                  <a:gd name="T35" fmla="*/ 2147483646 h 2"/>
                  <a:gd name="T36" fmla="*/ 0 w 3"/>
                  <a:gd name="T37" fmla="*/ 2147483646 h 2"/>
                  <a:gd name="T38" fmla="*/ 0 w 3"/>
                  <a:gd name="T39" fmla="*/ 2147483646 h 2"/>
                  <a:gd name="T40" fmla="*/ 0 w 3"/>
                  <a:gd name="T41" fmla="*/ 2147483646 h 2"/>
                  <a:gd name="T42" fmla="*/ 0 w 3"/>
                  <a:gd name="T43" fmla="*/ 2147483646 h 2"/>
                  <a:gd name="T44" fmla="*/ 2147483646 w 3"/>
                  <a:gd name="T45" fmla="*/ 2147483646 h 2"/>
                  <a:gd name="T46" fmla="*/ 2147483646 w 3"/>
                  <a:gd name="T47" fmla="*/ 2147483646 h 2"/>
                  <a:gd name="T48" fmla="*/ 2147483646 w 3"/>
                  <a:gd name="T49" fmla="*/ 2147483646 h 2"/>
                  <a:gd name="T50" fmla="*/ 2147483646 w 3"/>
                  <a:gd name="T51" fmla="*/ 2147483646 h 2"/>
                  <a:gd name="T52" fmla="*/ 2147483646 w 3"/>
                  <a:gd name="T53" fmla="*/ 2147483646 h 2"/>
                  <a:gd name="T54" fmla="*/ 2147483646 w 3"/>
                  <a:gd name="T55" fmla="*/ 2147483646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54" name="Freeform 46"/>
              <p:cNvSpPr>
                <a:spLocks/>
              </p:cNvSpPr>
              <p:nvPr/>
            </p:nvSpPr>
            <p:spPr bwMode="auto">
              <a:xfrm>
                <a:off x="814" y="3691"/>
                <a:ext cx="10" cy="15"/>
              </a:xfrm>
              <a:custGeom>
                <a:avLst/>
                <a:gdLst>
                  <a:gd name="T0" fmla="*/ 2147483646 w 2"/>
                  <a:gd name="T1" fmla="*/ 2147483646 h 3"/>
                  <a:gd name="T2" fmla="*/ 0 w 2"/>
                  <a:gd name="T3" fmla="*/ 0 h 3"/>
                  <a:gd name="T4" fmla="*/ 0 w 2"/>
                  <a:gd name="T5" fmla="*/ 0 h 3"/>
                  <a:gd name="T6" fmla="*/ 2147483646 w 2"/>
                  <a:gd name="T7" fmla="*/ 2147483646 h 3"/>
                  <a:gd name="T8" fmla="*/ 0 w 2"/>
                  <a:gd name="T9" fmla="*/ 2147483646 h 3"/>
                  <a:gd name="T10" fmla="*/ 0 w 2"/>
                  <a:gd name="T11" fmla="*/ 2147483646 h 3"/>
                  <a:gd name="T12" fmla="*/ 0 w 2"/>
                  <a:gd name="T13" fmla="*/ 2147483646 h 3"/>
                  <a:gd name="T14" fmla="*/ 2147483646 w 2"/>
                  <a:gd name="T15" fmla="*/ 2147483646 h 3"/>
                  <a:gd name="T16" fmla="*/ 2147483646 w 2"/>
                  <a:gd name="T17" fmla="*/ 2147483646 h 3"/>
                  <a:gd name="T18" fmla="*/ 2147483646 w 2"/>
                  <a:gd name="T19" fmla="*/ 2147483646 h 3"/>
                  <a:gd name="T20" fmla="*/ 2147483646 w 2"/>
                  <a:gd name="T21" fmla="*/ 2147483646 h 3"/>
                  <a:gd name="T22" fmla="*/ 2147483646 w 2"/>
                  <a:gd name="T23" fmla="*/ 0 h 3"/>
                  <a:gd name="T24" fmla="*/ 2147483646 w 2"/>
                  <a:gd name="T25" fmla="*/ 0 h 3"/>
                  <a:gd name="T26" fmla="*/ 2147483646 w 2"/>
                  <a:gd name="T27" fmla="*/ 2147483646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it-IT"/>
              </a:p>
            </p:txBody>
          </p:sp>
          <p:sp>
            <p:nvSpPr>
              <p:cNvPr id="105555" name="Freeform 47"/>
              <p:cNvSpPr>
                <a:spLocks/>
              </p:cNvSpPr>
              <p:nvPr/>
            </p:nvSpPr>
            <p:spPr bwMode="auto">
              <a:xfrm>
                <a:off x="814" y="3691"/>
                <a:ext cx="10" cy="15"/>
              </a:xfrm>
              <a:custGeom>
                <a:avLst/>
                <a:gdLst>
                  <a:gd name="T0" fmla="*/ 2147483646 w 2"/>
                  <a:gd name="T1" fmla="*/ 2147483646 h 3"/>
                  <a:gd name="T2" fmla="*/ 2147483646 w 2"/>
                  <a:gd name="T3" fmla="*/ 0 h 3"/>
                  <a:gd name="T4" fmla="*/ 2147483646 w 2"/>
                  <a:gd name="T5" fmla="*/ 0 h 3"/>
                  <a:gd name="T6" fmla="*/ 2147483646 w 2"/>
                  <a:gd name="T7" fmla="*/ 0 h 3"/>
                  <a:gd name="T8" fmla="*/ 0 w 2"/>
                  <a:gd name="T9" fmla="*/ 0 h 3"/>
                  <a:gd name="T10" fmla="*/ 0 w 2"/>
                  <a:gd name="T11" fmla="*/ 0 h 3"/>
                  <a:gd name="T12" fmla="*/ 0 w 2"/>
                  <a:gd name="T13" fmla="*/ 2147483646 h 3"/>
                  <a:gd name="T14" fmla="*/ 2147483646 w 2"/>
                  <a:gd name="T15" fmla="*/ 2147483646 h 3"/>
                  <a:gd name="T16" fmla="*/ 2147483646 w 2"/>
                  <a:gd name="T17" fmla="*/ 2147483646 h 3"/>
                  <a:gd name="T18" fmla="*/ 2147483646 w 2"/>
                  <a:gd name="T19" fmla="*/ 2147483646 h 3"/>
                  <a:gd name="T20" fmla="*/ 0 w 2"/>
                  <a:gd name="T21" fmla="*/ 2147483646 h 3"/>
                  <a:gd name="T22" fmla="*/ 0 w 2"/>
                  <a:gd name="T23" fmla="*/ 2147483646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2147483646 w 2"/>
                  <a:gd name="T35" fmla="*/ 2147483646 h 3"/>
                  <a:gd name="T36" fmla="*/ 2147483646 w 2"/>
                  <a:gd name="T37" fmla="*/ 2147483646 h 3"/>
                  <a:gd name="T38" fmla="*/ 2147483646 w 2"/>
                  <a:gd name="T39" fmla="*/ 2147483646 h 3"/>
                  <a:gd name="T40" fmla="*/ 2147483646 w 2"/>
                  <a:gd name="T41" fmla="*/ 2147483646 h 3"/>
                  <a:gd name="T42" fmla="*/ 2147483646 w 2"/>
                  <a:gd name="T43" fmla="*/ 2147483646 h 3"/>
                  <a:gd name="T44" fmla="*/ 2147483646 w 2"/>
                  <a:gd name="T45" fmla="*/ 2147483646 h 3"/>
                  <a:gd name="T46" fmla="*/ 2147483646 w 2"/>
                  <a:gd name="T47" fmla="*/ 2147483646 h 3"/>
                  <a:gd name="T48" fmla="*/ 2147483646 w 2"/>
                  <a:gd name="T49" fmla="*/ 2147483646 h 3"/>
                  <a:gd name="T50" fmla="*/ 2147483646 w 2"/>
                  <a:gd name="T51" fmla="*/ 2147483646 h 3"/>
                  <a:gd name="T52" fmla="*/ 2147483646 w 2"/>
                  <a:gd name="T53" fmla="*/ 2147483646 h 3"/>
                  <a:gd name="T54" fmla="*/ 2147483646 w 2"/>
                  <a:gd name="T55" fmla="*/ 0 h 3"/>
                  <a:gd name="T56" fmla="*/ 2147483646 w 2"/>
                  <a:gd name="T57" fmla="*/ 0 h 3"/>
                  <a:gd name="T58" fmla="*/ 2147483646 w 2"/>
                  <a:gd name="T59" fmla="*/ 0 h 3"/>
                  <a:gd name="T60" fmla="*/ 2147483646 w 2"/>
                  <a:gd name="T61" fmla="*/ 0 h 3"/>
                  <a:gd name="T62" fmla="*/ 2147483646 w 2"/>
                  <a:gd name="T63" fmla="*/ 0 h 3"/>
                  <a:gd name="T64" fmla="*/ 2147483646 w 2"/>
                  <a:gd name="T65" fmla="*/ 2147483646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56" name="Freeform 48"/>
              <p:cNvSpPr>
                <a:spLocks/>
              </p:cNvSpPr>
              <p:nvPr/>
            </p:nvSpPr>
            <p:spPr bwMode="auto">
              <a:xfrm>
                <a:off x="795" y="3693"/>
                <a:ext cx="15" cy="15"/>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2147483646 h 3"/>
                  <a:gd name="T18" fmla="*/ 2147483646 w 3"/>
                  <a:gd name="T19" fmla="*/ 2147483646 h 3"/>
                  <a:gd name="T20" fmla="*/ 2147483646 w 3"/>
                  <a:gd name="T21" fmla="*/ 2147483646 h 3"/>
                  <a:gd name="T22" fmla="*/ 2147483646 w 3"/>
                  <a:gd name="T23" fmla="*/ 2147483646 h 3"/>
                  <a:gd name="T24" fmla="*/ 2147483646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6 h 3"/>
                  <a:gd name="T42" fmla="*/ 0 w 3"/>
                  <a:gd name="T43" fmla="*/ 2147483646 h 3"/>
                  <a:gd name="T44" fmla="*/ 0 w 3"/>
                  <a:gd name="T45" fmla="*/ 2147483646 h 3"/>
                  <a:gd name="T46" fmla="*/ 0 w 3"/>
                  <a:gd name="T47" fmla="*/ 2147483646 h 3"/>
                  <a:gd name="T48" fmla="*/ 2147483646 w 3"/>
                  <a:gd name="T49" fmla="*/ 2147483646 h 3"/>
                  <a:gd name="T50" fmla="*/ 2147483646 w 3"/>
                  <a:gd name="T51" fmla="*/ 2147483646 h 3"/>
                  <a:gd name="T52" fmla="*/ 2147483646 w 3"/>
                  <a:gd name="T53" fmla="*/ 2147483646 h 3"/>
                  <a:gd name="T54" fmla="*/ 2147483646 w 3"/>
                  <a:gd name="T55" fmla="*/ 2147483646 h 3"/>
                  <a:gd name="T56" fmla="*/ 2147483646 w 3"/>
                  <a:gd name="T57" fmla="*/ 2147483646 h 3"/>
                  <a:gd name="T58" fmla="*/ 2147483646 w 3"/>
                  <a:gd name="T59" fmla="*/ 2147483646 h 3"/>
                  <a:gd name="T60" fmla="*/ 2147483646 w 3"/>
                  <a:gd name="T61" fmla="*/ 2147483646 h 3"/>
                  <a:gd name="T62" fmla="*/ 2147483646 w 3"/>
                  <a:gd name="T63" fmla="*/ 2147483646 h 3"/>
                  <a:gd name="T64" fmla="*/ 2147483646 w 3"/>
                  <a:gd name="T65" fmla="*/ 2147483646 h 3"/>
                  <a:gd name="T66" fmla="*/ 2147483646 w 3"/>
                  <a:gd name="T67" fmla="*/ 2147483646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57" name="Freeform 49"/>
              <p:cNvSpPr>
                <a:spLocks/>
              </p:cNvSpPr>
              <p:nvPr/>
            </p:nvSpPr>
            <p:spPr bwMode="auto">
              <a:xfrm>
                <a:off x="768" y="3683"/>
                <a:ext cx="19" cy="10"/>
              </a:xfrm>
              <a:custGeom>
                <a:avLst/>
                <a:gdLst>
                  <a:gd name="T0" fmla="*/ 0 w 4"/>
                  <a:gd name="T1" fmla="*/ 2147483646 h 2"/>
                  <a:gd name="T2" fmla="*/ 0 w 4"/>
                  <a:gd name="T3" fmla="*/ 2147483646 h 2"/>
                  <a:gd name="T4" fmla="*/ 2147483646 w 4"/>
                  <a:gd name="T5" fmla="*/ 0 h 2"/>
                  <a:gd name="T6" fmla="*/ 2147483646 w 4"/>
                  <a:gd name="T7" fmla="*/ 0 h 2"/>
                  <a:gd name="T8" fmla="*/ 2147483646 w 4"/>
                  <a:gd name="T9" fmla="*/ 0 h 2"/>
                  <a:gd name="T10" fmla="*/ 2147483646 w 4"/>
                  <a:gd name="T11" fmla="*/ 0 h 2"/>
                  <a:gd name="T12" fmla="*/ 2147483646 w 4"/>
                  <a:gd name="T13" fmla="*/ 0 h 2"/>
                  <a:gd name="T14" fmla="*/ 2147483646 w 4"/>
                  <a:gd name="T15" fmla="*/ 0 h 2"/>
                  <a:gd name="T16" fmla="*/ 2147483646 w 4"/>
                  <a:gd name="T17" fmla="*/ 2147483646 h 2"/>
                  <a:gd name="T18" fmla="*/ 2147483646 w 4"/>
                  <a:gd name="T19" fmla="*/ 2147483646 h 2"/>
                  <a:gd name="T20" fmla="*/ 2147483646 w 4"/>
                  <a:gd name="T21" fmla="*/ 2147483646 h 2"/>
                  <a:gd name="T22" fmla="*/ 2147483646 w 4"/>
                  <a:gd name="T23" fmla="*/ 2147483646 h 2"/>
                  <a:gd name="T24" fmla="*/ 2147483646 w 4"/>
                  <a:gd name="T25" fmla="*/ 2147483646 h 2"/>
                  <a:gd name="T26" fmla="*/ 2147483646 w 4"/>
                  <a:gd name="T27" fmla="*/ 2147483646 h 2"/>
                  <a:gd name="T28" fmla="*/ 2147483646 w 4"/>
                  <a:gd name="T29" fmla="*/ 2147483646 h 2"/>
                  <a:gd name="T30" fmla="*/ 2147483646 w 4"/>
                  <a:gd name="T31" fmla="*/ 2147483646 h 2"/>
                  <a:gd name="T32" fmla="*/ 2147483646 w 4"/>
                  <a:gd name="T33" fmla="*/ 2147483646 h 2"/>
                  <a:gd name="T34" fmla="*/ 2147483646 w 4"/>
                  <a:gd name="T35" fmla="*/ 2147483646 h 2"/>
                  <a:gd name="T36" fmla="*/ 2147483646 w 4"/>
                  <a:gd name="T37" fmla="*/ 2147483646 h 2"/>
                  <a:gd name="T38" fmla="*/ 2147483646 w 4"/>
                  <a:gd name="T39" fmla="*/ 2147483646 h 2"/>
                  <a:gd name="T40" fmla="*/ 2147483646 w 4"/>
                  <a:gd name="T41" fmla="*/ 2147483646 h 2"/>
                  <a:gd name="T42" fmla="*/ 2147483646 w 4"/>
                  <a:gd name="T43" fmla="*/ 2147483646 h 2"/>
                  <a:gd name="T44" fmla="*/ 2147483646 w 4"/>
                  <a:gd name="T45" fmla="*/ 2147483646 h 2"/>
                  <a:gd name="T46" fmla="*/ 2147483646 w 4"/>
                  <a:gd name="T47" fmla="*/ 2147483646 h 2"/>
                  <a:gd name="T48" fmla="*/ 2147483646 w 4"/>
                  <a:gd name="T49" fmla="*/ 2147483646 h 2"/>
                  <a:gd name="T50" fmla="*/ 2147483646 w 4"/>
                  <a:gd name="T51" fmla="*/ 2147483646 h 2"/>
                  <a:gd name="T52" fmla="*/ 2147483646 w 4"/>
                  <a:gd name="T53" fmla="*/ 2147483646 h 2"/>
                  <a:gd name="T54" fmla="*/ 2147483646 w 4"/>
                  <a:gd name="T55" fmla="*/ 2147483646 h 2"/>
                  <a:gd name="T56" fmla="*/ 2147483646 w 4"/>
                  <a:gd name="T57" fmla="*/ 2147483646 h 2"/>
                  <a:gd name="T58" fmla="*/ 2147483646 w 4"/>
                  <a:gd name="T59" fmla="*/ 2147483646 h 2"/>
                  <a:gd name="T60" fmla="*/ 2147483646 w 4"/>
                  <a:gd name="T61" fmla="*/ 2147483646 h 2"/>
                  <a:gd name="T62" fmla="*/ 2147483646 w 4"/>
                  <a:gd name="T63" fmla="*/ 2147483646 h 2"/>
                  <a:gd name="T64" fmla="*/ 2147483646 w 4"/>
                  <a:gd name="T65" fmla="*/ 2147483646 h 2"/>
                  <a:gd name="T66" fmla="*/ 2147483646 w 4"/>
                  <a:gd name="T67" fmla="*/ 2147483646 h 2"/>
                  <a:gd name="T68" fmla="*/ 2147483646 w 4"/>
                  <a:gd name="T69" fmla="*/ 2147483646 h 2"/>
                  <a:gd name="T70" fmla="*/ 2147483646 w 4"/>
                  <a:gd name="T71" fmla="*/ 2147483646 h 2"/>
                  <a:gd name="T72" fmla="*/ 2147483646 w 4"/>
                  <a:gd name="T73" fmla="*/ 2147483646 h 2"/>
                  <a:gd name="T74" fmla="*/ 2147483646 w 4"/>
                  <a:gd name="T75" fmla="*/ 2147483646 h 2"/>
                  <a:gd name="T76" fmla="*/ 2147483646 w 4"/>
                  <a:gd name="T77" fmla="*/ 2147483646 h 2"/>
                  <a:gd name="T78" fmla="*/ 2147483646 w 4"/>
                  <a:gd name="T79" fmla="*/ 2147483646 h 2"/>
                  <a:gd name="T80" fmla="*/ 2147483646 w 4"/>
                  <a:gd name="T81" fmla="*/ 2147483646 h 2"/>
                  <a:gd name="T82" fmla="*/ 2147483646 w 4"/>
                  <a:gd name="T83" fmla="*/ 2147483646 h 2"/>
                  <a:gd name="T84" fmla="*/ 2147483646 w 4"/>
                  <a:gd name="T85" fmla="*/ 2147483646 h 2"/>
                  <a:gd name="T86" fmla="*/ 2147483646 w 4"/>
                  <a:gd name="T87" fmla="*/ 2147483646 h 2"/>
                  <a:gd name="T88" fmla="*/ 2147483646 w 4"/>
                  <a:gd name="T89" fmla="*/ 2147483646 h 2"/>
                  <a:gd name="T90" fmla="*/ 2147483646 w 4"/>
                  <a:gd name="T91" fmla="*/ 2147483646 h 2"/>
                  <a:gd name="T92" fmla="*/ 2147483646 w 4"/>
                  <a:gd name="T93" fmla="*/ 2147483646 h 2"/>
                  <a:gd name="T94" fmla="*/ 0 w 4"/>
                  <a:gd name="T95" fmla="*/ 2147483646 h 2"/>
                  <a:gd name="T96" fmla="*/ 0 w 4"/>
                  <a:gd name="T97" fmla="*/ 2147483646 h 2"/>
                  <a:gd name="T98" fmla="*/ 0 w 4"/>
                  <a:gd name="T99" fmla="*/ 2147483646 h 2"/>
                  <a:gd name="T100" fmla="*/ 0 w 4"/>
                  <a:gd name="T101" fmla="*/ 2147483646 h 2"/>
                  <a:gd name="T102" fmla="*/ 0 w 4"/>
                  <a:gd name="T103" fmla="*/ 2147483646 h 2"/>
                  <a:gd name="T104" fmla="*/ 0 w 4"/>
                  <a:gd name="T105" fmla="*/ 2147483646 h 2"/>
                  <a:gd name="T106" fmla="*/ 0 w 4"/>
                  <a:gd name="T107" fmla="*/ 2147483646 h 2"/>
                  <a:gd name="T108" fmla="*/ 0 w 4"/>
                  <a:gd name="T109" fmla="*/ 2147483646 h 2"/>
                  <a:gd name="T110" fmla="*/ 0 w 4"/>
                  <a:gd name="T111" fmla="*/ 2147483646 h 2"/>
                  <a:gd name="T112" fmla="*/ 0 w 4"/>
                  <a:gd name="T113" fmla="*/ 2147483646 h 2"/>
                  <a:gd name="T114" fmla="*/ 0 w 4"/>
                  <a:gd name="T115" fmla="*/ 2147483646 h 2"/>
                  <a:gd name="T116" fmla="*/ 0 w 4"/>
                  <a:gd name="T117" fmla="*/ 2147483646 h 2"/>
                  <a:gd name="T118" fmla="*/ 0 w 4"/>
                  <a:gd name="T119" fmla="*/ 2147483646 h 2"/>
                  <a:gd name="T120" fmla="*/ 0 w 4"/>
                  <a:gd name="T121" fmla="*/ 2147483646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cmpd="sng">
                <a:solidFill>
                  <a:schemeClr val="tx1"/>
                </a:solidFill>
                <a:prstDash val="solid"/>
                <a:round/>
                <a:headEnd/>
                <a:tailEnd/>
              </a:ln>
            </p:spPr>
            <p:txBody>
              <a:bodyPr/>
              <a:lstStyle/>
              <a:p>
                <a:endParaRPr lang="it-IT"/>
              </a:p>
            </p:txBody>
          </p:sp>
        </p:grpSp>
        <p:sp>
          <p:nvSpPr>
            <p:cNvPr id="105532" name="Freeform 50"/>
            <p:cNvSpPr>
              <a:spLocks/>
            </p:cNvSpPr>
            <p:nvPr/>
          </p:nvSpPr>
          <p:spPr bwMode="auto">
            <a:xfrm>
              <a:off x="1529" y="1282"/>
              <a:ext cx="554" cy="439"/>
            </a:xfrm>
            <a:custGeom>
              <a:avLst/>
              <a:gdLst>
                <a:gd name="T0" fmla="*/ 0 w 108"/>
                <a:gd name="T1" fmla="*/ 2147483646 h 90"/>
                <a:gd name="T2" fmla="*/ 0 w 108"/>
                <a:gd name="T3" fmla="*/ 2147483646 h 90"/>
                <a:gd name="T4" fmla="*/ 2147483646 w 108"/>
                <a:gd name="T5" fmla="*/ 2147483646 h 90"/>
                <a:gd name="T6" fmla="*/ 2147483646 w 108"/>
                <a:gd name="T7" fmla="*/ 2147483646 h 90"/>
                <a:gd name="T8" fmla="*/ 2147483646 w 108"/>
                <a:gd name="T9" fmla="*/ 2147483646 h 90"/>
                <a:gd name="T10" fmla="*/ 2147483646 w 108"/>
                <a:gd name="T11" fmla="*/ 2147483646 h 90"/>
                <a:gd name="T12" fmla="*/ 2147483646 w 108"/>
                <a:gd name="T13" fmla="*/ 2147483646 h 90"/>
                <a:gd name="T14" fmla="*/ 2147483646 w 108"/>
                <a:gd name="T15" fmla="*/ 2147483646 h 90"/>
                <a:gd name="T16" fmla="*/ 2147483646 w 108"/>
                <a:gd name="T17" fmla="*/ 2147483646 h 90"/>
                <a:gd name="T18" fmla="*/ 2147483646 w 108"/>
                <a:gd name="T19" fmla="*/ 2147483646 h 90"/>
                <a:gd name="T20" fmla="*/ 2147483646 w 108"/>
                <a:gd name="T21" fmla="*/ 2147483646 h 90"/>
                <a:gd name="T22" fmla="*/ 2147483646 w 108"/>
                <a:gd name="T23" fmla="*/ 0 h 90"/>
                <a:gd name="T24" fmla="*/ 2147483646 w 108"/>
                <a:gd name="T25" fmla="*/ 0 h 90"/>
                <a:gd name="T26" fmla="*/ 2147483646 w 108"/>
                <a:gd name="T27" fmla="*/ 2147483646 h 90"/>
                <a:gd name="T28" fmla="*/ 2147483646 w 108"/>
                <a:gd name="T29" fmla="*/ 2147483646 h 90"/>
                <a:gd name="T30" fmla="*/ 2147483646 w 108"/>
                <a:gd name="T31" fmla="*/ 2147483646 h 90"/>
                <a:gd name="T32" fmla="*/ 2147483646 w 108"/>
                <a:gd name="T33" fmla="*/ 2147483646 h 90"/>
                <a:gd name="T34" fmla="*/ 2147483646 w 108"/>
                <a:gd name="T35" fmla="*/ 2147483646 h 90"/>
                <a:gd name="T36" fmla="*/ 2147483646 w 108"/>
                <a:gd name="T37" fmla="*/ 2147483646 h 90"/>
                <a:gd name="T38" fmla="*/ 2147483646 w 108"/>
                <a:gd name="T39" fmla="*/ 2147483646 h 90"/>
                <a:gd name="T40" fmla="*/ 2147483646 w 108"/>
                <a:gd name="T41" fmla="*/ 2147483646 h 90"/>
                <a:gd name="T42" fmla="*/ 2147483646 w 108"/>
                <a:gd name="T43" fmla="*/ 2147483646 h 90"/>
                <a:gd name="T44" fmla="*/ 2147483646 w 108"/>
                <a:gd name="T45" fmla="*/ 2147483646 h 90"/>
                <a:gd name="T46" fmla="*/ 2147483646 w 108"/>
                <a:gd name="T47" fmla="*/ 2147483646 h 90"/>
                <a:gd name="T48" fmla="*/ 2147483646 w 108"/>
                <a:gd name="T49" fmla="*/ 2147483646 h 90"/>
                <a:gd name="T50" fmla="*/ 2147483646 w 108"/>
                <a:gd name="T51" fmla="*/ 2147483646 h 90"/>
                <a:gd name="T52" fmla="*/ 2147483646 w 108"/>
                <a:gd name="T53" fmla="*/ 2147483646 h 90"/>
                <a:gd name="T54" fmla="*/ 2147483646 w 108"/>
                <a:gd name="T55" fmla="*/ 2147483646 h 90"/>
                <a:gd name="T56" fmla="*/ 2147483646 w 108"/>
                <a:gd name="T57" fmla="*/ 2147483646 h 90"/>
                <a:gd name="T58" fmla="*/ 2147483646 w 108"/>
                <a:gd name="T59" fmla="*/ 2147483646 h 90"/>
                <a:gd name="T60" fmla="*/ 2147483646 w 108"/>
                <a:gd name="T61" fmla="*/ 2147483646 h 90"/>
                <a:gd name="T62" fmla="*/ 2147483646 w 108"/>
                <a:gd name="T63" fmla="*/ 2147483646 h 90"/>
                <a:gd name="T64" fmla="*/ 2147483646 w 108"/>
                <a:gd name="T65" fmla="*/ 2147483646 h 90"/>
                <a:gd name="T66" fmla="*/ 2147483646 w 108"/>
                <a:gd name="T67" fmla="*/ 2147483646 h 90"/>
                <a:gd name="T68" fmla="*/ 2147483646 w 108"/>
                <a:gd name="T69" fmla="*/ 2147483646 h 90"/>
                <a:gd name="T70" fmla="*/ 2147483646 w 108"/>
                <a:gd name="T71" fmla="*/ 2147483646 h 90"/>
                <a:gd name="T72" fmla="*/ 2147483646 w 108"/>
                <a:gd name="T73" fmla="*/ 2147483646 h 90"/>
                <a:gd name="T74" fmla="*/ 2147483646 w 108"/>
                <a:gd name="T75" fmla="*/ 2147483646 h 90"/>
                <a:gd name="T76" fmla="*/ 2147483646 w 108"/>
                <a:gd name="T77" fmla="*/ 2147483646 h 90"/>
                <a:gd name="T78" fmla="*/ 2147483646 w 108"/>
                <a:gd name="T79" fmla="*/ 2147483646 h 90"/>
                <a:gd name="T80" fmla="*/ 2147483646 w 108"/>
                <a:gd name="T81" fmla="*/ 2147483646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33" name="Freeform 51"/>
            <p:cNvSpPr>
              <a:spLocks/>
            </p:cNvSpPr>
            <p:nvPr/>
          </p:nvSpPr>
          <p:spPr bwMode="auto">
            <a:xfrm>
              <a:off x="3467" y="2604"/>
              <a:ext cx="394" cy="322"/>
            </a:xfrm>
            <a:custGeom>
              <a:avLst/>
              <a:gdLst>
                <a:gd name="T0" fmla="*/ 2147483646 w 77"/>
                <a:gd name="T1" fmla="*/ 2147483646 h 66"/>
                <a:gd name="T2" fmla="*/ 2147483646 w 77"/>
                <a:gd name="T3" fmla="*/ 2147483646 h 66"/>
                <a:gd name="T4" fmla="*/ 2147483646 w 77"/>
                <a:gd name="T5" fmla="*/ 2147483646 h 66"/>
                <a:gd name="T6" fmla="*/ 2147483646 w 77"/>
                <a:gd name="T7" fmla="*/ 2147483646 h 66"/>
                <a:gd name="T8" fmla="*/ 2147483646 w 77"/>
                <a:gd name="T9" fmla="*/ 2147483646 h 66"/>
                <a:gd name="T10" fmla="*/ 2147483646 w 77"/>
                <a:gd name="T11" fmla="*/ 2147483646 h 66"/>
                <a:gd name="T12" fmla="*/ 2147483646 w 77"/>
                <a:gd name="T13" fmla="*/ 2147483646 h 66"/>
                <a:gd name="T14" fmla="*/ 2147483646 w 77"/>
                <a:gd name="T15" fmla="*/ 2147483646 h 66"/>
                <a:gd name="T16" fmla="*/ 2147483646 w 77"/>
                <a:gd name="T17" fmla="*/ 2147483646 h 66"/>
                <a:gd name="T18" fmla="*/ 2147483646 w 77"/>
                <a:gd name="T19" fmla="*/ 2147483646 h 66"/>
                <a:gd name="T20" fmla="*/ 2147483646 w 77"/>
                <a:gd name="T21" fmla="*/ 2147483646 h 66"/>
                <a:gd name="T22" fmla="*/ 2147483646 w 77"/>
                <a:gd name="T23" fmla="*/ 2147483646 h 66"/>
                <a:gd name="T24" fmla="*/ 2147483646 w 77"/>
                <a:gd name="T25" fmla="*/ 2147483646 h 66"/>
                <a:gd name="T26" fmla="*/ 2147483646 w 77"/>
                <a:gd name="T27" fmla="*/ 2147483646 h 66"/>
                <a:gd name="T28" fmla="*/ 2147483646 w 77"/>
                <a:gd name="T29" fmla="*/ 2147483646 h 66"/>
                <a:gd name="T30" fmla="*/ 2147483646 w 77"/>
                <a:gd name="T31" fmla="*/ 2147483646 h 66"/>
                <a:gd name="T32" fmla="*/ 2147483646 w 77"/>
                <a:gd name="T33" fmla="*/ 2147483646 h 66"/>
                <a:gd name="T34" fmla="*/ 2147483646 w 77"/>
                <a:gd name="T35" fmla="*/ 2147483646 h 66"/>
                <a:gd name="T36" fmla="*/ 2147483646 w 77"/>
                <a:gd name="T37" fmla="*/ 2147483646 h 66"/>
                <a:gd name="T38" fmla="*/ 2147483646 w 77"/>
                <a:gd name="T39" fmla="*/ 2147483646 h 66"/>
                <a:gd name="T40" fmla="*/ 2147483646 w 77"/>
                <a:gd name="T41" fmla="*/ 2147483646 h 66"/>
                <a:gd name="T42" fmla="*/ 2147483646 w 77"/>
                <a:gd name="T43" fmla="*/ 2147483646 h 66"/>
                <a:gd name="T44" fmla="*/ 2147483646 w 77"/>
                <a:gd name="T45" fmla="*/ 2147483646 h 66"/>
                <a:gd name="T46" fmla="*/ 2147483646 w 77"/>
                <a:gd name="T47" fmla="*/ 2147483646 h 66"/>
                <a:gd name="T48" fmla="*/ 2147483646 w 77"/>
                <a:gd name="T49" fmla="*/ 2147483646 h 66"/>
                <a:gd name="T50" fmla="*/ 2147483646 w 77"/>
                <a:gd name="T51" fmla="*/ 2147483646 h 66"/>
                <a:gd name="T52" fmla="*/ 2147483646 w 77"/>
                <a:gd name="T53" fmla="*/ 2147483646 h 66"/>
                <a:gd name="T54" fmla="*/ 2147483646 w 77"/>
                <a:gd name="T55" fmla="*/ 2147483646 h 66"/>
                <a:gd name="T56" fmla="*/ 2147483646 w 77"/>
                <a:gd name="T57" fmla="*/ 2147483646 h 66"/>
                <a:gd name="T58" fmla="*/ 2147483646 w 77"/>
                <a:gd name="T59" fmla="*/ 2147483646 h 66"/>
                <a:gd name="T60" fmla="*/ 2147483646 w 77"/>
                <a:gd name="T61" fmla="*/ 2147483646 h 66"/>
                <a:gd name="T62" fmla="*/ 2147483646 w 77"/>
                <a:gd name="T63" fmla="*/ 2147483646 h 66"/>
                <a:gd name="T64" fmla="*/ 2147483646 w 77"/>
                <a:gd name="T65" fmla="*/ 2147483646 h 66"/>
                <a:gd name="T66" fmla="*/ 2147483646 w 77"/>
                <a:gd name="T67" fmla="*/ 2147483646 h 66"/>
                <a:gd name="T68" fmla="*/ 2147483646 w 77"/>
                <a:gd name="T69" fmla="*/ 2147483646 h 66"/>
                <a:gd name="T70" fmla="*/ 2147483646 w 77"/>
                <a:gd name="T71" fmla="*/ 2147483646 h 66"/>
                <a:gd name="T72" fmla="*/ 2147483646 w 77"/>
                <a:gd name="T73" fmla="*/ 2147483646 h 66"/>
                <a:gd name="T74" fmla="*/ 2147483646 w 77"/>
                <a:gd name="T75" fmla="*/ 2147483646 h 66"/>
                <a:gd name="T76" fmla="*/ 2147483646 w 77"/>
                <a:gd name="T77" fmla="*/ 2147483646 h 66"/>
                <a:gd name="T78" fmla="*/ 2147483646 w 77"/>
                <a:gd name="T79" fmla="*/ 2147483646 h 66"/>
                <a:gd name="T80" fmla="*/ 2147483646 w 77"/>
                <a:gd name="T81" fmla="*/ 2147483646 h 66"/>
                <a:gd name="T82" fmla="*/ 2147483646 w 77"/>
                <a:gd name="T83" fmla="*/ 2147483646 h 66"/>
                <a:gd name="T84" fmla="*/ 0 w 77"/>
                <a:gd name="T85" fmla="*/ 2147483646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34" name="Freeform 52"/>
            <p:cNvSpPr>
              <a:spLocks/>
            </p:cNvSpPr>
            <p:nvPr/>
          </p:nvSpPr>
          <p:spPr bwMode="auto">
            <a:xfrm>
              <a:off x="3626" y="1799"/>
              <a:ext cx="277" cy="463"/>
            </a:xfrm>
            <a:custGeom>
              <a:avLst/>
              <a:gdLst>
                <a:gd name="T0" fmla="*/ 2147483646 w 54"/>
                <a:gd name="T1" fmla="*/ 2147483646 h 95"/>
                <a:gd name="T2" fmla="*/ 2147483646 w 54"/>
                <a:gd name="T3" fmla="*/ 2147483646 h 95"/>
                <a:gd name="T4" fmla="*/ 2147483646 w 54"/>
                <a:gd name="T5" fmla="*/ 2147483646 h 95"/>
                <a:gd name="T6" fmla="*/ 2147483646 w 54"/>
                <a:gd name="T7" fmla="*/ 2147483646 h 95"/>
                <a:gd name="T8" fmla="*/ 2147483646 w 54"/>
                <a:gd name="T9" fmla="*/ 2147483646 h 95"/>
                <a:gd name="T10" fmla="*/ 2147483646 w 54"/>
                <a:gd name="T11" fmla="*/ 2147483646 h 95"/>
                <a:gd name="T12" fmla="*/ 2147483646 w 54"/>
                <a:gd name="T13" fmla="*/ 2147483646 h 95"/>
                <a:gd name="T14" fmla="*/ 2147483646 w 54"/>
                <a:gd name="T15" fmla="*/ 2147483646 h 95"/>
                <a:gd name="T16" fmla="*/ 2147483646 w 54"/>
                <a:gd name="T17" fmla="*/ 2147483646 h 95"/>
                <a:gd name="T18" fmla="*/ 2147483646 w 54"/>
                <a:gd name="T19" fmla="*/ 2147483646 h 95"/>
                <a:gd name="T20" fmla="*/ 2147483646 w 54"/>
                <a:gd name="T21" fmla="*/ 2147483646 h 95"/>
                <a:gd name="T22" fmla="*/ 2147483646 w 54"/>
                <a:gd name="T23" fmla="*/ 2147483646 h 95"/>
                <a:gd name="T24" fmla="*/ 0 w 54"/>
                <a:gd name="T25" fmla="*/ 2147483646 h 95"/>
                <a:gd name="T26" fmla="*/ 0 w 54"/>
                <a:gd name="T27" fmla="*/ 2147483646 h 95"/>
                <a:gd name="T28" fmla="*/ 2147483646 w 54"/>
                <a:gd name="T29" fmla="*/ 2147483646 h 95"/>
                <a:gd name="T30" fmla="*/ 2147483646 w 54"/>
                <a:gd name="T31" fmla="*/ 2147483646 h 95"/>
                <a:gd name="T32" fmla="*/ 2147483646 w 54"/>
                <a:gd name="T33" fmla="*/ 2147483646 h 95"/>
                <a:gd name="T34" fmla="*/ 2147483646 w 54"/>
                <a:gd name="T35" fmla="*/ 2147483646 h 95"/>
                <a:gd name="T36" fmla="*/ 2147483646 w 54"/>
                <a:gd name="T37" fmla="*/ 2147483646 h 95"/>
                <a:gd name="T38" fmla="*/ 2147483646 w 54"/>
                <a:gd name="T39" fmla="*/ 2147483646 h 95"/>
                <a:gd name="T40" fmla="*/ 2147483646 w 54"/>
                <a:gd name="T41" fmla="*/ 2147483646 h 95"/>
                <a:gd name="T42" fmla="*/ 2147483646 w 54"/>
                <a:gd name="T43" fmla="*/ 2147483646 h 95"/>
                <a:gd name="T44" fmla="*/ 2147483646 w 54"/>
                <a:gd name="T45" fmla="*/ 2147483646 h 95"/>
                <a:gd name="T46" fmla="*/ 2147483646 w 54"/>
                <a:gd name="T47" fmla="*/ 2147483646 h 95"/>
                <a:gd name="T48" fmla="*/ 2147483646 w 54"/>
                <a:gd name="T49" fmla="*/ 2147483646 h 95"/>
                <a:gd name="T50" fmla="*/ 2147483646 w 54"/>
                <a:gd name="T51" fmla="*/ 2147483646 h 95"/>
                <a:gd name="T52" fmla="*/ 2147483646 w 54"/>
                <a:gd name="T53" fmla="*/ 2147483646 h 95"/>
                <a:gd name="T54" fmla="*/ 2147483646 w 54"/>
                <a:gd name="T55" fmla="*/ 2147483646 h 95"/>
                <a:gd name="T56" fmla="*/ 2147483646 w 54"/>
                <a:gd name="T57" fmla="*/ 2147483646 h 95"/>
                <a:gd name="T58" fmla="*/ 2147483646 w 54"/>
                <a:gd name="T59" fmla="*/ 2147483646 h 95"/>
                <a:gd name="T60" fmla="*/ 2147483646 w 54"/>
                <a:gd name="T61" fmla="*/ 2147483646 h 95"/>
                <a:gd name="T62" fmla="*/ 2147483646 w 54"/>
                <a:gd name="T63" fmla="*/ 2147483646 h 95"/>
                <a:gd name="T64" fmla="*/ 2147483646 w 54"/>
                <a:gd name="T65" fmla="*/ 2147483646 h 95"/>
                <a:gd name="T66" fmla="*/ 2147483646 w 54"/>
                <a:gd name="T67" fmla="*/ 2147483646 h 95"/>
                <a:gd name="T68" fmla="*/ 2147483646 w 54"/>
                <a:gd name="T69" fmla="*/ 2147483646 h 95"/>
                <a:gd name="T70" fmla="*/ 2147483646 w 54"/>
                <a:gd name="T71" fmla="*/ 2147483646 h 95"/>
                <a:gd name="T72" fmla="*/ 2147483646 w 54"/>
                <a:gd name="T73" fmla="*/ 2147483646 h 95"/>
                <a:gd name="T74" fmla="*/ 2147483646 w 54"/>
                <a:gd name="T75" fmla="*/ 2147483646 h 95"/>
                <a:gd name="T76" fmla="*/ 2147483646 w 54"/>
                <a:gd name="T77" fmla="*/ 2147483646 h 95"/>
                <a:gd name="T78" fmla="*/ 2147483646 w 54"/>
                <a:gd name="T79" fmla="*/ 2147483646 h 95"/>
                <a:gd name="T80" fmla="*/ 2147483646 w 54"/>
                <a:gd name="T81" fmla="*/ 2147483646 h 95"/>
                <a:gd name="T82" fmla="*/ 2147483646 w 54"/>
                <a:gd name="T83" fmla="*/ 2147483646 h 95"/>
                <a:gd name="T84" fmla="*/ 2147483646 w 54"/>
                <a:gd name="T85" fmla="*/ 2147483646 h 95"/>
                <a:gd name="T86" fmla="*/ 2147483646 w 54"/>
                <a:gd name="T87" fmla="*/ 2147483646 h 95"/>
                <a:gd name="T88" fmla="*/ 2147483646 w 54"/>
                <a:gd name="T89" fmla="*/ 2147483646 h 95"/>
                <a:gd name="T90" fmla="*/ 2147483646 w 54"/>
                <a:gd name="T91" fmla="*/ 2147483646 h 95"/>
                <a:gd name="T92" fmla="*/ 2147483646 w 54"/>
                <a:gd name="T93" fmla="*/ 2147483646 h 95"/>
                <a:gd name="T94" fmla="*/ 2147483646 w 54"/>
                <a:gd name="T95" fmla="*/ 2147483646 h 95"/>
                <a:gd name="T96" fmla="*/ 214748364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it-IT"/>
            </a:p>
          </p:txBody>
        </p:sp>
        <p:grpSp>
          <p:nvGrpSpPr>
            <p:cNvPr id="105535" name="Group 53"/>
            <p:cNvGrpSpPr>
              <a:grpSpLocks/>
            </p:cNvGrpSpPr>
            <p:nvPr/>
          </p:nvGrpSpPr>
          <p:grpSpPr bwMode="auto">
            <a:xfrm>
              <a:off x="3661" y="1384"/>
              <a:ext cx="523" cy="468"/>
              <a:chOff x="3562" y="1636"/>
              <a:chExt cx="497" cy="468"/>
            </a:xfrm>
          </p:grpSpPr>
          <p:sp>
            <p:nvSpPr>
              <p:cNvPr id="105541" name="Freeform 54"/>
              <p:cNvSpPr>
                <a:spLocks/>
              </p:cNvSpPr>
              <p:nvPr/>
            </p:nvSpPr>
            <p:spPr bwMode="auto">
              <a:xfrm>
                <a:off x="3806" y="1758"/>
                <a:ext cx="253" cy="346"/>
              </a:xfrm>
              <a:custGeom>
                <a:avLst/>
                <a:gdLst>
                  <a:gd name="T0" fmla="*/ 2147483646 w 52"/>
                  <a:gd name="T1" fmla="*/ 2147483646 h 71"/>
                  <a:gd name="T2" fmla="*/ 2147483646 w 52"/>
                  <a:gd name="T3" fmla="*/ 2147483646 h 71"/>
                  <a:gd name="T4" fmla="*/ 2147483646 w 52"/>
                  <a:gd name="T5" fmla="*/ 2147483646 h 71"/>
                  <a:gd name="T6" fmla="*/ 2147483646 w 52"/>
                  <a:gd name="T7" fmla="*/ 2147483646 h 71"/>
                  <a:gd name="T8" fmla="*/ 2147483646 w 52"/>
                  <a:gd name="T9" fmla="*/ 2147483646 h 71"/>
                  <a:gd name="T10" fmla="*/ 2147483646 w 52"/>
                  <a:gd name="T11" fmla="*/ 2147483646 h 71"/>
                  <a:gd name="T12" fmla="*/ 2147483646 w 52"/>
                  <a:gd name="T13" fmla="*/ 2147483646 h 71"/>
                  <a:gd name="T14" fmla="*/ 2147483646 w 52"/>
                  <a:gd name="T15" fmla="*/ 2147483646 h 71"/>
                  <a:gd name="T16" fmla="*/ 2147483646 w 52"/>
                  <a:gd name="T17" fmla="*/ 2147483646 h 71"/>
                  <a:gd name="T18" fmla="*/ 2147483646 w 52"/>
                  <a:gd name="T19" fmla="*/ 2147483646 h 71"/>
                  <a:gd name="T20" fmla="*/ 2147483646 w 52"/>
                  <a:gd name="T21" fmla="*/ 2147483646 h 71"/>
                  <a:gd name="T22" fmla="*/ 2147483646 w 52"/>
                  <a:gd name="T23" fmla="*/ 2147483646 h 71"/>
                  <a:gd name="T24" fmla="*/ 2147483646 w 52"/>
                  <a:gd name="T25" fmla="*/ 2147483646 h 71"/>
                  <a:gd name="T26" fmla="*/ 2147483646 w 52"/>
                  <a:gd name="T27" fmla="*/ 2147483646 h 71"/>
                  <a:gd name="T28" fmla="*/ 2147483646 w 52"/>
                  <a:gd name="T29" fmla="*/ 2147483646 h 71"/>
                  <a:gd name="T30" fmla="*/ 2147483646 w 52"/>
                  <a:gd name="T31" fmla="*/ 2147483646 h 71"/>
                  <a:gd name="T32" fmla="*/ 2147483646 w 52"/>
                  <a:gd name="T33" fmla="*/ 2147483646 h 71"/>
                  <a:gd name="T34" fmla="*/ 2147483646 w 52"/>
                  <a:gd name="T35" fmla="*/ 2147483646 h 71"/>
                  <a:gd name="T36" fmla="*/ 2147483646 w 52"/>
                  <a:gd name="T37" fmla="*/ 2147483646 h 71"/>
                  <a:gd name="T38" fmla="*/ 2147483646 w 52"/>
                  <a:gd name="T39" fmla="*/ 2147483646 h 71"/>
                  <a:gd name="T40" fmla="*/ 2147483646 w 52"/>
                  <a:gd name="T41" fmla="*/ 2147483646 h 71"/>
                  <a:gd name="T42" fmla="*/ 2147483646 w 52"/>
                  <a:gd name="T43" fmla="*/ 2147483646 h 71"/>
                  <a:gd name="T44" fmla="*/ 2147483646 w 52"/>
                  <a:gd name="T45" fmla="*/ 2147483646 h 71"/>
                  <a:gd name="T46" fmla="*/ 2147483646 w 52"/>
                  <a:gd name="T47" fmla="*/ 2147483646 h 71"/>
                  <a:gd name="T48" fmla="*/ 2147483646 w 52"/>
                  <a:gd name="T49" fmla="*/ 2147483646 h 71"/>
                  <a:gd name="T50" fmla="*/ 2147483646 w 52"/>
                  <a:gd name="T51" fmla="*/ 2147483646 h 71"/>
                  <a:gd name="T52" fmla="*/ 2147483646 w 52"/>
                  <a:gd name="T53" fmla="*/ 2147483646 h 71"/>
                  <a:gd name="T54" fmla="*/ 2147483646 w 52"/>
                  <a:gd name="T55" fmla="*/ 2147483646 h 71"/>
                  <a:gd name="T56" fmla="*/ 2147483646 w 52"/>
                  <a:gd name="T57" fmla="*/ 2147483646 h 71"/>
                  <a:gd name="T58" fmla="*/ 2147483646 w 52"/>
                  <a:gd name="T59" fmla="*/ 2147483646 h 71"/>
                  <a:gd name="T60" fmla="*/ 2147483646 w 52"/>
                  <a:gd name="T61" fmla="*/ 2147483646 h 71"/>
                  <a:gd name="T62" fmla="*/ 2147483646 w 52"/>
                  <a:gd name="T63" fmla="*/ 2147483646 h 71"/>
                  <a:gd name="T64" fmla="*/ 2147483646 w 52"/>
                  <a:gd name="T65" fmla="*/ 2147483646 h 71"/>
                  <a:gd name="T66" fmla="*/ 2147483646 w 52"/>
                  <a:gd name="T67" fmla="*/ 2147483646 h 71"/>
                  <a:gd name="T68" fmla="*/ 2147483646 w 52"/>
                  <a:gd name="T69" fmla="*/ 2147483646 h 71"/>
                  <a:gd name="T70" fmla="*/ 2147483646 w 52"/>
                  <a:gd name="T71" fmla="*/ 2147483646 h 71"/>
                  <a:gd name="T72" fmla="*/ 2147483646 w 52"/>
                  <a:gd name="T73" fmla="*/ 2147483646 h 71"/>
                  <a:gd name="T74" fmla="*/ 2147483646 w 52"/>
                  <a:gd name="T75" fmla="*/ 2147483646 h 71"/>
                  <a:gd name="T76" fmla="*/ 2147483646 w 52"/>
                  <a:gd name="T77" fmla="*/ 2147483646 h 71"/>
                  <a:gd name="T78" fmla="*/ 2147483646 w 52"/>
                  <a:gd name="T79" fmla="*/ 2147483646 h 71"/>
                  <a:gd name="T80" fmla="*/ 2147483646 w 52"/>
                  <a:gd name="T81" fmla="*/ 2147483646 h 71"/>
                  <a:gd name="T82" fmla="*/ 2147483646 w 52"/>
                  <a:gd name="T83" fmla="*/ 2147483646 h 71"/>
                  <a:gd name="T84" fmla="*/ 2147483646 w 52"/>
                  <a:gd name="T85" fmla="*/ 2147483646 h 71"/>
                  <a:gd name="T86" fmla="*/ 2147483646 w 52"/>
                  <a:gd name="T87" fmla="*/ 2147483646 h 71"/>
                  <a:gd name="T88" fmla="*/ 2147483646 w 52"/>
                  <a:gd name="T89" fmla="*/ 2147483646 h 71"/>
                  <a:gd name="T90" fmla="*/ 2147483646 w 52"/>
                  <a:gd name="T91" fmla="*/ 2147483646 h 71"/>
                  <a:gd name="T92" fmla="*/ 2147483646 w 52"/>
                  <a:gd name="T93" fmla="*/ 2147483646 h 71"/>
                  <a:gd name="T94" fmla="*/ 2147483646 w 52"/>
                  <a:gd name="T95" fmla="*/ 2147483646 h 71"/>
                  <a:gd name="T96" fmla="*/ 2147483646 w 52"/>
                  <a:gd name="T97" fmla="*/ 2147483646 h 71"/>
                  <a:gd name="T98" fmla="*/ 2147483646 w 52"/>
                  <a:gd name="T99" fmla="*/ 2147483646 h 71"/>
                  <a:gd name="T100" fmla="*/ 2147483646 w 52"/>
                  <a:gd name="T101" fmla="*/ 2147483646 h 71"/>
                  <a:gd name="T102" fmla="*/ 2147483646 w 52"/>
                  <a:gd name="T103" fmla="*/ 2147483646 h 71"/>
                  <a:gd name="T104" fmla="*/ 2147483646 w 52"/>
                  <a:gd name="T105" fmla="*/ 2147483646 h 71"/>
                  <a:gd name="T106" fmla="*/ 0 w 52"/>
                  <a:gd name="T107" fmla="*/ 21474836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42" name="Freeform 55"/>
              <p:cNvSpPr>
                <a:spLocks/>
              </p:cNvSpPr>
              <p:nvPr/>
            </p:nvSpPr>
            <p:spPr bwMode="auto">
              <a:xfrm>
                <a:off x="3562" y="1636"/>
                <a:ext cx="405" cy="200"/>
              </a:xfrm>
              <a:custGeom>
                <a:avLst/>
                <a:gdLst>
                  <a:gd name="T0" fmla="*/ 2147483646 w 83"/>
                  <a:gd name="T1" fmla="*/ 2147483646 h 41"/>
                  <a:gd name="T2" fmla="*/ 2147483646 w 83"/>
                  <a:gd name="T3" fmla="*/ 2147483646 h 41"/>
                  <a:gd name="T4" fmla="*/ 2147483646 w 83"/>
                  <a:gd name="T5" fmla="*/ 2147483646 h 41"/>
                  <a:gd name="T6" fmla="*/ 2147483646 w 83"/>
                  <a:gd name="T7" fmla="*/ 2147483646 h 41"/>
                  <a:gd name="T8" fmla="*/ 2147483646 w 83"/>
                  <a:gd name="T9" fmla="*/ 2147483646 h 41"/>
                  <a:gd name="T10" fmla="*/ 2147483646 w 83"/>
                  <a:gd name="T11" fmla="*/ 2147483646 h 41"/>
                  <a:gd name="T12" fmla="*/ 2147483646 w 83"/>
                  <a:gd name="T13" fmla="*/ 2147483646 h 41"/>
                  <a:gd name="T14" fmla="*/ 2147483646 w 83"/>
                  <a:gd name="T15" fmla="*/ 2147483646 h 41"/>
                  <a:gd name="T16" fmla="*/ 2147483646 w 83"/>
                  <a:gd name="T17" fmla="*/ 2147483646 h 41"/>
                  <a:gd name="T18" fmla="*/ 2147483646 w 83"/>
                  <a:gd name="T19" fmla="*/ 2147483646 h 41"/>
                  <a:gd name="T20" fmla="*/ 2147483646 w 83"/>
                  <a:gd name="T21" fmla="*/ 2147483646 h 41"/>
                  <a:gd name="T22" fmla="*/ 2147483646 w 83"/>
                  <a:gd name="T23" fmla="*/ 2147483646 h 41"/>
                  <a:gd name="T24" fmla="*/ 2147483646 w 83"/>
                  <a:gd name="T25" fmla="*/ 2147483646 h 41"/>
                  <a:gd name="T26" fmla="*/ 2147483646 w 83"/>
                  <a:gd name="T27" fmla="*/ 2147483646 h 41"/>
                  <a:gd name="T28" fmla="*/ 2147483646 w 83"/>
                  <a:gd name="T29" fmla="*/ 2147483646 h 41"/>
                  <a:gd name="T30" fmla="*/ 2147483646 w 83"/>
                  <a:gd name="T31" fmla="*/ 2147483646 h 41"/>
                  <a:gd name="T32" fmla="*/ 2147483646 w 83"/>
                  <a:gd name="T33" fmla="*/ 2147483646 h 41"/>
                  <a:gd name="T34" fmla="*/ 2147483646 w 83"/>
                  <a:gd name="T35" fmla="*/ 2147483646 h 41"/>
                  <a:gd name="T36" fmla="*/ 2147483646 w 83"/>
                  <a:gd name="T37" fmla="*/ 2147483646 h 41"/>
                  <a:gd name="T38" fmla="*/ 2147483646 w 83"/>
                  <a:gd name="T39" fmla="*/ 2147483646 h 41"/>
                  <a:gd name="T40" fmla="*/ 2147483646 w 83"/>
                  <a:gd name="T41" fmla="*/ 2147483646 h 41"/>
                  <a:gd name="T42" fmla="*/ 2147483646 w 83"/>
                  <a:gd name="T43" fmla="*/ 2147483646 h 41"/>
                  <a:gd name="T44" fmla="*/ 2147483646 w 83"/>
                  <a:gd name="T45" fmla="*/ 2147483646 h 41"/>
                  <a:gd name="T46" fmla="*/ 2147483646 w 83"/>
                  <a:gd name="T47" fmla="*/ 2147483646 h 41"/>
                  <a:gd name="T48" fmla="*/ 2147483646 w 83"/>
                  <a:gd name="T49" fmla="*/ 2147483646 h 41"/>
                  <a:gd name="T50" fmla="*/ 2147483646 w 83"/>
                  <a:gd name="T51" fmla="*/ 2147483646 h 41"/>
                  <a:gd name="T52" fmla="*/ 2147483646 w 83"/>
                  <a:gd name="T53" fmla="*/ 2147483646 h 41"/>
                  <a:gd name="T54" fmla="*/ 2147483646 w 83"/>
                  <a:gd name="T55" fmla="*/ 2147483646 h 41"/>
                  <a:gd name="T56" fmla="*/ 2147483646 w 83"/>
                  <a:gd name="T57" fmla="*/ 2147483646 h 41"/>
                  <a:gd name="T58" fmla="*/ 2147483646 w 83"/>
                  <a:gd name="T59" fmla="*/ 2147483646 h 41"/>
                  <a:gd name="T60" fmla="*/ 2147483646 w 83"/>
                  <a:gd name="T61" fmla="*/ 2147483646 h 41"/>
                  <a:gd name="T62" fmla="*/ 2147483646 w 83"/>
                  <a:gd name="T63" fmla="*/ 2147483646 h 41"/>
                  <a:gd name="T64" fmla="*/ 2147483646 w 83"/>
                  <a:gd name="T65" fmla="*/ 2147483646 h 41"/>
                  <a:gd name="T66" fmla="*/ 2147483646 w 83"/>
                  <a:gd name="T67" fmla="*/ 2147483646 h 41"/>
                  <a:gd name="T68" fmla="*/ 2147483646 w 83"/>
                  <a:gd name="T69" fmla="*/ 2147483646 h 41"/>
                  <a:gd name="T70" fmla="*/ 2147483646 w 83"/>
                  <a:gd name="T71" fmla="*/ 2147483646 h 41"/>
                  <a:gd name="T72" fmla="*/ 2147483646 w 83"/>
                  <a:gd name="T73" fmla="*/ 2147483646 h 41"/>
                  <a:gd name="T74" fmla="*/ 2147483646 w 83"/>
                  <a:gd name="T75" fmla="*/ 2147483646 h 41"/>
                  <a:gd name="T76" fmla="*/ 2147483646 w 83"/>
                  <a:gd name="T77" fmla="*/ 2147483646 h 41"/>
                  <a:gd name="T78" fmla="*/ 2147483646 w 83"/>
                  <a:gd name="T79" fmla="*/ 2147483646 h 41"/>
                  <a:gd name="T80" fmla="*/ 2147483646 w 83"/>
                  <a:gd name="T81" fmla="*/ 2147483646 h 41"/>
                  <a:gd name="T82" fmla="*/ 2147483646 w 83"/>
                  <a:gd name="T83" fmla="*/ 2147483646 h 41"/>
                  <a:gd name="T84" fmla="*/ 2147483646 w 83"/>
                  <a:gd name="T85" fmla="*/ 2147483646 h 41"/>
                  <a:gd name="T86" fmla="*/ 0 w 83"/>
                  <a:gd name="T87" fmla="*/ 214748364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it-IT"/>
              </a:p>
            </p:txBody>
          </p:sp>
        </p:grpSp>
        <p:sp>
          <p:nvSpPr>
            <p:cNvPr id="105536" name="Freeform 56"/>
            <p:cNvSpPr>
              <a:spLocks/>
            </p:cNvSpPr>
            <p:nvPr/>
          </p:nvSpPr>
          <p:spPr bwMode="auto">
            <a:xfrm>
              <a:off x="3872" y="1838"/>
              <a:ext cx="206" cy="351"/>
            </a:xfrm>
            <a:custGeom>
              <a:avLst/>
              <a:gdLst>
                <a:gd name="T0" fmla="*/ 2147483646 w 40"/>
                <a:gd name="T1" fmla="*/ 2147483646 h 72"/>
                <a:gd name="T2" fmla="*/ 2147483646 w 40"/>
                <a:gd name="T3" fmla="*/ 2147483646 h 72"/>
                <a:gd name="T4" fmla="*/ 2147483646 w 40"/>
                <a:gd name="T5" fmla="*/ 2147483646 h 72"/>
                <a:gd name="T6" fmla="*/ 2147483646 w 40"/>
                <a:gd name="T7" fmla="*/ 2147483646 h 72"/>
                <a:gd name="T8" fmla="*/ 2147483646 w 40"/>
                <a:gd name="T9" fmla="*/ 2147483646 h 72"/>
                <a:gd name="T10" fmla="*/ 2147483646 w 40"/>
                <a:gd name="T11" fmla="*/ 2147483646 h 72"/>
                <a:gd name="T12" fmla="*/ 2147483646 w 40"/>
                <a:gd name="T13" fmla="*/ 2147483646 h 72"/>
                <a:gd name="T14" fmla="*/ 2147483646 w 40"/>
                <a:gd name="T15" fmla="*/ 2147483646 h 72"/>
                <a:gd name="T16" fmla="*/ 2147483646 w 40"/>
                <a:gd name="T17" fmla="*/ 2147483646 h 72"/>
                <a:gd name="T18" fmla="*/ 2147483646 w 40"/>
                <a:gd name="T19" fmla="*/ 2147483646 h 72"/>
                <a:gd name="T20" fmla="*/ 0 w 40"/>
                <a:gd name="T21" fmla="*/ 2147483646 h 72"/>
                <a:gd name="T22" fmla="*/ 0 w 40"/>
                <a:gd name="T23" fmla="*/ 2147483646 h 72"/>
                <a:gd name="T24" fmla="*/ 0 w 40"/>
                <a:gd name="T25" fmla="*/ 2147483646 h 72"/>
                <a:gd name="T26" fmla="*/ 0 w 40"/>
                <a:gd name="T27" fmla="*/ 2147483646 h 72"/>
                <a:gd name="T28" fmla="*/ 0 w 40"/>
                <a:gd name="T29" fmla="*/ 2147483646 h 72"/>
                <a:gd name="T30" fmla="*/ 0 w 40"/>
                <a:gd name="T31" fmla="*/ 2147483646 h 72"/>
                <a:gd name="T32" fmla="*/ 2147483646 w 40"/>
                <a:gd name="T33" fmla="*/ 2147483646 h 72"/>
                <a:gd name="T34" fmla="*/ 2147483646 w 40"/>
                <a:gd name="T35" fmla="*/ 2147483646 h 72"/>
                <a:gd name="T36" fmla="*/ 2147483646 w 40"/>
                <a:gd name="T37" fmla="*/ 2147483646 h 72"/>
                <a:gd name="T38" fmla="*/ 2147483646 w 40"/>
                <a:gd name="T39" fmla="*/ 2147483646 h 72"/>
                <a:gd name="T40" fmla="*/ 2147483646 w 40"/>
                <a:gd name="T41" fmla="*/ 2147483646 h 72"/>
                <a:gd name="T42" fmla="*/ 2147483646 w 40"/>
                <a:gd name="T43" fmla="*/ 2147483646 h 72"/>
                <a:gd name="T44" fmla="*/ 2147483646 w 40"/>
                <a:gd name="T45" fmla="*/ 2147483646 h 72"/>
                <a:gd name="T46" fmla="*/ 2147483646 w 40"/>
                <a:gd name="T47" fmla="*/ 2147483646 h 72"/>
                <a:gd name="T48" fmla="*/ 2147483646 w 40"/>
                <a:gd name="T49" fmla="*/ 2147483646 h 72"/>
                <a:gd name="T50" fmla="*/ 2147483646 w 40"/>
                <a:gd name="T51" fmla="*/ 2147483646 h 72"/>
                <a:gd name="T52" fmla="*/ 2147483646 w 40"/>
                <a:gd name="T53" fmla="*/ 2147483646 h 72"/>
                <a:gd name="T54" fmla="*/ 2147483646 w 40"/>
                <a:gd name="T55" fmla="*/ 2147483646 h 72"/>
                <a:gd name="T56" fmla="*/ 2147483646 w 40"/>
                <a:gd name="T57" fmla="*/ 2147483646 h 72"/>
                <a:gd name="T58" fmla="*/ 2147483646 w 40"/>
                <a:gd name="T59" fmla="*/ 2147483646 h 72"/>
                <a:gd name="T60" fmla="*/ 2147483646 w 40"/>
                <a:gd name="T61" fmla="*/ 2147483646 h 72"/>
                <a:gd name="T62" fmla="*/ 2147483646 w 40"/>
                <a:gd name="T63" fmla="*/ 2147483646 h 72"/>
                <a:gd name="T64" fmla="*/ 2147483646 w 40"/>
                <a:gd name="T65" fmla="*/ 2147483646 h 72"/>
                <a:gd name="T66" fmla="*/ 2147483646 w 40"/>
                <a:gd name="T67" fmla="*/ 2147483646 h 72"/>
                <a:gd name="T68" fmla="*/ 2147483646 w 40"/>
                <a:gd name="T69" fmla="*/ 2147483646 h 72"/>
                <a:gd name="T70" fmla="*/ 2147483646 w 40"/>
                <a:gd name="T71" fmla="*/ 2147483646 h 72"/>
                <a:gd name="T72" fmla="*/ 2147483646 w 40"/>
                <a:gd name="T73" fmla="*/ 2147483646 h 72"/>
                <a:gd name="T74" fmla="*/ 2147483646 w 40"/>
                <a:gd name="T75" fmla="*/ 2147483646 h 72"/>
                <a:gd name="T76" fmla="*/ 2147483646 w 40"/>
                <a:gd name="T77" fmla="*/ 2147483646 h 72"/>
                <a:gd name="T78" fmla="*/ 2147483646 w 40"/>
                <a:gd name="T79" fmla="*/ 2147483646 h 72"/>
                <a:gd name="T80" fmla="*/ 2147483646 w 40"/>
                <a:gd name="T81" fmla="*/ 2147483646 h 72"/>
                <a:gd name="T82" fmla="*/ 2147483646 w 40"/>
                <a:gd name="T83" fmla="*/ 2147483646 h 72"/>
                <a:gd name="T84" fmla="*/ 2147483646 w 40"/>
                <a:gd name="T85" fmla="*/ 2147483646 h 72"/>
                <a:gd name="T86" fmla="*/ 2147483646 w 40"/>
                <a:gd name="T87" fmla="*/ 2147483646 h 72"/>
                <a:gd name="T88" fmla="*/ 2147483646 w 40"/>
                <a:gd name="T89" fmla="*/ 2147483646 h 72"/>
                <a:gd name="T90" fmla="*/ 2147483646 w 40"/>
                <a:gd name="T91" fmla="*/ 2147483646 h 72"/>
                <a:gd name="T92" fmla="*/ 2147483646 w 40"/>
                <a:gd name="T93" fmla="*/ 2147483646 h 72"/>
                <a:gd name="T94" fmla="*/ 2147483646 w 40"/>
                <a:gd name="T95" fmla="*/ 0 h 72"/>
                <a:gd name="T96" fmla="*/ 2147483646 w 40"/>
                <a:gd name="T97" fmla="*/ 2147483646 h 72"/>
                <a:gd name="T98" fmla="*/ 2147483646 w 40"/>
                <a:gd name="T99" fmla="*/ 2147483646 h 72"/>
                <a:gd name="T100" fmla="*/ 2147483646 w 40"/>
                <a:gd name="T101" fmla="*/ 2147483646 h 72"/>
                <a:gd name="T102" fmla="*/ 2147483646 w 40"/>
                <a:gd name="T103" fmla="*/ 2147483646 h 72"/>
                <a:gd name="T104" fmla="*/ 2147483646 w 40"/>
                <a:gd name="T105" fmla="*/ 2147483646 h 72"/>
                <a:gd name="T106" fmla="*/ 2147483646 w 40"/>
                <a:gd name="T107" fmla="*/ 2147483646 h 72"/>
                <a:gd name="T108" fmla="*/ 2147483646 w 40"/>
                <a:gd name="T109" fmla="*/ 214748364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37" name="Freeform 57"/>
            <p:cNvSpPr>
              <a:spLocks/>
            </p:cNvSpPr>
            <p:nvPr/>
          </p:nvSpPr>
          <p:spPr bwMode="auto">
            <a:xfrm>
              <a:off x="3657" y="2423"/>
              <a:ext cx="240" cy="405"/>
            </a:xfrm>
            <a:custGeom>
              <a:avLst/>
              <a:gdLst>
                <a:gd name="T0" fmla="*/ 2147483646 w 47"/>
                <a:gd name="T1" fmla="*/ 0 h 83"/>
                <a:gd name="T2" fmla="*/ 2147483646 w 47"/>
                <a:gd name="T3" fmla="*/ 2147483646 h 83"/>
                <a:gd name="T4" fmla="*/ 2147483646 w 47"/>
                <a:gd name="T5" fmla="*/ 2147483646 h 83"/>
                <a:gd name="T6" fmla="*/ 2147483646 w 47"/>
                <a:gd name="T7" fmla="*/ 2147483646 h 83"/>
                <a:gd name="T8" fmla="*/ 2147483646 w 47"/>
                <a:gd name="T9" fmla="*/ 2147483646 h 83"/>
                <a:gd name="T10" fmla="*/ 2147483646 w 47"/>
                <a:gd name="T11" fmla="*/ 2147483646 h 83"/>
                <a:gd name="T12" fmla="*/ 2147483646 w 47"/>
                <a:gd name="T13" fmla="*/ 2147483646 h 83"/>
                <a:gd name="T14" fmla="*/ 2147483646 w 47"/>
                <a:gd name="T15" fmla="*/ 2147483646 h 83"/>
                <a:gd name="T16" fmla="*/ 2147483646 w 47"/>
                <a:gd name="T17" fmla="*/ 2147483646 h 83"/>
                <a:gd name="T18" fmla="*/ 2147483646 w 47"/>
                <a:gd name="T19" fmla="*/ 2147483646 h 83"/>
                <a:gd name="T20" fmla="*/ 2147483646 w 47"/>
                <a:gd name="T21" fmla="*/ 2147483646 h 83"/>
                <a:gd name="T22" fmla="*/ 2147483646 w 47"/>
                <a:gd name="T23" fmla="*/ 2147483646 h 83"/>
                <a:gd name="T24" fmla="*/ 2147483646 w 47"/>
                <a:gd name="T25" fmla="*/ 2147483646 h 83"/>
                <a:gd name="T26" fmla="*/ 2147483646 w 47"/>
                <a:gd name="T27" fmla="*/ 2147483646 h 83"/>
                <a:gd name="T28" fmla="*/ 2147483646 w 47"/>
                <a:gd name="T29" fmla="*/ 2147483646 h 83"/>
                <a:gd name="T30" fmla="*/ 2147483646 w 47"/>
                <a:gd name="T31" fmla="*/ 2147483646 h 83"/>
                <a:gd name="T32" fmla="*/ 2147483646 w 47"/>
                <a:gd name="T33" fmla="*/ 2147483646 h 83"/>
                <a:gd name="T34" fmla="*/ 2147483646 w 47"/>
                <a:gd name="T35" fmla="*/ 2147483646 h 83"/>
                <a:gd name="T36" fmla="*/ 2147483646 w 47"/>
                <a:gd name="T37" fmla="*/ 2147483646 h 83"/>
                <a:gd name="T38" fmla="*/ 2147483646 w 47"/>
                <a:gd name="T39" fmla="*/ 2147483646 h 83"/>
                <a:gd name="T40" fmla="*/ 2147483646 w 47"/>
                <a:gd name="T41" fmla="*/ 2147483646 h 83"/>
                <a:gd name="T42" fmla="*/ 2147483646 w 47"/>
                <a:gd name="T43" fmla="*/ 2147483646 h 83"/>
                <a:gd name="T44" fmla="*/ 2147483646 w 47"/>
                <a:gd name="T45" fmla="*/ 2147483646 h 83"/>
                <a:gd name="T46" fmla="*/ 2147483646 w 47"/>
                <a:gd name="T47" fmla="*/ 2147483646 h 83"/>
                <a:gd name="T48" fmla="*/ 2147483646 w 47"/>
                <a:gd name="T49" fmla="*/ 2147483646 h 83"/>
                <a:gd name="T50" fmla="*/ 2147483646 w 47"/>
                <a:gd name="T51" fmla="*/ 2147483646 h 83"/>
                <a:gd name="T52" fmla="*/ 2147483646 w 47"/>
                <a:gd name="T53" fmla="*/ 2147483646 h 83"/>
                <a:gd name="T54" fmla="*/ 2147483646 w 47"/>
                <a:gd name="T55" fmla="*/ 2147483646 h 83"/>
                <a:gd name="T56" fmla="*/ 2147483646 w 47"/>
                <a:gd name="T57" fmla="*/ 2147483646 h 83"/>
                <a:gd name="T58" fmla="*/ 2147483646 w 47"/>
                <a:gd name="T59" fmla="*/ 2147483646 h 83"/>
                <a:gd name="T60" fmla="*/ 2147483646 w 47"/>
                <a:gd name="T61" fmla="*/ 2147483646 h 83"/>
                <a:gd name="T62" fmla="*/ 2147483646 w 47"/>
                <a:gd name="T63" fmla="*/ 2147483646 h 83"/>
                <a:gd name="T64" fmla="*/ 2147483646 w 47"/>
                <a:gd name="T65" fmla="*/ 2147483646 h 83"/>
                <a:gd name="T66" fmla="*/ 0 w 47"/>
                <a:gd name="T67" fmla="*/ 2147483646 h 83"/>
                <a:gd name="T68" fmla="*/ 0 w 47"/>
                <a:gd name="T69" fmla="*/ 2147483646 h 83"/>
                <a:gd name="T70" fmla="*/ 2147483646 w 47"/>
                <a:gd name="T71" fmla="*/ 2147483646 h 83"/>
                <a:gd name="T72" fmla="*/ 2147483646 w 47"/>
                <a:gd name="T73" fmla="*/ 2147483646 h 83"/>
                <a:gd name="T74" fmla="*/ 2147483646 w 47"/>
                <a:gd name="T75" fmla="*/ 2147483646 h 83"/>
                <a:gd name="T76" fmla="*/ 2147483646 w 47"/>
                <a:gd name="T77" fmla="*/ 2147483646 h 83"/>
                <a:gd name="T78" fmla="*/ 2147483646 w 47"/>
                <a:gd name="T79" fmla="*/ 2147483646 h 83"/>
                <a:gd name="T80" fmla="*/ 2147483646 w 47"/>
                <a:gd name="T81" fmla="*/ 2147483646 h 83"/>
                <a:gd name="T82" fmla="*/ 2147483646 w 47"/>
                <a:gd name="T83" fmla="*/ 2147483646 h 83"/>
                <a:gd name="T84" fmla="*/ 2147483646 w 47"/>
                <a:gd name="T85" fmla="*/ 2147483646 h 83"/>
                <a:gd name="T86" fmla="*/ 2147483646 w 47"/>
                <a:gd name="T87" fmla="*/ 2147483646 h 83"/>
                <a:gd name="T88" fmla="*/ 2147483646 w 47"/>
                <a:gd name="T89" fmla="*/ 2147483646 h 83"/>
                <a:gd name="T90" fmla="*/ 2147483646 w 47"/>
                <a:gd name="T91" fmla="*/ 2147483646 h 83"/>
                <a:gd name="T92" fmla="*/ 2147483646 w 47"/>
                <a:gd name="T93" fmla="*/ 2147483646 h 83"/>
                <a:gd name="T94" fmla="*/ 2147483646 w 47"/>
                <a:gd name="T95" fmla="*/ 2147483646 h 83"/>
                <a:gd name="T96" fmla="*/ 2147483646 w 47"/>
                <a:gd name="T97" fmla="*/ 2147483646 h 83"/>
                <a:gd name="T98" fmla="*/ 2147483646 w 47"/>
                <a:gd name="T99" fmla="*/ 2147483646 h 83"/>
                <a:gd name="T100" fmla="*/ 2147483646 w 47"/>
                <a:gd name="T101" fmla="*/ 2147483646 h 83"/>
                <a:gd name="T102" fmla="*/ 2147483646 w 47"/>
                <a:gd name="T103" fmla="*/ 2147483646 h 83"/>
                <a:gd name="T104" fmla="*/ 2147483646 w 47"/>
                <a:gd name="T105" fmla="*/ 0 h 83"/>
                <a:gd name="T106" fmla="*/ 2147483646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38" name="Freeform 58"/>
            <p:cNvSpPr>
              <a:spLocks/>
            </p:cNvSpPr>
            <p:nvPr/>
          </p:nvSpPr>
          <p:spPr bwMode="auto">
            <a:xfrm>
              <a:off x="4324" y="1721"/>
              <a:ext cx="404" cy="249"/>
            </a:xfrm>
            <a:custGeom>
              <a:avLst/>
              <a:gdLst>
                <a:gd name="T0" fmla="*/ 2147483646 w 79"/>
                <a:gd name="T1" fmla="*/ 2147483646 h 51"/>
                <a:gd name="T2" fmla="*/ 2147483646 w 79"/>
                <a:gd name="T3" fmla="*/ 2147483646 h 51"/>
                <a:gd name="T4" fmla="*/ 2147483646 w 79"/>
                <a:gd name="T5" fmla="*/ 2147483646 h 51"/>
                <a:gd name="T6" fmla="*/ 2147483646 w 79"/>
                <a:gd name="T7" fmla="*/ 2147483646 h 51"/>
                <a:gd name="T8" fmla="*/ 2147483646 w 79"/>
                <a:gd name="T9" fmla="*/ 2147483646 h 51"/>
                <a:gd name="T10" fmla="*/ 2147483646 w 79"/>
                <a:gd name="T11" fmla="*/ 2147483646 h 51"/>
                <a:gd name="T12" fmla="*/ 2147483646 w 79"/>
                <a:gd name="T13" fmla="*/ 2147483646 h 51"/>
                <a:gd name="T14" fmla="*/ 2147483646 w 79"/>
                <a:gd name="T15" fmla="*/ 2147483646 h 51"/>
                <a:gd name="T16" fmla="*/ 2147483646 w 79"/>
                <a:gd name="T17" fmla="*/ 2147483646 h 51"/>
                <a:gd name="T18" fmla="*/ 2147483646 w 79"/>
                <a:gd name="T19" fmla="*/ 2147483646 h 51"/>
                <a:gd name="T20" fmla="*/ 2147483646 w 79"/>
                <a:gd name="T21" fmla="*/ 2147483646 h 51"/>
                <a:gd name="T22" fmla="*/ 2147483646 w 79"/>
                <a:gd name="T23" fmla="*/ 2147483646 h 51"/>
                <a:gd name="T24" fmla="*/ 2147483646 w 79"/>
                <a:gd name="T25" fmla="*/ 2147483646 h 51"/>
                <a:gd name="T26" fmla="*/ 2147483646 w 79"/>
                <a:gd name="T27" fmla="*/ 2147483646 h 51"/>
                <a:gd name="T28" fmla="*/ 2147483646 w 79"/>
                <a:gd name="T29" fmla="*/ 2147483646 h 51"/>
                <a:gd name="T30" fmla="*/ 2147483646 w 79"/>
                <a:gd name="T31" fmla="*/ 2147483646 h 51"/>
                <a:gd name="T32" fmla="*/ 2147483646 w 79"/>
                <a:gd name="T33" fmla="*/ 2147483646 h 51"/>
                <a:gd name="T34" fmla="*/ 2147483646 w 79"/>
                <a:gd name="T35" fmla="*/ 2147483646 h 51"/>
                <a:gd name="T36" fmla="*/ 2147483646 w 79"/>
                <a:gd name="T37" fmla="*/ 2147483646 h 51"/>
                <a:gd name="T38" fmla="*/ 2147483646 w 79"/>
                <a:gd name="T39" fmla="*/ 2147483646 h 51"/>
                <a:gd name="T40" fmla="*/ 2147483646 w 79"/>
                <a:gd name="T41" fmla="*/ 2147483646 h 51"/>
                <a:gd name="T42" fmla="*/ 2147483646 w 79"/>
                <a:gd name="T43" fmla="*/ 2147483646 h 51"/>
                <a:gd name="T44" fmla="*/ 2147483646 w 79"/>
                <a:gd name="T45" fmla="*/ 2147483646 h 51"/>
                <a:gd name="T46" fmla="*/ 2147483646 w 79"/>
                <a:gd name="T47" fmla="*/ 2147483646 h 51"/>
                <a:gd name="T48" fmla="*/ 2147483646 w 79"/>
                <a:gd name="T49" fmla="*/ 2147483646 h 51"/>
                <a:gd name="T50" fmla="*/ 2147483646 w 79"/>
                <a:gd name="T51" fmla="*/ 2147483646 h 51"/>
                <a:gd name="T52" fmla="*/ 2147483646 w 79"/>
                <a:gd name="T53" fmla="*/ 2147483646 h 51"/>
                <a:gd name="T54" fmla="*/ 2147483646 w 79"/>
                <a:gd name="T55" fmla="*/ 2147483646 h 51"/>
                <a:gd name="T56" fmla="*/ 2147483646 w 79"/>
                <a:gd name="T57" fmla="*/ 2147483646 h 51"/>
                <a:gd name="T58" fmla="*/ 2147483646 w 79"/>
                <a:gd name="T59" fmla="*/ 2147483646 h 51"/>
                <a:gd name="T60" fmla="*/ 2147483646 w 79"/>
                <a:gd name="T61" fmla="*/ 2147483646 h 51"/>
                <a:gd name="T62" fmla="*/ 2147483646 w 79"/>
                <a:gd name="T63" fmla="*/ 2147483646 h 51"/>
                <a:gd name="T64" fmla="*/ 2147483646 w 79"/>
                <a:gd name="T65" fmla="*/ 2147483646 h 51"/>
                <a:gd name="T66" fmla="*/ 2147483646 w 79"/>
                <a:gd name="T67" fmla="*/ 2147483646 h 51"/>
                <a:gd name="T68" fmla="*/ 2147483646 w 79"/>
                <a:gd name="T69" fmla="*/ 2147483646 h 51"/>
                <a:gd name="T70" fmla="*/ 2147483646 w 79"/>
                <a:gd name="T71" fmla="*/ 2147483646 h 51"/>
                <a:gd name="T72" fmla="*/ 2147483646 w 79"/>
                <a:gd name="T73" fmla="*/ 2147483646 h 51"/>
                <a:gd name="T74" fmla="*/ 2147483646 w 79"/>
                <a:gd name="T75" fmla="*/ 2147483646 h 51"/>
                <a:gd name="T76" fmla="*/ 2147483646 w 79"/>
                <a:gd name="T77" fmla="*/ 2147483646 h 51"/>
                <a:gd name="T78" fmla="*/ 2147483646 w 79"/>
                <a:gd name="T79" fmla="*/ 2147483646 h 51"/>
                <a:gd name="T80" fmla="*/ 2147483646 w 79"/>
                <a:gd name="T81" fmla="*/ 2147483646 h 51"/>
                <a:gd name="T82" fmla="*/ 2147483646 w 79"/>
                <a:gd name="T83" fmla="*/ 2147483646 h 51"/>
                <a:gd name="T84" fmla="*/ 2147483646 w 79"/>
                <a:gd name="T85" fmla="*/ 2147483646 h 51"/>
                <a:gd name="T86" fmla="*/ 2147483646 w 79"/>
                <a:gd name="T87" fmla="*/ 2147483646 h 51"/>
                <a:gd name="T88" fmla="*/ 2147483646 w 79"/>
                <a:gd name="T89" fmla="*/ 0 h 51"/>
                <a:gd name="T90" fmla="*/ 2147483646 w 79"/>
                <a:gd name="T91" fmla="*/ 2147483646 h 51"/>
                <a:gd name="T92" fmla="*/ 2147483646 w 79"/>
                <a:gd name="T93" fmla="*/ 2147483646 h 51"/>
                <a:gd name="T94" fmla="*/ 2147483646 w 79"/>
                <a:gd name="T95" fmla="*/ 2147483646 h 51"/>
                <a:gd name="T96" fmla="*/ 2147483646 w 79"/>
                <a:gd name="T97" fmla="*/ 2147483646 h 51"/>
                <a:gd name="T98" fmla="*/ 2147483646 w 79"/>
                <a:gd name="T99" fmla="*/ 2147483646 h 51"/>
                <a:gd name="T100" fmla="*/ 2147483646 w 79"/>
                <a:gd name="T101" fmla="*/ 2147483646 h 51"/>
                <a:gd name="T102" fmla="*/ 2147483646 w 79"/>
                <a:gd name="T103" fmla="*/ 2147483646 h 51"/>
                <a:gd name="T104" fmla="*/ 2147483646 w 79"/>
                <a:gd name="T105" fmla="*/ 2147483646 h 51"/>
                <a:gd name="T106" fmla="*/ 0 w 79"/>
                <a:gd name="T107" fmla="*/ 2147483646 h 51"/>
                <a:gd name="T108" fmla="*/ 2147483646 w 79"/>
                <a:gd name="T109" fmla="*/ 2147483646 h 51"/>
                <a:gd name="T110" fmla="*/ 2147483646 w 79"/>
                <a:gd name="T111" fmla="*/ 2147483646 h 51"/>
                <a:gd name="T112" fmla="*/ 2147483646 w 79"/>
                <a:gd name="T113" fmla="*/ 2147483646 h 51"/>
                <a:gd name="T114" fmla="*/ 2147483646 w 79"/>
                <a:gd name="T115" fmla="*/ 214748364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39" name="Freeform 59"/>
            <p:cNvSpPr>
              <a:spLocks/>
            </p:cNvSpPr>
            <p:nvPr/>
          </p:nvSpPr>
          <p:spPr bwMode="auto">
            <a:xfrm>
              <a:off x="4225" y="2350"/>
              <a:ext cx="354" cy="258"/>
            </a:xfrm>
            <a:custGeom>
              <a:avLst/>
              <a:gdLst>
                <a:gd name="T0" fmla="*/ 2147483646 w 69"/>
                <a:gd name="T1" fmla="*/ 2147483646 h 53"/>
                <a:gd name="T2" fmla="*/ 2147483646 w 69"/>
                <a:gd name="T3" fmla="*/ 2147483646 h 53"/>
                <a:gd name="T4" fmla="*/ 2147483646 w 69"/>
                <a:gd name="T5" fmla="*/ 2147483646 h 53"/>
                <a:gd name="T6" fmla="*/ 2147483646 w 69"/>
                <a:gd name="T7" fmla="*/ 2147483646 h 53"/>
                <a:gd name="T8" fmla="*/ 2147483646 w 69"/>
                <a:gd name="T9" fmla="*/ 2147483646 h 53"/>
                <a:gd name="T10" fmla="*/ 2147483646 w 69"/>
                <a:gd name="T11" fmla="*/ 2147483646 h 53"/>
                <a:gd name="T12" fmla="*/ 2147483646 w 69"/>
                <a:gd name="T13" fmla="*/ 2147483646 h 53"/>
                <a:gd name="T14" fmla="*/ 2147483646 w 69"/>
                <a:gd name="T15" fmla="*/ 2147483646 h 53"/>
                <a:gd name="T16" fmla="*/ 2147483646 w 69"/>
                <a:gd name="T17" fmla="*/ 2147483646 h 53"/>
                <a:gd name="T18" fmla="*/ 2147483646 w 69"/>
                <a:gd name="T19" fmla="*/ 2147483646 h 53"/>
                <a:gd name="T20" fmla="*/ 2147483646 w 69"/>
                <a:gd name="T21" fmla="*/ 2147483646 h 53"/>
                <a:gd name="T22" fmla="*/ 2147483646 w 69"/>
                <a:gd name="T23" fmla="*/ 2147483646 h 53"/>
                <a:gd name="T24" fmla="*/ 2147483646 w 69"/>
                <a:gd name="T25" fmla="*/ 2147483646 h 53"/>
                <a:gd name="T26" fmla="*/ 2147483646 w 69"/>
                <a:gd name="T27" fmla="*/ 2147483646 h 53"/>
                <a:gd name="T28" fmla="*/ 2147483646 w 69"/>
                <a:gd name="T29" fmla="*/ 2147483646 h 53"/>
                <a:gd name="T30" fmla="*/ 2147483646 w 69"/>
                <a:gd name="T31" fmla="*/ 2147483646 h 53"/>
                <a:gd name="T32" fmla="*/ 2147483646 w 69"/>
                <a:gd name="T33" fmla="*/ 2147483646 h 53"/>
                <a:gd name="T34" fmla="*/ 2147483646 w 69"/>
                <a:gd name="T35" fmla="*/ 2147483646 h 53"/>
                <a:gd name="T36" fmla="*/ 2147483646 w 69"/>
                <a:gd name="T37" fmla="*/ 2147483646 h 53"/>
                <a:gd name="T38" fmla="*/ 2147483646 w 69"/>
                <a:gd name="T39" fmla="*/ 2147483646 h 53"/>
                <a:gd name="T40" fmla="*/ 2147483646 w 69"/>
                <a:gd name="T41" fmla="*/ 2147483646 h 53"/>
                <a:gd name="T42" fmla="*/ 2147483646 w 69"/>
                <a:gd name="T43" fmla="*/ 2147483646 h 53"/>
                <a:gd name="T44" fmla="*/ 2147483646 w 69"/>
                <a:gd name="T45" fmla="*/ 2147483646 h 53"/>
                <a:gd name="T46" fmla="*/ 2147483646 w 69"/>
                <a:gd name="T47" fmla="*/ 2147483646 h 53"/>
                <a:gd name="T48" fmla="*/ 2147483646 w 69"/>
                <a:gd name="T49" fmla="*/ 2147483646 h 53"/>
                <a:gd name="T50" fmla="*/ 2147483646 w 69"/>
                <a:gd name="T51" fmla="*/ 2147483646 h 53"/>
                <a:gd name="T52" fmla="*/ 2147483646 w 69"/>
                <a:gd name="T53" fmla="*/ 2147483646 h 53"/>
                <a:gd name="T54" fmla="*/ 2147483646 w 69"/>
                <a:gd name="T55" fmla="*/ 2147483646 h 53"/>
                <a:gd name="T56" fmla="*/ 2147483646 w 69"/>
                <a:gd name="T57" fmla="*/ 2147483646 h 53"/>
                <a:gd name="T58" fmla="*/ 2147483646 w 69"/>
                <a:gd name="T59" fmla="*/ 2147483646 h 53"/>
                <a:gd name="T60" fmla="*/ 2147483646 w 69"/>
                <a:gd name="T61" fmla="*/ 2147483646 h 53"/>
                <a:gd name="T62" fmla="*/ 2147483646 w 69"/>
                <a:gd name="T63" fmla="*/ 2147483646 h 53"/>
                <a:gd name="T64" fmla="*/ 2147483646 w 69"/>
                <a:gd name="T65" fmla="*/ 2147483646 h 53"/>
                <a:gd name="T66" fmla="*/ 2147483646 w 69"/>
                <a:gd name="T67" fmla="*/ 2147483646 h 53"/>
                <a:gd name="T68" fmla="*/ 2147483646 w 69"/>
                <a:gd name="T69" fmla="*/ 2147483646 h 53"/>
                <a:gd name="T70" fmla="*/ 2147483646 w 69"/>
                <a:gd name="T71" fmla="*/ 2147483646 h 53"/>
                <a:gd name="T72" fmla="*/ 2147483646 w 69"/>
                <a:gd name="T73" fmla="*/ 2147483646 h 53"/>
                <a:gd name="T74" fmla="*/ 2147483646 w 69"/>
                <a:gd name="T75" fmla="*/ 2147483646 h 53"/>
                <a:gd name="T76" fmla="*/ 2147483646 w 69"/>
                <a:gd name="T77" fmla="*/ 2147483646 h 53"/>
                <a:gd name="T78" fmla="*/ 2147483646 w 69"/>
                <a:gd name="T79" fmla="*/ 2147483646 h 53"/>
                <a:gd name="T80" fmla="*/ 2147483646 w 69"/>
                <a:gd name="T81" fmla="*/ 2147483646 h 53"/>
                <a:gd name="T82" fmla="*/ 2147483646 w 69"/>
                <a:gd name="T83" fmla="*/ 2147483646 h 53"/>
                <a:gd name="T84" fmla="*/ 2147483646 w 69"/>
                <a:gd name="T85" fmla="*/ 2147483646 h 53"/>
                <a:gd name="T86" fmla="*/ 2147483646 w 69"/>
                <a:gd name="T87" fmla="*/ 2147483646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it-IT"/>
            </a:p>
          </p:txBody>
        </p:sp>
        <p:sp>
          <p:nvSpPr>
            <p:cNvPr id="105540" name="Freeform 60"/>
            <p:cNvSpPr>
              <a:spLocks/>
            </p:cNvSpPr>
            <p:nvPr/>
          </p:nvSpPr>
          <p:spPr bwMode="auto">
            <a:xfrm>
              <a:off x="4066" y="2384"/>
              <a:ext cx="376" cy="376"/>
            </a:xfrm>
            <a:custGeom>
              <a:avLst/>
              <a:gdLst>
                <a:gd name="T0" fmla="*/ 2147483646 w 73"/>
                <a:gd name="T1" fmla="*/ 2147483646 h 77"/>
                <a:gd name="T2" fmla="*/ 2147483646 w 73"/>
                <a:gd name="T3" fmla="*/ 2147483646 h 77"/>
                <a:gd name="T4" fmla="*/ 2147483646 w 73"/>
                <a:gd name="T5" fmla="*/ 2147483646 h 77"/>
                <a:gd name="T6" fmla="*/ 2147483646 w 73"/>
                <a:gd name="T7" fmla="*/ 2147483646 h 77"/>
                <a:gd name="T8" fmla="*/ 2147483646 w 73"/>
                <a:gd name="T9" fmla="*/ 2147483646 h 77"/>
                <a:gd name="T10" fmla="*/ 2147483646 w 73"/>
                <a:gd name="T11" fmla="*/ 2147483646 h 77"/>
                <a:gd name="T12" fmla="*/ 2147483646 w 73"/>
                <a:gd name="T13" fmla="*/ 2147483646 h 77"/>
                <a:gd name="T14" fmla="*/ 2147483646 w 73"/>
                <a:gd name="T15" fmla="*/ 2147483646 h 77"/>
                <a:gd name="T16" fmla="*/ 2147483646 w 73"/>
                <a:gd name="T17" fmla="*/ 2147483646 h 77"/>
                <a:gd name="T18" fmla="*/ 2147483646 w 73"/>
                <a:gd name="T19" fmla="*/ 2147483646 h 77"/>
                <a:gd name="T20" fmla="*/ 2147483646 w 73"/>
                <a:gd name="T21" fmla="*/ 2147483646 h 77"/>
                <a:gd name="T22" fmla="*/ 2147483646 w 73"/>
                <a:gd name="T23" fmla="*/ 2147483646 h 77"/>
                <a:gd name="T24" fmla="*/ 2147483646 w 73"/>
                <a:gd name="T25" fmla="*/ 2147483646 h 77"/>
                <a:gd name="T26" fmla="*/ 2147483646 w 73"/>
                <a:gd name="T27" fmla="*/ 2147483646 h 77"/>
                <a:gd name="T28" fmla="*/ 2147483646 w 73"/>
                <a:gd name="T29" fmla="*/ 2147483646 h 77"/>
                <a:gd name="T30" fmla="*/ 2147483646 w 73"/>
                <a:gd name="T31" fmla="*/ 2147483646 h 77"/>
                <a:gd name="T32" fmla="*/ 2147483646 w 73"/>
                <a:gd name="T33" fmla="*/ 2147483646 h 77"/>
                <a:gd name="T34" fmla="*/ 2147483646 w 73"/>
                <a:gd name="T35" fmla="*/ 2147483646 h 77"/>
                <a:gd name="T36" fmla="*/ 2147483646 w 73"/>
                <a:gd name="T37" fmla="*/ 2147483646 h 77"/>
                <a:gd name="T38" fmla="*/ 2147483646 w 73"/>
                <a:gd name="T39" fmla="*/ 2147483646 h 77"/>
                <a:gd name="T40" fmla="*/ 2147483646 w 73"/>
                <a:gd name="T41" fmla="*/ 2147483646 h 77"/>
                <a:gd name="T42" fmla="*/ 2147483646 w 73"/>
                <a:gd name="T43" fmla="*/ 2147483646 h 77"/>
                <a:gd name="T44" fmla="*/ 2147483646 w 73"/>
                <a:gd name="T45" fmla="*/ 2147483646 h 77"/>
                <a:gd name="T46" fmla="*/ 2147483646 w 73"/>
                <a:gd name="T47" fmla="*/ 2147483646 h 77"/>
                <a:gd name="T48" fmla="*/ 2147483646 w 73"/>
                <a:gd name="T49" fmla="*/ 2147483646 h 77"/>
                <a:gd name="T50" fmla="*/ 2147483646 w 73"/>
                <a:gd name="T51" fmla="*/ 2147483646 h 77"/>
                <a:gd name="T52" fmla="*/ 2147483646 w 73"/>
                <a:gd name="T53" fmla="*/ 2147483646 h 77"/>
                <a:gd name="T54" fmla="*/ 2147483646 w 73"/>
                <a:gd name="T55" fmla="*/ 2147483646 h 77"/>
                <a:gd name="T56" fmla="*/ 2147483646 w 73"/>
                <a:gd name="T57" fmla="*/ 2147483646 h 77"/>
                <a:gd name="T58" fmla="*/ 2147483646 w 73"/>
                <a:gd name="T59" fmla="*/ 2147483646 h 77"/>
                <a:gd name="T60" fmla="*/ 2147483646 w 73"/>
                <a:gd name="T61" fmla="*/ 2147483646 h 77"/>
                <a:gd name="T62" fmla="*/ 2147483646 w 73"/>
                <a:gd name="T63" fmla="*/ 2147483646 h 77"/>
                <a:gd name="T64" fmla="*/ 2147483646 w 73"/>
                <a:gd name="T65" fmla="*/ 2147483646 h 77"/>
                <a:gd name="T66" fmla="*/ 2147483646 w 73"/>
                <a:gd name="T67" fmla="*/ 2147483646 h 77"/>
                <a:gd name="T68" fmla="*/ 2147483646 w 73"/>
                <a:gd name="T69" fmla="*/ 2147483646 h 77"/>
                <a:gd name="T70" fmla="*/ 2147483646 w 73"/>
                <a:gd name="T71" fmla="*/ 2147483646 h 77"/>
                <a:gd name="T72" fmla="*/ 2147483646 w 73"/>
                <a:gd name="T73" fmla="*/ 2147483646 h 77"/>
                <a:gd name="T74" fmla="*/ 2147483646 w 73"/>
                <a:gd name="T75" fmla="*/ 2147483646 h 77"/>
                <a:gd name="T76" fmla="*/ 2147483646 w 73"/>
                <a:gd name="T77" fmla="*/ 2147483646 h 77"/>
                <a:gd name="T78" fmla="*/ 2147483646 w 73"/>
                <a:gd name="T79" fmla="*/ 0 h 77"/>
                <a:gd name="T80" fmla="*/ 0 w 73"/>
                <a:gd name="T81" fmla="*/ 214748364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it-IT"/>
            </a:p>
          </p:txBody>
        </p:sp>
      </p:grpSp>
      <p:sp>
        <p:nvSpPr>
          <p:cNvPr id="105494" name="Freeform 61"/>
          <p:cNvSpPr>
            <a:spLocks/>
          </p:cNvSpPr>
          <p:nvPr/>
        </p:nvSpPr>
        <p:spPr bwMode="auto">
          <a:xfrm>
            <a:off x="6248400" y="3041650"/>
            <a:ext cx="449263" cy="223838"/>
          </a:xfrm>
          <a:custGeom>
            <a:avLst/>
            <a:gdLst>
              <a:gd name="T0" fmla="*/ 2147483646 w 62"/>
              <a:gd name="T1" fmla="*/ 2147483646 h 29"/>
              <a:gd name="T2" fmla="*/ 2147483646 w 62"/>
              <a:gd name="T3" fmla="*/ 2147483646 h 29"/>
              <a:gd name="T4" fmla="*/ 2147483646 w 62"/>
              <a:gd name="T5" fmla="*/ 2147483646 h 29"/>
              <a:gd name="T6" fmla="*/ 2147483646 w 62"/>
              <a:gd name="T7" fmla="*/ 2147483646 h 29"/>
              <a:gd name="T8" fmla="*/ 2147483646 w 62"/>
              <a:gd name="T9" fmla="*/ 2147483646 h 29"/>
              <a:gd name="T10" fmla="*/ 2147483646 w 62"/>
              <a:gd name="T11" fmla="*/ 2147483646 h 29"/>
              <a:gd name="T12" fmla="*/ 2147483646 w 62"/>
              <a:gd name="T13" fmla="*/ 2147483646 h 29"/>
              <a:gd name="T14" fmla="*/ 2147483646 w 62"/>
              <a:gd name="T15" fmla="*/ 2147483646 h 29"/>
              <a:gd name="T16" fmla="*/ 2147483646 w 62"/>
              <a:gd name="T17" fmla="*/ 2147483646 h 29"/>
              <a:gd name="T18" fmla="*/ 2147483646 w 62"/>
              <a:gd name="T19" fmla="*/ 2147483646 h 29"/>
              <a:gd name="T20" fmla="*/ 2147483646 w 62"/>
              <a:gd name="T21" fmla="*/ 2147483646 h 29"/>
              <a:gd name="T22" fmla="*/ 2147483646 w 62"/>
              <a:gd name="T23" fmla="*/ 2147483646 h 29"/>
              <a:gd name="T24" fmla="*/ 2147483646 w 62"/>
              <a:gd name="T25" fmla="*/ 2147483646 h 29"/>
              <a:gd name="T26" fmla="*/ 2147483646 w 62"/>
              <a:gd name="T27" fmla="*/ 2147483646 h 29"/>
              <a:gd name="T28" fmla="*/ 2147483646 w 62"/>
              <a:gd name="T29" fmla="*/ 2147483646 h 29"/>
              <a:gd name="T30" fmla="*/ 2147483646 w 62"/>
              <a:gd name="T31" fmla="*/ 2147483646 h 29"/>
              <a:gd name="T32" fmla="*/ 2147483646 w 62"/>
              <a:gd name="T33" fmla="*/ 2147483646 h 29"/>
              <a:gd name="T34" fmla="*/ 2147483646 w 62"/>
              <a:gd name="T35" fmla="*/ 2147483646 h 29"/>
              <a:gd name="T36" fmla="*/ 2147483646 w 62"/>
              <a:gd name="T37" fmla="*/ 2147483646 h 29"/>
              <a:gd name="T38" fmla="*/ 2147483646 w 62"/>
              <a:gd name="T39" fmla="*/ 2147483646 h 29"/>
              <a:gd name="T40" fmla="*/ 2147483646 w 62"/>
              <a:gd name="T41" fmla="*/ 2147483646 h 29"/>
              <a:gd name="T42" fmla="*/ 2147483646 w 62"/>
              <a:gd name="T43" fmla="*/ 2147483646 h 29"/>
              <a:gd name="T44" fmla="*/ 2147483646 w 62"/>
              <a:gd name="T45" fmla="*/ 2147483646 h 29"/>
              <a:gd name="T46" fmla="*/ 2147483646 w 62"/>
              <a:gd name="T47" fmla="*/ 2147483646 h 29"/>
              <a:gd name="T48" fmla="*/ 2147483646 w 62"/>
              <a:gd name="T49" fmla="*/ 2147483646 h 29"/>
              <a:gd name="T50" fmla="*/ 2147483646 w 62"/>
              <a:gd name="T51" fmla="*/ 2147483646 h 29"/>
              <a:gd name="T52" fmla="*/ 2147483646 w 62"/>
              <a:gd name="T53" fmla="*/ 2147483646 h 29"/>
              <a:gd name="T54" fmla="*/ 2147483646 w 62"/>
              <a:gd name="T55" fmla="*/ 2147483646 h 29"/>
              <a:gd name="T56" fmla="*/ 2147483646 w 62"/>
              <a:gd name="T57" fmla="*/ 2147483646 h 29"/>
              <a:gd name="T58" fmla="*/ 2147483646 w 62"/>
              <a:gd name="T59" fmla="*/ 2147483646 h 29"/>
              <a:gd name="T60" fmla="*/ 2147483646 w 62"/>
              <a:gd name="T61" fmla="*/ 2147483646 h 29"/>
              <a:gd name="T62" fmla="*/ 2147483646 w 62"/>
              <a:gd name="T63" fmla="*/ 2147483646 h 29"/>
              <a:gd name="T64" fmla="*/ 2147483646 w 62"/>
              <a:gd name="T65" fmla="*/ 2147483646 h 29"/>
              <a:gd name="T66" fmla="*/ 2147483646 w 62"/>
              <a:gd name="T67" fmla="*/ 2147483646 h 29"/>
              <a:gd name="T68" fmla="*/ 2147483646 w 62"/>
              <a:gd name="T69" fmla="*/ 2147483646 h 29"/>
              <a:gd name="T70" fmla="*/ 2147483646 w 62"/>
              <a:gd name="T71" fmla="*/ 2147483646 h 29"/>
              <a:gd name="T72" fmla="*/ 2147483646 w 62"/>
              <a:gd name="T73" fmla="*/ 2147483646 h 29"/>
              <a:gd name="T74" fmla="*/ 2147483646 w 62"/>
              <a:gd name="T75" fmla="*/ 2147483646 h 29"/>
              <a:gd name="T76" fmla="*/ 2147483646 w 62"/>
              <a:gd name="T77" fmla="*/ 2147483646 h 29"/>
              <a:gd name="T78" fmla="*/ 2147483646 w 62"/>
              <a:gd name="T79" fmla="*/ 2147483646 h 29"/>
              <a:gd name="T80" fmla="*/ 2147483646 w 62"/>
              <a:gd name="T81" fmla="*/ 2147483646 h 29"/>
              <a:gd name="T82" fmla="*/ 2147483646 w 62"/>
              <a:gd name="T83" fmla="*/ 2147483646 h 29"/>
              <a:gd name="T84" fmla="*/ 2147483646 w 62"/>
              <a:gd name="T85" fmla="*/ 2147483646 h 29"/>
              <a:gd name="T86" fmla="*/ 2147483646 w 62"/>
              <a:gd name="T87" fmla="*/ 2147483646 h 29"/>
              <a:gd name="T88" fmla="*/ 2147483646 w 62"/>
              <a:gd name="T89" fmla="*/ 2147483646 h 29"/>
              <a:gd name="T90" fmla="*/ 2147483646 w 62"/>
              <a:gd name="T91" fmla="*/ 2147483646 h 29"/>
              <a:gd name="T92" fmla="*/ 2147483646 w 62"/>
              <a:gd name="T93" fmla="*/ 2147483646 h 29"/>
              <a:gd name="T94" fmla="*/ 2147483646 w 62"/>
              <a:gd name="T95" fmla="*/ 2147483646 h 29"/>
              <a:gd name="T96" fmla="*/ 2147483646 w 62"/>
              <a:gd name="T97" fmla="*/ 2147483646 h 29"/>
              <a:gd name="T98" fmla="*/ 2147483646 w 62"/>
              <a:gd name="T99" fmla="*/ 2147483646 h 29"/>
              <a:gd name="T100" fmla="*/ 2147483646 w 62"/>
              <a:gd name="T101" fmla="*/ 2147483646 h 29"/>
              <a:gd name="T102" fmla="*/ 2147483646 w 62"/>
              <a:gd name="T103" fmla="*/ 2147483646 h 29"/>
              <a:gd name="T104" fmla="*/ 214748364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95" name="Freeform 62"/>
          <p:cNvSpPr>
            <a:spLocks/>
          </p:cNvSpPr>
          <p:nvPr/>
        </p:nvSpPr>
        <p:spPr bwMode="auto">
          <a:xfrm>
            <a:off x="6589713" y="3017838"/>
            <a:ext cx="107950" cy="185737"/>
          </a:xfrm>
          <a:custGeom>
            <a:avLst/>
            <a:gdLst>
              <a:gd name="T0" fmla="*/ 2147483646 w 15"/>
              <a:gd name="T1" fmla="*/ 2147483646 h 24"/>
              <a:gd name="T2" fmla="*/ 2147483646 w 15"/>
              <a:gd name="T3" fmla="*/ 2147483646 h 24"/>
              <a:gd name="T4" fmla="*/ 2147483646 w 15"/>
              <a:gd name="T5" fmla="*/ 2147483646 h 24"/>
              <a:gd name="T6" fmla="*/ 2147483646 w 15"/>
              <a:gd name="T7" fmla="*/ 2147483646 h 24"/>
              <a:gd name="T8" fmla="*/ 2147483646 w 15"/>
              <a:gd name="T9" fmla="*/ 2147483646 h 24"/>
              <a:gd name="T10" fmla="*/ 2147483646 w 15"/>
              <a:gd name="T11" fmla="*/ 2147483646 h 24"/>
              <a:gd name="T12" fmla="*/ 2147483646 w 15"/>
              <a:gd name="T13" fmla="*/ 2147483646 h 24"/>
              <a:gd name="T14" fmla="*/ 2147483646 w 15"/>
              <a:gd name="T15" fmla="*/ 2147483646 h 24"/>
              <a:gd name="T16" fmla="*/ 2147483646 w 15"/>
              <a:gd name="T17" fmla="*/ 2147483646 h 24"/>
              <a:gd name="T18" fmla="*/ 2147483646 w 15"/>
              <a:gd name="T19" fmla="*/ 2147483646 h 24"/>
              <a:gd name="T20" fmla="*/ 2147483646 w 15"/>
              <a:gd name="T21" fmla="*/ 2147483646 h 24"/>
              <a:gd name="T22" fmla="*/ 2147483646 w 15"/>
              <a:gd name="T23" fmla="*/ 2147483646 h 24"/>
              <a:gd name="T24" fmla="*/ 2147483646 w 15"/>
              <a:gd name="T25" fmla="*/ 2147483646 h 24"/>
              <a:gd name="T26" fmla="*/ 2147483646 w 15"/>
              <a:gd name="T27" fmla="*/ 2147483646 h 24"/>
              <a:gd name="T28" fmla="*/ 2147483646 w 15"/>
              <a:gd name="T29" fmla="*/ 0 h 24"/>
              <a:gd name="T30" fmla="*/ 2147483646 w 15"/>
              <a:gd name="T31" fmla="*/ 0 h 24"/>
              <a:gd name="T32" fmla="*/ 2147483646 w 15"/>
              <a:gd name="T33" fmla="*/ 0 h 24"/>
              <a:gd name="T34" fmla="*/ 2147483646 w 15"/>
              <a:gd name="T35" fmla="*/ 2147483646 h 24"/>
              <a:gd name="T36" fmla="*/ 2147483646 w 15"/>
              <a:gd name="T37" fmla="*/ 2147483646 h 24"/>
              <a:gd name="T38" fmla="*/ 2147483646 w 15"/>
              <a:gd name="T39" fmla="*/ 2147483646 h 24"/>
              <a:gd name="T40" fmla="*/ 0 w 15"/>
              <a:gd name="T41" fmla="*/ 2147483646 h 24"/>
              <a:gd name="T42" fmla="*/ 2147483646 w 15"/>
              <a:gd name="T43" fmla="*/ 2147483646 h 24"/>
              <a:gd name="T44" fmla="*/ 2147483646 w 15"/>
              <a:gd name="T45" fmla="*/ 2147483646 h 24"/>
              <a:gd name="T46" fmla="*/ 2147483646 w 15"/>
              <a:gd name="T47" fmla="*/ 2147483646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96" name="Freeform 63"/>
          <p:cNvSpPr>
            <a:spLocks/>
          </p:cNvSpPr>
          <p:nvPr/>
        </p:nvSpPr>
        <p:spPr bwMode="auto">
          <a:xfrm>
            <a:off x="6618288" y="2801938"/>
            <a:ext cx="136525" cy="325437"/>
          </a:xfrm>
          <a:custGeom>
            <a:avLst/>
            <a:gdLst>
              <a:gd name="T0" fmla="*/ 0 w 19"/>
              <a:gd name="T1" fmla="*/ 2147483646 h 42"/>
              <a:gd name="T2" fmla="*/ 0 w 19"/>
              <a:gd name="T3" fmla="*/ 2147483646 h 42"/>
              <a:gd name="T4" fmla="*/ 2147483646 w 19"/>
              <a:gd name="T5" fmla="*/ 2147483646 h 42"/>
              <a:gd name="T6" fmla="*/ 2147483646 w 19"/>
              <a:gd name="T7" fmla="*/ 2147483646 h 42"/>
              <a:gd name="T8" fmla="*/ 2147483646 w 19"/>
              <a:gd name="T9" fmla="*/ 2147483646 h 42"/>
              <a:gd name="T10" fmla="*/ 2147483646 w 19"/>
              <a:gd name="T11" fmla="*/ 2147483646 h 42"/>
              <a:gd name="T12" fmla="*/ 2147483646 w 19"/>
              <a:gd name="T13" fmla="*/ 2147483646 h 42"/>
              <a:gd name="T14" fmla="*/ 2147483646 w 19"/>
              <a:gd name="T15" fmla="*/ 2147483646 h 42"/>
              <a:gd name="T16" fmla="*/ 2147483646 w 19"/>
              <a:gd name="T17" fmla="*/ 2147483646 h 42"/>
              <a:gd name="T18" fmla="*/ 2147483646 w 19"/>
              <a:gd name="T19" fmla="*/ 2147483646 h 42"/>
              <a:gd name="T20" fmla="*/ 2147483646 w 19"/>
              <a:gd name="T21" fmla="*/ 2147483646 h 42"/>
              <a:gd name="T22" fmla="*/ 2147483646 w 19"/>
              <a:gd name="T23" fmla="*/ 2147483646 h 42"/>
              <a:gd name="T24" fmla="*/ 2147483646 w 19"/>
              <a:gd name="T25" fmla="*/ 2147483646 h 42"/>
              <a:gd name="T26" fmla="*/ 2147483646 w 19"/>
              <a:gd name="T27" fmla="*/ 2147483646 h 42"/>
              <a:gd name="T28" fmla="*/ 2147483646 w 19"/>
              <a:gd name="T29" fmla="*/ 2147483646 h 42"/>
              <a:gd name="T30" fmla="*/ 2147483646 w 19"/>
              <a:gd name="T31" fmla="*/ 2147483646 h 42"/>
              <a:gd name="T32" fmla="*/ 2147483646 w 19"/>
              <a:gd name="T33" fmla="*/ 2147483646 h 42"/>
              <a:gd name="T34" fmla="*/ 2147483646 w 19"/>
              <a:gd name="T35" fmla="*/ 2147483646 h 42"/>
              <a:gd name="T36" fmla="*/ 2147483646 w 19"/>
              <a:gd name="T37" fmla="*/ 2147483646 h 42"/>
              <a:gd name="T38" fmla="*/ 2147483646 w 19"/>
              <a:gd name="T39" fmla="*/ 2147483646 h 42"/>
              <a:gd name="T40" fmla="*/ 2147483646 w 19"/>
              <a:gd name="T41" fmla="*/ 0 h 42"/>
              <a:gd name="T42" fmla="*/ 2147483646 w 19"/>
              <a:gd name="T43" fmla="*/ 2147483646 h 42"/>
              <a:gd name="T44" fmla="*/ 2147483646 w 19"/>
              <a:gd name="T45" fmla="*/ 2147483646 h 42"/>
              <a:gd name="T46" fmla="*/ 0 w 19"/>
              <a:gd name="T47" fmla="*/ 2147483646 h 42"/>
              <a:gd name="T48" fmla="*/ 2147483646 w 19"/>
              <a:gd name="T49" fmla="*/ 2147483646 h 42"/>
              <a:gd name="T50" fmla="*/ 2147483646 w 19"/>
              <a:gd name="T51" fmla="*/ 2147483646 h 42"/>
              <a:gd name="T52" fmla="*/ 2147483646 w 19"/>
              <a:gd name="T53" fmla="*/ 2147483646 h 42"/>
              <a:gd name="T54" fmla="*/ 2147483646 w 19"/>
              <a:gd name="T55" fmla="*/ 2147483646 h 42"/>
              <a:gd name="T56" fmla="*/ 2147483646 w 19"/>
              <a:gd name="T57" fmla="*/ 2147483646 h 42"/>
              <a:gd name="T58" fmla="*/ 2147483646 w 19"/>
              <a:gd name="T59" fmla="*/ 2147483646 h 42"/>
              <a:gd name="T60" fmla="*/ 2147483646 w 19"/>
              <a:gd name="T61" fmla="*/ 2147483646 h 42"/>
              <a:gd name="T62" fmla="*/ 2147483646 w 19"/>
              <a:gd name="T63" fmla="*/ 2147483646 h 42"/>
              <a:gd name="T64" fmla="*/ 2147483646 w 19"/>
              <a:gd name="T65" fmla="*/ 2147483646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97" name="Freeform 64"/>
          <p:cNvSpPr>
            <a:spLocks/>
          </p:cNvSpPr>
          <p:nvPr/>
        </p:nvSpPr>
        <p:spPr bwMode="auto">
          <a:xfrm>
            <a:off x="6740525" y="2654300"/>
            <a:ext cx="166688" cy="169863"/>
          </a:xfrm>
          <a:custGeom>
            <a:avLst/>
            <a:gdLst>
              <a:gd name="T0" fmla="*/ 0 w 23"/>
              <a:gd name="T1" fmla="*/ 2147483646 h 22"/>
              <a:gd name="T2" fmla="*/ 2147483646 w 23"/>
              <a:gd name="T3" fmla="*/ 2147483646 h 22"/>
              <a:gd name="T4" fmla="*/ 2147483646 w 23"/>
              <a:gd name="T5" fmla="*/ 2147483646 h 22"/>
              <a:gd name="T6" fmla="*/ 2147483646 w 23"/>
              <a:gd name="T7" fmla="*/ 2147483646 h 22"/>
              <a:gd name="T8" fmla="*/ 2147483646 w 23"/>
              <a:gd name="T9" fmla="*/ 2147483646 h 22"/>
              <a:gd name="T10" fmla="*/ 2147483646 w 23"/>
              <a:gd name="T11" fmla="*/ 0 h 22"/>
              <a:gd name="T12" fmla="*/ 2147483646 w 23"/>
              <a:gd name="T13" fmla="*/ 2147483646 h 22"/>
              <a:gd name="T14" fmla="*/ 2147483646 w 23"/>
              <a:gd name="T15" fmla="*/ 2147483646 h 22"/>
              <a:gd name="T16" fmla="*/ 2147483646 w 23"/>
              <a:gd name="T17" fmla="*/ 2147483646 h 22"/>
              <a:gd name="T18" fmla="*/ 2147483646 w 23"/>
              <a:gd name="T19" fmla="*/ 2147483646 h 22"/>
              <a:gd name="T20" fmla="*/ 2147483646 w 23"/>
              <a:gd name="T21" fmla="*/ 2147483646 h 22"/>
              <a:gd name="T22" fmla="*/ 2147483646 w 23"/>
              <a:gd name="T23" fmla="*/ 2147483646 h 22"/>
              <a:gd name="T24" fmla="*/ 2147483646 w 23"/>
              <a:gd name="T25" fmla="*/ 2147483646 h 22"/>
              <a:gd name="T26" fmla="*/ 2147483646 w 23"/>
              <a:gd name="T27" fmla="*/ 2147483646 h 22"/>
              <a:gd name="T28" fmla="*/ 2147483646 w 23"/>
              <a:gd name="T29" fmla="*/ 2147483646 h 22"/>
              <a:gd name="T30" fmla="*/ 2147483646 w 23"/>
              <a:gd name="T31" fmla="*/ 2147483646 h 22"/>
              <a:gd name="T32" fmla="*/ 2147483646 w 23"/>
              <a:gd name="T33" fmla="*/ 2147483646 h 22"/>
              <a:gd name="T34" fmla="*/ 2147483646 w 23"/>
              <a:gd name="T35" fmla="*/ 2147483646 h 22"/>
              <a:gd name="T36" fmla="*/ 2147483646 w 23"/>
              <a:gd name="T37" fmla="*/ 2147483646 h 22"/>
              <a:gd name="T38" fmla="*/ 2147483646 w 23"/>
              <a:gd name="T39" fmla="*/ 2147483646 h 22"/>
              <a:gd name="T40" fmla="*/ 2147483646 w 23"/>
              <a:gd name="T41" fmla="*/ 2147483646 h 22"/>
              <a:gd name="T42" fmla="*/ 2147483646 w 23"/>
              <a:gd name="T43" fmla="*/ 2147483646 h 22"/>
              <a:gd name="T44" fmla="*/ 2147483646 w 23"/>
              <a:gd name="T45" fmla="*/ 2147483646 h 22"/>
              <a:gd name="T46" fmla="*/ 0 w 23"/>
              <a:gd name="T47" fmla="*/ 2147483646 h 22"/>
              <a:gd name="T48" fmla="*/ 2147483646 w 23"/>
              <a:gd name="T49" fmla="*/ 2147483646 h 22"/>
              <a:gd name="T50" fmla="*/ 2147483646 w 23"/>
              <a:gd name="T51" fmla="*/ 2147483646 h 22"/>
              <a:gd name="T52" fmla="*/ 2147483646 w 23"/>
              <a:gd name="T53" fmla="*/ 2147483646 h 22"/>
              <a:gd name="T54" fmla="*/ 0 w 23"/>
              <a:gd name="T55" fmla="*/ 2147483646 h 22"/>
              <a:gd name="T56" fmla="*/ 0 w 23"/>
              <a:gd name="T57" fmla="*/ 2147483646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98" name="Freeform 65"/>
          <p:cNvSpPr>
            <a:spLocks/>
          </p:cNvSpPr>
          <p:nvPr/>
        </p:nvSpPr>
        <p:spPr bwMode="auto">
          <a:xfrm>
            <a:off x="6734175" y="2522538"/>
            <a:ext cx="327025" cy="177800"/>
          </a:xfrm>
          <a:custGeom>
            <a:avLst/>
            <a:gdLst>
              <a:gd name="T0" fmla="*/ 2147483646 w 45"/>
              <a:gd name="T1" fmla="*/ 2147483646 h 23"/>
              <a:gd name="T2" fmla="*/ 2147483646 w 45"/>
              <a:gd name="T3" fmla="*/ 2147483646 h 23"/>
              <a:gd name="T4" fmla="*/ 2147483646 w 45"/>
              <a:gd name="T5" fmla="*/ 2147483646 h 23"/>
              <a:gd name="T6" fmla="*/ 2147483646 w 45"/>
              <a:gd name="T7" fmla="*/ 2147483646 h 23"/>
              <a:gd name="T8" fmla="*/ 2147483646 w 45"/>
              <a:gd name="T9" fmla="*/ 0 h 23"/>
              <a:gd name="T10" fmla="*/ 2147483646 w 45"/>
              <a:gd name="T11" fmla="*/ 0 h 23"/>
              <a:gd name="T12" fmla="*/ 2147483646 w 45"/>
              <a:gd name="T13" fmla="*/ 2147483646 h 23"/>
              <a:gd name="T14" fmla="*/ 2147483646 w 45"/>
              <a:gd name="T15" fmla="*/ 2147483646 h 23"/>
              <a:gd name="T16" fmla="*/ 2147483646 w 45"/>
              <a:gd name="T17" fmla="*/ 2147483646 h 23"/>
              <a:gd name="T18" fmla="*/ 2147483646 w 45"/>
              <a:gd name="T19" fmla="*/ 2147483646 h 23"/>
              <a:gd name="T20" fmla="*/ 2147483646 w 45"/>
              <a:gd name="T21" fmla="*/ 2147483646 h 23"/>
              <a:gd name="T22" fmla="*/ 2147483646 w 45"/>
              <a:gd name="T23" fmla="*/ 2147483646 h 23"/>
              <a:gd name="T24" fmla="*/ 2147483646 w 45"/>
              <a:gd name="T25" fmla="*/ 2147483646 h 23"/>
              <a:gd name="T26" fmla="*/ 2147483646 w 45"/>
              <a:gd name="T27" fmla="*/ 2147483646 h 23"/>
              <a:gd name="T28" fmla="*/ 2147483646 w 45"/>
              <a:gd name="T29" fmla="*/ 2147483646 h 23"/>
              <a:gd name="T30" fmla="*/ 2147483646 w 45"/>
              <a:gd name="T31" fmla="*/ 2147483646 h 23"/>
              <a:gd name="T32" fmla="*/ 2147483646 w 45"/>
              <a:gd name="T33" fmla="*/ 2147483646 h 23"/>
              <a:gd name="T34" fmla="*/ 2147483646 w 45"/>
              <a:gd name="T35" fmla="*/ 2147483646 h 23"/>
              <a:gd name="T36" fmla="*/ 2147483646 w 45"/>
              <a:gd name="T37" fmla="*/ 2147483646 h 23"/>
              <a:gd name="T38" fmla="*/ 2147483646 w 45"/>
              <a:gd name="T39" fmla="*/ 2147483646 h 23"/>
              <a:gd name="T40" fmla="*/ 2147483646 w 45"/>
              <a:gd name="T41" fmla="*/ 2147483646 h 23"/>
              <a:gd name="T42" fmla="*/ 2147483646 w 45"/>
              <a:gd name="T43" fmla="*/ 2147483646 h 23"/>
              <a:gd name="T44" fmla="*/ 2147483646 w 45"/>
              <a:gd name="T45" fmla="*/ 2147483646 h 23"/>
              <a:gd name="T46" fmla="*/ 2147483646 w 45"/>
              <a:gd name="T47" fmla="*/ 2147483646 h 23"/>
              <a:gd name="T48" fmla="*/ 2147483646 w 45"/>
              <a:gd name="T49" fmla="*/ 2147483646 h 23"/>
              <a:gd name="T50" fmla="*/ 2147483646 w 45"/>
              <a:gd name="T51" fmla="*/ 2147483646 h 23"/>
              <a:gd name="T52" fmla="*/ 2147483646 w 45"/>
              <a:gd name="T53" fmla="*/ 2147483646 h 23"/>
              <a:gd name="T54" fmla="*/ 2147483646 w 45"/>
              <a:gd name="T55" fmla="*/ 2147483646 h 23"/>
              <a:gd name="T56" fmla="*/ 2147483646 w 45"/>
              <a:gd name="T57" fmla="*/ 2147483646 h 23"/>
              <a:gd name="T58" fmla="*/ 2147483646 w 45"/>
              <a:gd name="T59" fmla="*/ 2147483646 h 23"/>
              <a:gd name="T60" fmla="*/ 2147483646 w 45"/>
              <a:gd name="T61" fmla="*/ 2147483646 h 23"/>
              <a:gd name="T62" fmla="*/ 2147483646 w 45"/>
              <a:gd name="T63" fmla="*/ 2147483646 h 23"/>
              <a:gd name="T64" fmla="*/ 0 w 45"/>
              <a:gd name="T65" fmla="*/ 2147483646 h 23"/>
              <a:gd name="T66" fmla="*/ 0 w 45"/>
              <a:gd name="T67" fmla="*/ 2147483646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499" name="Freeform 66"/>
          <p:cNvSpPr>
            <a:spLocks/>
          </p:cNvSpPr>
          <p:nvPr/>
        </p:nvSpPr>
        <p:spPr bwMode="auto">
          <a:xfrm>
            <a:off x="6886575" y="2638425"/>
            <a:ext cx="85725" cy="101600"/>
          </a:xfrm>
          <a:custGeom>
            <a:avLst/>
            <a:gdLst>
              <a:gd name="T0" fmla="*/ 0 w 12"/>
              <a:gd name="T1" fmla="*/ 2147483646 h 13"/>
              <a:gd name="T2" fmla="*/ 2147483646 w 12"/>
              <a:gd name="T3" fmla="*/ 2147483646 h 13"/>
              <a:gd name="T4" fmla="*/ 2147483646 w 12"/>
              <a:gd name="T5" fmla="*/ 2147483646 h 13"/>
              <a:gd name="T6" fmla="*/ 2147483646 w 12"/>
              <a:gd name="T7" fmla="*/ 2147483646 h 13"/>
              <a:gd name="T8" fmla="*/ 2147483646 w 12"/>
              <a:gd name="T9" fmla="*/ 2147483646 h 13"/>
              <a:gd name="T10" fmla="*/ 2147483646 w 12"/>
              <a:gd name="T11" fmla="*/ 2147483646 h 13"/>
              <a:gd name="T12" fmla="*/ 2147483646 w 12"/>
              <a:gd name="T13" fmla="*/ 2147483646 h 13"/>
              <a:gd name="T14" fmla="*/ 2147483646 w 12"/>
              <a:gd name="T15" fmla="*/ 2147483646 h 13"/>
              <a:gd name="T16" fmla="*/ 2147483646 w 12"/>
              <a:gd name="T17" fmla="*/ 2147483646 h 13"/>
              <a:gd name="T18" fmla="*/ 2147483646 w 12"/>
              <a:gd name="T19" fmla="*/ 2147483646 h 13"/>
              <a:gd name="T20" fmla="*/ 2147483646 w 12"/>
              <a:gd name="T21" fmla="*/ 2147483646 h 13"/>
              <a:gd name="T22" fmla="*/ 2147483646 w 12"/>
              <a:gd name="T23" fmla="*/ 2147483646 h 13"/>
              <a:gd name="T24" fmla="*/ 2147483646 w 12"/>
              <a:gd name="T25" fmla="*/ 2147483646 h 13"/>
              <a:gd name="T26" fmla="*/ 2147483646 w 12"/>
              <a:gd name="T27" fmla="*/ 2147483646 h 13"/>
              <a:gd name="T28" fmla="*/ 2147483646 w 12"/>
              <a:gd name="T29" fmla="*/ 2147483646 h 13"/>
              <a:gd name="T30" fmla="*/ 2147483646 w 12"/>
              <a:gd name="T31" fmla="*/ 2147483646 h 13"/>
              <a:gd name="T32" fmla="*/ 2147483646 w 12"/>
              <a:gd name="T33" fmla="*/ 2147483646 h 13"/>
              <a:gd name="T34" fmla="*/ 2147483646 w 12"/>
              <a:gd name="T35" fmla="*/ 2147483646 h 13"/>
              <a:gd name="T36" fmla="*/ 2147483646 w 12"/>
              <a:gd name="T37" fmla="*/ 2147483646 h 13"/>
              <a:gd name="T38" fmla="*/ 2147483646 w 12"/>
              <a:gd name="T39" fmla="*/ 2147483646 h 13"/>
              <a:gd name="T40" fmla="*/ 2147483646 w 12"/>
              <a:gd name="T41" fmla="*/ 2147483646 h 13"/>
              <a:gd name="T42" fmla="*/ 2147483646 w 12"/>
              <a:gd name="T43" fmla="*/ 2147483646 h 13"/>
              <a:gd name="T44" fmla="*/ 2147483646 w 12"/>
              <a:gd name="T45" fmla="*/ 2147483646 h 13"/>
              <a:gd name="T46" fmla="*/ 2147483646 w 12"/>
              <a:gd name="T47" fmla="*/ 2147483646 h 13"/>
              <a:gd name="T48" fmla="*/ 2147483646 w 12"/>
              <a:gd name="T49" fmla="*/ 2147483646 h 13"/>
              <a:gd name="T50" fmla="*/ 2147483646 w 12"/>
              <a:gd name="T51" fmla="*/ 2147483646 h 13"/>
              <a:gd name="T52" fmla="*/ 2147483646 w 12"/>
              <a:gd name="T53" fmla="*/ 2147483646 h 13"/>
              <a:gd name="T54" fmla="*/ 2147483646 w 12"/>
              <a:gd name="T55" fmla="*/ 2147483646 h 13"/>
              <a:gd name="T56" fmla="*/ 2147483646 w 12"/>
              <a:gd name="T57" fmla="*/ 2147483646 h 13"/>
              <a:gd name="T58" fmla="*/ 2147483646 w 12"/>
              <a:gd name="T59" fmla="*/ 2147483646 h 13"/>
              <a:gd name="T60" fmla="*/ 2147483646 w 12"/>
              <a:gd name="T61" fmla="*/ 2147483646 h 13"/>
              <a:gd name="T62" fmla="*/ 2147483646 w 12"/>
              <a:gd name="T63" fmla="*/ 2147483646 h 13"/>
              <a:gd name="T64" fmla="*/ 2147483646 w 12"/>
              <a:gd name="T65" fmla="*/ 0 h 13"/>
              <a:gd name="T66" fmla="*/ 0 w 12"/>
              <a:gd name="T67" fmla="*/ 2147483646 h 13"/>
              <a:gd name="T68" fmla="*/ 0 w 12"/>
              <a:gd name="T69" fmla="*/ 2147483646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500" name="Freeform 67"/>
          <p:cNvSpPr>
            <a:spLocks/>
          </p:cNvSpPr>
          <p:nvPr/>
        </p:nvSpPr>
        <p:spPr bwMode="auto">
          <a:xfrm>
            <a:off x="6791325" y="2212975"/>
            <a:ext cx="152400" cy="363538"/>
          </a:xfrm>
          <a:custGeom>
            <a:avLst/>
            <a:gdLst>
              <a:gd name="T0" fmla="*/ 2147483646 w 21"/>
              <a:gd name="T1" fmla="*/ 2147483646 h 47"/>
              <a:gd name="T2" fmla="*/ 2147483646 w 21"/>
              <a:gd name="T3" fmla="*/ 2147483646 h 47"/>
              <a:gd name="T4" fmla="*/ 2147483646 w 21"/>
              <a:gd name="T5" fmla="*/ 2147483646 h 47"/>
              <a:gd name="T6" fmla="*/ 2147483646 w 21"/>
              <a:gd name="T7" fmla="*/ 2147483646 h 47"/>
              <a:gd name="T8" fmla="*/ 2147483646 w 21"/>
              <a:gd name="T9" fmla="*/ 2147483646 h 47"/>
              <a:gd name="T10" fmla="*/ 2147483646 w 21"/>
              <a:gd name="T11" fmla="*/ 2147483646 h 47"/>
              <a:gd name="T12" fmla="*/ 2147483646 w 21"/>
              <a:gd name="T13" fmla="*/ 2147483646 h 47"/>
              <a:gd name="T14" fmla="*/ 2147483646 w 21"/>
              <a:gd name="T15" fmla="*/ 2147483646 h 47"/>
              <a:gd name="T16" fmla="*/ 2147483646 w 21"/>
              <a:gd name="T17" fmla="*/ 2147483646 h 47"/>
              <a:gd name="T18" fmla="*/ 2147483646 w 21"/>
              <a:gd name="T19" fmla="*/ 2147483646 h 47"/>
              <a:gd name="T20" fmla="*/ 2147483646 w 21"/>
              <a:gd name="T21" fmla="*/ 2147483646 h 47"/>
              <a:gd name="T22" fmla="*/ 2147483646 w 21"/>
              <a:gd name="T23" fmla="*/ 2147483646 h 47"/>
              <a:gd name="T24" fmla="*/ 0 w 21"/>
              <a:gd name="T25" fmla="*/ 2147483646 h 47"/>
              <a:gd name="T26" fmla="*/ 0 w 21"/>
              <a:gd name="T27" fmla="*/ 2147483646 h 47"/>
              <a:gd name="T28" fmla="*/ 2147483646 w 21"/>
              <a:gd name="T29" fmla="*/ 2147483646 h 47"/>
              <a:gd name="T30" fmla="*/ 0 w 21"/>
              <a:gd name="T31" fmla="*/ 2147483646 h 47"/>
              <a:gd name="T32" fmla="*/ 0 w 21"/>
              <a:gd name="T33" fmla="*/ 2147483646 h 47"/>
              <a:gd name="T34" fmla="*/ 0 w 21"/>
              <a:gd name="T35" fmla="*/ 2147483646 h 47"/>
              <a:gd name="T36" fmla="*/ 2147483646 w 21"/>
              <a:gd name="T37" fmla="*/ 2147483646 h 47"/>
              <a:gd name="T38" fmla="*/ 2147483646 w 21"/>
              <a:gd name="T39" fmla="*/ 2147483646 h 47"/>
              <a:gd name="T40" fmla="*/ 2147483646 w 21"/>
              <a:gd name="T41" fmla="*/ 2147483646 h 47"/>
              <a:gd name="T42" fmla="*/ 2147483646 w 21"/>
              <a:gd name="T43" fmla="*/ 2147483646 h 47"/>
              <a:gd name="T44" fmla="*/ 2147483646 w 21"/>
              <a:gd name="T45" fmla="*/ 2147483646 h 47"/>
              <a:gd name="T46" fmla="*/ 2147483646 w 21"/>
              <a:gd name="T47" fmla="*/ 2147483646 h 47"/>
              <a:gd name="T48" fmla="*/ 2147483646 w 21"/>
              <a:gd name="T49" fmla="*/ 2147483646 h 47"/>
              <a:gd name="T50" fmla="*/ 2147483646 w 21"/>
              <a:gd name="T51" fmla="*/ 2147483646 h 47"/>
              <a:gd name="T52" fmla="*/ 2147483646 w 21"/>
              <a:gd name="T53" fmla="*/ 2147483646 h 47"/>
              <a:gd name="T54" fmla="*/ 2147483646 w 21"/>
              <a:gd name="T55" fmla="*/ 2147483646 h 47"/>
              <a:gd name="T56" fmla="*/ 2147483646 w 21"/>
              <a:gd name="T57" fmla="*/ 2147483646 h 47"/>
              <a:gd name="T58" fmla="*/ 2147483646 w 21"/>
              <a:gd name="T59" fmla="*/ 2147483646 h 47"/>
              <a:gd name="T60" fmla="*/ 2147483646 w 21"/>
              <a:gd name="T61" fmla="*/ 2147483646 h 47"/>
              <a:gd name="T62" fmla="*/ 2147483646 w 21"/>
              <a:gd name="T63" fmla="*/ 2147483646 h 47"/>
              <a:gd name="T64" fmla="*/ 2147483646 w 21"/>
              <a:gd name="T65" fmla="*/ 2147483646 h 47"/>
              <a:gd name="T66" fmla="*/ 2147483646 w 21"/>
              <a:gd name="T67" fmla="*/ 2147483646 h 47"/>
              <a:gd name="T68" fmla="*/ 2147483646 w 21"/>
              <a:gd name="T69" fmla="*/ 2147483646 h 47"/>
              <a:gd name="T70" fmla="*/ 2147483646 w 21"/>
              <a:gd name="T71" fmla="*/ 2147483646 h 47"/>
              <a:gd name="T72" fmla="*/ 2147483646 w 21"/>
              <a:gd name="T73" fmla="*/ 2147483646 h 47"/>
              <a:gd name="T74" fmla="*/ 2147483646 w 21"/>
              <a:gd name="T75" fmla="*/ 2147483646 h 47"/>
              <a:gd name="T76" fmla="*/ 2147483646 w 21"/>
              <a:gd name="T77" fmla="*/ 0 h 47"/>
              <a:gd name="T78" fmla="*/ 2147483646 w 21"/>
              <a:gd name="T79" fmla="*/ 2147483646 h 47"/>
              <a:gd name="T80" fmla="*/ 2147483646 w 21"/>
              <a:gd name="T81" fmla="*/ 2147483646 h 47"/>
              <a:gd name="T82" fmla="*/ 2147483646 w 21"/>
              <a:gd name="T83" fmla="*/ 2147483646 h 47"/>
              <a:gd name="T84" fmla="*/ 2147483646 w 21"/>
              <a:gd name="T85" fmla="*/ 2147483646 h 47"/>
              <a:gd name="T86" fmla="*/ 2147483646 w 21"/>
              <a:gd name="T87" fmla="*/ 2147483646 h 47"/>
              <a:gd name="T88" fmla="*/ 2147483646 w 21"/>
              <a:gd name="T89" fmla="*/ 2147483646 h 47"/>
              <a:gd name="T90" fmla="*/ 2147483646 w 21"/>
              <a:gd name="T91" fmla="*/ 2147483646 h 47"/>
              <a:gd name="T92" fmla="*/ 2147483646 w 21"/>
              <a:gd name="T93" fmla="*/ 2147483646 h 47"/>
              <a:gd name="T94" fmla="*/ 2147483646 w 21"/>
              <a:gd name="T95" fmla="*/ 2147483646 h 47"/>
              <a:gd name="T96" fmla="*/ 2147483646 w 21"/>
              <a:gd name="T97" fmla="*/ 2147483646 h 47"/>
              <a:gd name="T98" fmla="*/ 2147483646 w 21"/>
              <a:gd name="T99" fmla="*/ 2147483646 h 47"/>
              <a:gd name="T100" fmla="*/ 2147483646 w 21"/>
              <a:gd name="T101" fmla="*/ 2147483646 h 47"/>
              <a:gd name="T102" fmla="*/ 2147483646 w 21"/>
              <a:gd name="T103" fmla="*/ 2147483646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501" name="Freeform 68"/>
          <p:cNvSpPr>
            <a:spLocks/>
          </p:cNvSpPr>
          <p:nvPr/>
        </p:nvSpPr>
        <p:spPr bwMode="auto">
          <a:xfrm>
            <a:off x="6842125" y="1887538"/>
            <a:ext cx="354013" cy="611187"/>
          </a:xfrm>
          <a:custGeom>
            <a:avLst/>
            <a:gdLst>
              <a:gd name="T0" fmla="*/ 2147483646 w 49"/>
              <a:gd name="T1" fmla="*/ 2147483646 h 79"/>
              <a:gd name="T2" fmla="*/ 2147483646 w 49"/>
              <a:gd name="T3" fmla="*/ 2147483646 h 79"/>
              <a:gd name="T4" fmla="*/ 2147483646 w 49"/>
              <a:gd name="T5" fmla="*/ 2147483646 h 79"/>
              <a:gd name="T6" fmla="*/ 2147483646 w 49"/>
              <a:gd name="T7" fmla="*/ 2147483646 h 79"/>
              <a:gd name="T8" fmla="*/ 2147483646 w 49"/>
              <a:gd name="T9" fmla="*/ 2147483646 h 79"/>
              <a:gd name="T10" fmla="*/ 2147483646 w 49"/>
              <a:gd name="T11" fmla="*/ 2147483646 h 79"/>
              <a:gd name="T12" fmla="*/ 2147483646 w 49"/>
              <a:gd name="T13" fmla="*/ 2147483646 h 79"/>
              <a:gd name="T14" fmla="*/ 2147483646 w 49"/>
              <a:gd name="T15" fmla="*/ 2147483646 h 79"/>
              <a:gd name="T16" fmla="*/ 2147483646 w 49"/>
              <a:gd name="T17" fmla="*/ 2147483646 h 79"/>
              <a:gd name="T18" fmla="*/ 2147483646 w 49"/>
              <a:gd name="T19" fmla="*/ 2147483646 h 79"/>
              <a:gd name="T20" fmla="*/ 2147483646 w 49"/>
              <a:gd name="T21" fmla="*/ 2147483646 h 79"/>
              <a:gd name="T22" fmla="*/ 2147483646 w 49"/>
              <a:gd name="T23" fmla="*/ 2147483646 h 79"/>
              <a:gd name="T24" fmla="*/ 2147483646 w 49"/>
              <a:gd name="T25" fmla="*/ 2147483646 h 79"/>
              <a:gd name="T26" fmla="*/ 2147483646 w 49"/>
              <a:gd name="T27" fmla="*/ 2147483646 h 79"/>
              <a:gd name="T28" fmla="*/ 2147483646 w 49"/>
              <a:gd name="T29" fmla="*/ 2147483646 h 79"/>
              <a:gd name="T30" fmla="*/ 2147483646 w 49"/>
              <a:gd name="T31" fmla="*/ 2147483646 h 79"/>
              <a:gd name="T32" fmla="*/ 2147483646 w 49"/>
              <a:gd name="T33" fmla="*/ 2147483646 h 79"/>
              <a:gd name="T34" fmla="*/ 2147483646 w 49"/>
              <a:gd name="T35" fmla="*/ 2147483646 h 79"/>
              <a:gd name="T36" fmla="*/ 2147483646 w 49"/>
              <a:gd name="T37" fmla="*/ 2147483646 h 79"/>
              <a:gd name="T38" fmla="*/ 2147483646 w 49"/>
              <a:gd name="T39" fmla="*/ 2147483646 h 79"/>
              <a:gd name="T40" fmla="*/ 2147483646 w 49"/>
              <a:gd name="T41" fmla="*/ 2147483646 h 79"/>
              <a:gd name="T42" fmla="*/ 2147483646 w 49"/>
              <a:gd name="T43" fmla="*/ 2147483646 h 79"/>
              <a:gd name="T44" fmla="*/ 2147483646 w 49"/>
              <a:gd name="T45" fmla="*/ 2147483646 h 79"/>
              <a:gd name="T46" fmla="*/ 2147483646 w 49"/>
              <a:gd name="T47" fmla="*/ 2147483646 h 79"/>
              <a:gd name="T48" fmla="*/ 2147483646 w 49"/>
              <a:gd name="T49" fmla="*/ 2147483646 h 79"/>
              <a:gd name="T50" fmla="*/ 2147483646 w 49"/>
              <a:gd name="T51" fmla="*/ 2147483646 h 79"/>
              <a:gd name="T52" fmla="*/ 2147483646 w 49"/>
              <a:gd name="T53" fmla="*/ 2147483646 h 79"/>
              <a:gd name="T54" fmla="*/ 2147483646 w 49"/>
              <a:gd name="T55" fmla="*/ 2147483646 h 79"/>
              <a:gd name="T56" fmla="*/ 2147483646 w 49"/>
              <a:gd name="T57" fmla="*/ 2147483646 h 79"/>
              <a:gd name="T58" fmla="*/ 2147483646 w 49"/>
              <a:gd name="T59" fmla="*/ 2147483646 h 79"/>
              <a:gd name="T60" fmla="*/ 2147483646 w 49"/>
              <a:gd name="T61" fmla="*/ 2147483646 h 79"/>
              <a:gd name="T62" fmla="*/ 2147483646 w 49"/>
              <a:gd name="T63" fmla="*/ 2147483646 h 79"/>
              <a:gd name="T64" fmla="*/ 2147483646 w 49"/>
              <a:gd name="T65" fmla="*/ 2147483646 h 79"/>
              <a:gd name="T66" fmla="*/ 2147483646 w 49"/>
              <a:gd name="T67" fmla="*/ 2147483646 h 79"/>
              <a:gd name="T68" fmla="*/ 2147483646 w 49"/>
              <a:gd name="T69" fmla="*/ 2147483646 h 79"/>
              <a:gd name="T70" fmla="*/ 2147483646 w 49"/>
              <a:gd name="T71" fmla="*/ 2147483646 h 79"/>
              <a:gd name="T72" fmla="*/ 2147483646 w 49"/>
              <a:gd name="T73" fmla="*/ 2147483646 h 79"/>
              <a:gd name="T74" fmla="*/ 2147483646 w 49"/>
              <a:gd name="T75" fmla="*/ 2147483646 h 79"/>
              <a:gd name="T76" fmla="*/ 2147483646 w 49"/>
              <a:gd name="T77" fmla="*/ 2147483646 h 79"/>
              <a:gd name="T78" fmla="*/ 2147483646 w 49"/>
              <a:gd name="T79" fmla="*/ 0 h 79"/>
              <a:gd name="T80" fmla="*/ 2147483646 w 49"/>
              <a:gd name="T81" fmla="*/ 0 h 79"/>
              <a:gd name="T82" fmla="*/ 2147483646 w 49"/>
              <a:gd name="T83" fmla="*/ 2147483646 h 79"/>
              <a:gd name="T84" fmla="*/ 2147483646 w 49"/>
              <a:gd name="T85" fmla="*/ 2147483646 h 79"/>
              <a:gd name="T86" fmla="*/ 2147483646 w 49"/>
              <a:gd name="T87" fmla="*/ 2147483646 h 79"/>
              <a:gd name="T88" fmla="*/ 2147483646 w 49"/>
              <a:gd name="T89" fmla="*/ 2147483646 h 79"/>
              <a:gd name="T90" fmla="*/ 2147483646 w 49"/>
              <a:gd name="T91" fmla="*/ 2147483646 h 79"/>
              <a:gd name="T92" fmla="*/ 2147483646 w 49"/>
              <a:gd name="T93" fmla="*/ 2147483646 h 79"/>
              <a:gd name="T94" fmla="*/ 2147483646 w 49"/>
              <a:gd name="T95" fmla="*/ 2147483646 h 79"/>
              <a:gd name="T96" fmla="*/ 2147483646 w 49"/>
              <a:gd name="T97" fmla="*/ 2147483646 h 79"/>
              <a:gd name="T98" fmla="*/ 2147483646 w 49"/>
              <a:gd name="T99" fmla="*/ 2147483646 h 79"/>
              <a:gd name="T100" fmla="*/ 2147483646 w 49"/>
              <a:gd name="T101" fmla="*/ 2147483646 h 79"/>
              <a:gd name="T102" fmla="*/ 2147483646 w 49"/>
              <a:gd name="T103" fmla="*/ 2147483646 h 79"/>
              <a:gd name="T104" fmla="*/ 2147483646 w 49"/>
              <a:gd name="T105" fmla="*/ 2147483646 h 79"/>
              <a:gd name="T106" fmla="*/ 2147483646 w 49"/>
              <a:gd name="T107" fmla="*/ 2147483646 h 79"/>
              <a:gd name="T108" fmla="*/ 2147483646 w 49"/>
              <a:gd name="T109" fmla="*/ 2147483646 h 79"/>
              <a:gd name="T110" fmla="*/ 2147483646 w 49"/>
              <a:gd name="T111" fmla="*/ 2147483646 h 79"/>
              <a:gd name="T112" fmla="*/ 0 w 49"/>
              <a:gd name="T113" fmla="*/ 2147483646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it-IT"/>
          </a:p>
        </p:txBody>
      </p:sp>
      <p:grpSp>
        <p:nvGrpSpPr>
          <p:cNvPr id="105502" name="Group 69"/>
          <p:cNvGrpSpPr>
            <a:grpSpLocks/>
          </p:cNvGrpSpPr>
          <p:nvPr/>
        </p:nvGrpSpPr>
        <p:grpSpPr bwMode="auto">
          <a:xfrm>
            <a:off x="2808288" y="4589463"/>
            <a:ext cx="928687" cy="635000"/>
            <a:chOff x="1991" y="3321"/>
            <a:chExt cx="361" cy="231"/>
          </a:xfrm>
        </p:grpSpPr>
        <p:sp>
          <p:nvSpPr>
            <p:cNvPr id="105511" name="Freeform 70"/>
            <p:cNvSpPr>
              <a:spLocks/>
            </p:cNvSpPr>
            <p:nvPr/>
          </p:nvSpPr>
          <p:spPr bwMode="auto">
            <a:xfrm>
              <a:off x="2274" y="3459"/>
              <a:ext cx="78" cy="93"/>
            </a:xfrm>
            <a:custGeom>
              <a:avLst/>
              <a:gdLst>
                <a:gd name="T0" fmla="*/ 0 w 16"/>
                <a:gd name="T1" fmla="*/ 2147483646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2147483646 w 16"/>
                <a:gd name="T13" fmla="*/ 2147483646 h 19"/>
                <a:gd name="T14" fmla="*/ 2147483646 w 16"/>
                <a:gd name="T15" fmla="*/ 0 h 19"/>
                <a:gd name="T16" fmla="*/ 2147483646 w 16"/>
                <a:gd name="T17" fmla="*/ 2147483646 h 19"/>
                <a:gd name="T18" fmla="*/ 0 w 16"/>
                <a:gd name="T19" fmla="*/ 2147483646 h 19"/>
                <a:gd name="T20" fmla="*/ 0 w 16"/>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512" name="Freeform 71"/>
            <p:cNvSpPr>
              <a:spLocks/>
            </p:cNvSpPr>
            <p:nvPr/>
          </p:nvSpPr>
          <p:spPr bwMode="auto">
            <a:xfrm>
              <a:off x="2235" y="3409"/>
              <a:ext cx="44" cy="29"/>
            </a:xfrm>
            <a:custGeom>
              <a:avLst/>
              <a:gdLst>
                <a:gd name="T0" fmla="*/ 2147483646 w 9"/>
                <a:gd name="T1" fmla="*/ 2147483646 h 6"/>
                <a:gd name="T2" fmla="*/ 2147483646 w 9"/>
                <a:gd name="T3" fmla="*/ 2147483646 h 6"/>
                <a:gd name="T4" fmla="*/ 2147483646 w 9"/>
                <a:gd name="T5" fmla="*/ 2147483646 h 6"/>
                <a:gd name="T6" fmla="*/ 2147483646 w 9"/>
                <a:gd name="T7" fmla="*/ 2147483646 h 6"/>
                <a:gd name="T8" fmla="*/ 2147483646 w 9"/>
                <a:gd name="T9" fmla="*/ 2147483646 h 6"/>
                <a:gd name="T10" fmla="*/ 2147483646 w 9"/>
                <a:gd name="T11" fmla="*/ 0 h 6"/>
                <a:gd name="T12" fmla="*/ 0 w 9"/>
                <a:gd name="T13" fmla="*/ 2147483646 h 6"/>
                <a:gd name="T14" fmla="*/ 2147483646 w 9"/>
                <a:gd name="T15" fmla="*/ 2147483646 h 6"/>
                <a:gd name="T16" fmla="*/ 2147483646 w 9"/>
                <a:gd name="T17" fmla="*/ 2147483646 h 6"/>
                <a:gd name="T18" fmla="*/ 2147483646 w 9"/>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513" name="Freeform 72"/>
            <p:cNvSpPr>
              <a:spLocks/>
            </p:cNvSpPr>
            <p:nvPr/>
          </p:nvSpPr>
          <p:spPr bwMode="auto">
            <a:xfrm>
              <a:off x="2225" y="3438"/>
              <a:ext cx="20" cy="10"/>
            </a:xfrm>
            <a:custGeom>
              <a:avLst/>
              <a:gdLst>
                <a:gd name="T0" fmla="*/ 0 w 4"/>
                <a:gd name="T1" fmla="*/ 2147483646 h 2"/>
                <a:gd name="T2" fmla="*/ 2147483646 w 4"/>
                <a:gd name="T3" fmla="*/ 0 h 2"/>
                <a:gd name="T4" fmla="*/ 2147483646 w 4"/>
                <a:gd name="T5" fmla="*/ 2147483646 h 2"/>
                <a:gd name="T6" fmla="*/ 0 w 4"/>
                <a:gd name="T7" fmla="*/ 2147483646 h 2"/>
                <a:gd name="T8" fmla="*/ 0 w 4"/>
                <a:gd name="T9" fmla="*/ 214748364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514" name="Freeform 73"/>
            <p:cNvSpPr>
              <a:spLocks/>
            </p:cNvSpPr>
            <p:nvPr/>
          </p:nvSpPr>
          <p:spPr bwMode="auto">
            <a:xfrm>
              <a:off x="2211" y="3419"/>
              <a:ext cx="19" cy="14"/>
            </a:xfrm>
            <a:custGeom>
              <a:avLst/>
              <a:gdLst>
                <a:gd name="T0" fmla="*/ 2147483646 w 4"/>
                <a:gd name="T1" fmla="*/ 0 h 3"/>
                <a:gd name="T2" fmla="*/ 2147483646 w 4"/>
                <a:gd name="T3" fmla="*/ 0 h 3"/>
                <a:gd name="T4" fmla="*/ 2147483646 w 4"/>
                <a:gd name="T5" fmla="*/ 0 h 3"/>
                <a:gd name="T6" fmla="*/ 2147483646 w 4"/>
                <a:gd name="T7" fmla="*/ 0 h 3"/>
                <a:gd name="T8" fmla="*/ 2147483646 w 4"/>
                <a:gd name="T9" fmla="*/ 0 h 3"/>
                <a:gd name="T10" fmla="*/ 2147483646 w 4"/>
                <a:gd name="T11" fmla="*/ 2147483646 h 3"/>
                <a:gd name="T12" fmla="*/ 2147483646 w 4"/>
                <a:gd name="T13" fmla="*/ 2147483646 h 3"/>
                <a:gd name="T14" fmla="*/ 2147483646 w 4"/>
                <a:gd name="T15" fmla="*/ 2147483646 h 3"/>
                <a:gd name="T16" fmla="*/ 2147483646 w 4"/>
                <a:gd name="T17" fmla="*/ 2147483646 h 3"/>
                <a:gd name="T18" fmla="*/ 2147483646 w 4"/>
                <a:gd name="T19" fmla="*/ 2147483646 h 3"/>
                <a:gd name="T20" fmla="*/ 2147483646 w 4"/>
                <a:gd name="T21" fmla="*/ 2147483646 h 3"/>
                <a:gd name="T22" fmla="*/ 2147483646 w 4"/>
                <a:gd name="T23" fmla="*/ 2147483646 h 3"/>
                <a:gd name="T24" fmla="*/ 2147483646 w 4"/>
                <a:gd name="T25" fmla="*/ 2147483646 h 3"/>
                <a:gd name="T26" fmla="*/ 2147483646 w 4"/>
                <a:gd name="T27" fmla="*/ 2147483646 h 3"/>
                <a:gd name="T28" fmla="*/ 2147483646 w 4"/>
                <a:gd name="T29" fmla="*/ 2147483646 h 3"/>
                <a:gd name="T30" fmla="*/ 2147483646 w 4"/>
                <a:gd name="T31" fmla="*/ 2147483646 h 3"/>
                <a:gd name="T32" fmla="*/ 2147483646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0 w 4"/>
                <a:gd name="T45" fmla="*/ 2147483646 h 3"/>
                <a:gd name="T46" fmla="*/ 0 w 4"/>
                <a:gd name="T47" fmla="*/ 2147483646 h 3"/>
                <a:gd name="T48" fmla="*/ 0 w 4"/>
                <a:gd name="T49" fmla="*/ 2147483646 h 3"/>
                <a:gd name="T50" fmla="*/ 0 w 4"/>
                <a:gd name="T51" fmla="*/ 2147483646 h 3"/>
                <a:gd name="T52" fmla="*/ 0 w 4"/>
                <a:gd name="T53" fmla="*/ 2147483646 h 3"/>
                <a:gd name="T54" fmla="*/ 2147483646 w 4"/>
                <a:gd name="T55" fmla="*/ 2147483646 h 3"/>
                <a:gd name="T56" fmla="*/ 2147483646 w 4"/>
                <a:gd name="T57" fmla="*/ 0 h 3"/>
                <a:gd name="T58" fmla="*/ 2147483646 w 4"/>
                <a:gd name="T59" fmla="*/ 0 h 3"/>
                <a:gd name="T60" fmla="*/ 2147483646 w 4"/>
                <a:gd name="T61" fmla="*/ 0 h 3"/>
                <a:gd name="T62" fmla="*/ 2147483646 w 4"/>
                <a:gd name="T63" fmla="*/ 0 h 3"/>
                <a:gd name="T64" fmla="*/ 2147483646 w 4"/>
                <a:gd name="T65" fmla="*/ 0 h 3"/>
                <a:gd name="T66" fmla="*/ 2147483646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515" name="Freeform 74"/>
            <p:cNvSpPr>
              <a:spLocks/>
            </p:cNvSpPr>
            <p:nvPr/>
          </p:nvSpPr>
          <p:spPr bwMode="auto">
            <a:xfrm>
              <a:off x="2186" y="3394"/>
              <a:ext cx="39" cy="15"/>
            </a:xfrm>
            <a:custGeom>
              <a:avLst/>
              <a:gdLst>
                <a:gd name="T0" fmla="*/ 0 w 8"/>
                <a:gd name="T1" fmla="*/ 2147483646 h 3"/>
                <a:gd name="T2" fmla="*/ 2147483646 w 8"/>
                <a:gd name="T3" fmla="*/ 2147483646 h 3"/>
                <a:gd name="T4" fmla="*/ 2147483646 w 8"/>
                <a:gd name="T5" fmla="*/ 0 h 3"/>
                <a:gd name="T6" fmla="*/ 2147483646 w 8"/>
                <a:gd name="T7" fmla="*/ 0 h 3"/>
                <a:gd name="T8" fmla="*/ 0 w 8"/>
                <a:gd name="T9" fmla="*/ 2147483646 h 3"/>
                <a:gd name="T10" fmla="*/ 0 w 8"/>
                <a:gd name="T11" fmla="*/ 2147483646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516" name="Freeform 75"/>
            <p:cNvSpPr>
              <a:spLocks/>
            </p:cNvSpPr>
            <p:nvPr/>
          </p:nvSpPr>
          <p:spPr bwMode="auto">
            <a:xfrm>
              <a:off x="2026" y="3321"/>
              <a:ext cx="38" cy="24"/>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0 h 5"/>
                <a:gd name="T10" fmla="*/ 2147483646 w 8"/>
                <a:gd name="T11" fmla="*/ 2147483646 h 5"/>
                <a:gd name="T12" fmla="*/ 0 w 8"/>
                <a:gd name="T13" fmla="*/ 2147483646 h 5"/>
                <a:gd name="T14" fmla="*/ 0 w 8"/>
                <a:gd name="T15" fmla="*/ 214748364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517" name="Freeform 76"/>
            <p:cNvSpPr>
              <a:spLocks/>
            </p:cNvSpPr>
            <p:nvPr/>
          </p:nvSpPr>
          <p:spPr bwMode="auto">
            <a:xfrm>
              <a:off x="1991" y="3321"/>
              <a:ext cx="20" cy="24"/>
            </a:xfrm>
            <a:custGeom>
              <a:avLst/>
              <a:gdLst>
                <a:gd name="T0" fmla="*/ 0 w 4"/>
                <a:gd name="T1" fmla="*/ 2147483646 h 5"/>
                <a:gd name="T2" fmla="*/ 2147483646 w 4"/>
                <a:gd name="T3" fmla="*/ 2147483646 h 5"/>
                <a:gd name="T4" fmla="*/ 2147483646 w 4"/>
                <a:gd name="T5" fmla="*/ 0 h 5"/>
                <a:gd name="T6" fmla="*/ 0 w 4"/>
                <a:gd name="T7" fmla="*/ 2147483646 h 5"/>
                <a:gd name="T8" fmla="*/ 0 w 4"/>
                <a:gd name="T9" fmla="*/ 2147483646 h 5"/>
                <a:gd name="T10" fmla="*/ 0 w 4"/>
                <a:gd name="T11" fmla="*/ 214748364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5518" name="Freeform 77"/>
            <p:cNvSpPr>
              <a:spLocks/>
            </p:cNvSpPr>
            <p:nvPr/>
          </p:nvSpPr>
          <p:spPr bwMode="auto">
            <a:xfrm>
              <a:off x="2128" y="3360"/>
              <a:ext cx="39" cy="34"/>
            </a:xfrm>
            <a:custGeom>
              <a:avLst/>
              <a:gdLst>
                <a:gd name="T0" fmla="*/ 2147483646 w 8"/>
                <a:gd name="T1" fmla="*/ 2147483646 h 7"/>
                <a:gd name="T2" fmla="*/ 2147483646 w 8"/>
                <a:gd name="T3" fmla="*/ 2147483646 h 7"/>
                <a:gd name="T4" fmla="*/ 2147483646 w 8"/>
                <a:gd name="T5" fmla="*/ 2147483646 h 7"/>
                <a:gd name="T6" fmla="*/ 2147483646 w 8"/>
                <a:gd name="T7" fmla="*/ 0 h 7"/>
                <a:gd name="T8" fmla="*/ 0 w 8"/>
                <a:gd name="T9" fmla="*/ 2147483646 h 7"/>
                <a:gd name="T10" fmla="*/ 2147483646 w 8"/>
                <a:gd name="T11" fmla="*/ 2147483646 h 7"/>
                <a:gd name="T12" fmla="*/ 2147483646 w 8"/>
                <a:gd name="T13" fmla="*/ 2147483646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it-IT"/>
            </a:p>
          </p:txBody>
        </p:sp>
      </p:grpSp>
      <p:sp>
        <p:nvSpPr>
          <p:cNvPr id="105503" name="Rectangle 78"/>
          <p:cNvSpPr>
            <a:spLocks noGrp="1" noChangeArrowheads="1"/>
          </p:cNvSpPr>
          <p:nvPr>
            <p:ph type="title"/>
          </p:nvPr>
        </p:nvSpPr>
        <p:spPr>
          <a:xfrm>
            <a:off x="0" y="242888"/>
            <a:ext cx="9144000" cy="1143000"/>
          </a:xfrm>
          <a:noFill/>
        </p:spPr>
        <p:txBody>
          <a:bodyPr/>
          <a:lstStyle/>
          <a:p>
            <a:r>
              <a:rPr lang="en-US" altLang="it-IT" sz="2800"/>
              <a:t>Obesity Trends* Among U.S. Adults</a:t>
            </a:r>
            <a:br>
              <a:rPr lang="en-US" altLang="it-IT" sz="2800"/>
            </a:br>
            <a:r>
              <a:rPr lang="en-US" altLang="it-IT" sz="2800">
                <a:solidFill>
                  <a:srgbClr val="DE3021"/>
                </a:solidFill>
              </a:rPr>
              <a:t>BRFSS, 2000</a:t>
            </a:r>
          </a:p>
        </p:txBody>
      </p:sp>
      <p:sp>
        <p:nvSpPr>
          <p:cNvPr id="105504" name="Text Box 80"/>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it-IT" sz="1400" b="1">
                <a:latin typeface="Arial Narrow" panose="020B0606020202030204" pitchFamily="34" charset="0"/>
              </a:rPr>
              <a:t>No Data         &lt;10%        10%–14         15%–19%         </a:t>
            </a:r>
            <a:r>
              <a:rPr lang="en-US" altLang="it-IT" sz="1400">
                <a:latin typeface="Arial Narrow" panose="020B0606020202030204" pitchFamily="34" charset="0"/>
              </a:rPr>
              <a:t> </a:t>
            </a:r>
            <a:r>
              <a:rPr lang="en-US" altLang="it-IT" sz="1400" b="1">
                <a:latin typeface="Arial Narrow" panose="020B0606020202030204" pitchFamily="34" charset="0"/>
              </a:rPr>
              <a:t>≥20%</a:t>
            </a:r>
            <a:endParaRPr lang="en-US" altLang="it-IT" sz="1400">
              <a:latin typeface="Arial Narrow" panose="020B0606020202030204" pitchFamily="34" charset="0"/>
            </a:endParaRPr>
          </a:p>
        </p:txBody>
      </p:sp>
      <p:sp>
        <p:nvSpPr>
          <p:cNvPr id="105505"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5506" name="Rectangle 82"/>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5507" name="Rectangle 83"/>
          <p:cNvSpPr>
            <a:spLocks noChangeArrowheads="1"/>
          </p:cNvSpPr>
          <p:nvPr/>
        </p:nvSpPr>
        <p:spPr bwMode="auto">
          <a:xfrm>
            <a:off x="2063750" y="5951538"/>
            <a:ext cx="209550" cy="234950"/>
          </a:xfrm>
          <a:prstGeom prst="rect">
            <a:avLst/>
          </a:prstGeom>
          <a:solidFill>
            <a:srgbClr val="66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it-IT" altLang="it-IT" sz="1800"/>
          </a:p>
        </p:txBody>
      </p:sp>
      <p:sp>
        <p:nvSpPr>
          <p:cNvPr id="105508" name="Rectangle 84"/>
          <p:cNvSpPr>
            <a:spLocks noChangeArrowheads="1"/>
          </p:cNvSpPr>
          <p:nvPr/>
        </p:nvSpPr>
        <p:spPr bwMode="auto">
          <a:xfrm>
            <a:off x="3060700" y="5961063"/>
            <a:ext cx="209550" cy="234950"/>
          </a:xfrm>
          <a:prstGeom prst="rect">
            <a:avLst/>
          </a:prstGeom>
          <a:solidFill>
            <a:srgbClr val="0000A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5509" name="Rectangle 85"/>
          <p:cNvSpPr>
            <a:spLocks noChangeArrowheads="1"/>
          </p:cNvSpPr>
          <p:nvPr/>
        </p:nvSpPr>
        <p:spPr bwMode="auto">
          <a:xfrm>
            <a:off x="4037013" y="5945188"/>
            <a:ext cx="209550" cy="234950"/>
          </a:xfrm>
          <a:prstGeom prst="rect">
            <a:avLst/>
          </a:prstGeom>
          <a:solidFill>
            <a:srgbClr val="FFC66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5510" name="Rectangle 86"/>
          <p:cNvSpPr>
            <a:spLocks noChangeArrowheads="1"/>
          </p:cNvSpPr>
          <p:nvPr/>
        </p:nvSpPr>
        <p:spPr bwMode="auto">
          <a:xfrm>
            <a:off x="395288" y="5892800"/>
            <a:ext cx="4310062"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reeform 2"/>
          <p:cNvSpPr>
            <a:spLocks/>
          </p:cNvSpPr>
          <p:nvPr/>
        </p:nvSpPr>
        <p:spPr bwMode="auto">
          <a:xfrm>
            <a:off x="4013200" y="2003425"/>
            <a:ext cx="642938" cy="427038"/>
          </a:xfrm>
          <a:custGeom>
            <a:avLst/>
            <a:gdLst>
              <a:gd name="T0" fmla="*/ 0 w 89"/>
              <a:gd name="T1" fmla="*/ 2147483646 h 55"/>
              <a:gd name="T2" fmla="*/ 2147483646 w 89"/>
              <a:gd name="T3" fmla="*/ 0 h 55"/>
              <a:gd name="T4" fmla="*/ 2147483646 w 89"/>
              <a:gd name="T5" fmla="*/ 2147483646 h 55"/>
              <a:gd name="T6" fmla="*/ 2147483646 w 89"/>
              <a:gd name="T7" fmla="*/ 2147483646 h 55"/>
              <a:gd name="T8" fmla="*/ 2147483646 w 89"/>
              <a:gd name="T9" fmla="*/ 2147483646 h 55"/>
              <a:gd name="T10" fmla="*/ 2147483646 w 89"/>
              <a:gd name="T11" fmla="*/ 2147483646 h 55"/>
              <a:gd name="T12" fmla="*/ 2147483646 w 89"/>
              <a:gd name="T13" fmla="*/ 2147483646 h 55"/>
              <a:gd name="T14" fmla="*/ 2147483646 w 89"/>
              <a:gd name="T15" fmla="*/ 2147483646 h 55"/>
              <a:gd name="T16" fmla="*/ 2147483646 w 89"/>
              <a:gd name="T17" fmla="*/ 2147483646 h 55"/>
              <a:gd name="T18" fmla="*/ 2147483646 w 89"/>
              <a:gd name="T19" fmla="*/ 2147483646 h 55"/>
              <a:gd name="T20" fmla="*/ 2147483646 w 89"/>
              <a:gd name="T21" fmla="*/ 2147483646 h 55"/>
              <a:gd name="T22" fmla="*/ 2147483646 w 89"/>
              <a:gd name="T23" fmla="*/ 2147483646 h 55"/>
              <a:gd name="T24" fmla="*/ 2147483646 w 89"/>
              <a:gd name="T25" fmla="*/ 2147483646 h 55"/>
              <a:gd name="T26" fmla="*/ 2147483646 w 89"/>
              <a:gd name="T27" fmla="*/ 2147483646 h 55"/>
              <a:gd name="T28" fmla="*/ 2147483646 w 89"/>
              <a:gd name="T29" fmla="*/ 2147483646 h 55"/>
              <a:gd name="T30" fmla="*/ 2147483646 w 89"/>
              <a:gd name="T31" fmla="*/ 2147483646 h 55"/>
              <a:gd name="T32" fmla="*/ 2147483646 w 89"/>
              <a:gd name="T33" fmla="*/ 2147483646 h 55"/>
              <a:gd name="T34" fmla="*/ 2147483646 w 89"/>
              <a:gd name="T35" fmla="*/ 2147483646 h 55"/>
              <a:gd name="T36" fmla="*/ 2147483646 w 89"/>
              <a:gd name="T37" fmla="*/ 2147483646 h 55"/>
              <a:gd name="T38" fmla="*/ 0 w 89"/>
              <a:gd name="T39" fmla="*/ 2147483646 h 55"/>
              <a:gd name="T40" fmla="*/ 0 w 8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23" name="Freeform 3"/>
          <p:cNvSpPr>
            <a:spLocks/>
          </p:cNvSpPr>
          <p:nvPr/>
        </p:nvSpPr>
        <p:spPr bwMode="auto">
          <a:xfrm>
            <a:off x="3984625" y="2398713"/>
            <a:ext cx="682625" cy="495300"/>
          </a:xfrm>
          <a:custGeom>
            <a:avLst/>
            <a:gdLst>
              <a:gd name="T0" fmla="*/ 0 w 94"/>
              <a:gd name="T1" fmla="*/ 2147483646 h 64"/>
              <a:gd name="T2" fmla="*/ 2147483646 w 94"/>
              <a:gd name="T3" fmla="*/ 2147483646 h 64"/>
              <a:gd name="T4" fmla="*/ 2147483646 w 94"/>
              <a:gd name="T5" fmla="*/ 0 h 64"/>
              <a:gd name="T6" fmla="*/ 2147483646 w 94"/>
              <a:gd name="T7" fmla="*/ 2147483646 h 64"/>
              <a:gd name="T8" fmla="*/ 2147483646 w 94"/>
              <a:gd name="T9" fmla="*/ 2147483646 h 64"/>
              <a:gd name="T10" fmla="*/ 2147483646 w 94"/>
              <a:gd name="T11" fmla="*/ 2147483646 h 64"/>
              <a:gd name="T12" fmla="*/ 2147483646 w 94"/>
              <a:gd name="T13" fmla="*/ 2147483646 h 64"/>
              <a:gd name="T14" fmla="*/ 2147483646 w 94"/>
              <a:gd name="T15" fmla="*/ 2147483646 h 64"/>
              <a:gd name="T16" fmla="*/ 2147483646 w 94"/>
              <a:gd name="T17" fmla="*/ 2147483646 h 64"/>
              <a:gd name="T18" fmla="*/ 2147483646 w 94"/>
              <a:gd name="T19" fmla="*/ 2147483646 h 64"/>
              <a:gd name="T20" fmla="*/ 2147483646 w 94"/>
              <a:gd name="T21" fmla="*/ 2147483646 h 64"/>
              <a:gd name="T22" fmla="*/ 2147483646 w 94"/>
              <a:gd name="T23" fmla="*/ 2147483646 h 64"/>
              <a:gd name="T24" fmla="*/ 2147483646 w 94"/>
              <a:gd name="T25" fmla="*/ 2147483646 h 64"/>
              <a:gd name="T26" fmla="*/ 2147483646 w 94"/>
              <a:gd name="T27" fmla="*/ 2147483646 h 64"/>
              <a:gd name="T28" fmla="*/ 2147483646 w 94"/>
              <a:gd name="T29" fmla="*/ 2147483646 h 64"/>
              <a:gd name="T30" fmla="*/ 2147483646 w 94"/>
              <a:gd name="T31" fmla="*/ 2147483646 h 64"/>
              <a:gd name="T32" fmla="*/ 2147483646 w 94"/>
              <a:gd name="T33" fmla="*/ 2147483646 h 64"/>
              <a:gd name="T34" fmla="*/ 2147483646 w 94"/>
              <a:gd name="T35" fmla="*/ 2147483646 h 64"/>
              <a:gd name="T36" fmla="*/ 2147483646 w 94"/>
              <a:gd name="T37" fmla="*/ 2147483646 h 64"/>
              <a:gd name="T38" fmla="*/ 2147483646 w 94"/>
              <a:gd name="T39" fmla="*/ 2147483646 h 64"/>
              <a:gd name="T40" fmla="*/ 2147483646 w 94"/>
              <a:gd name="T41" fmla="*/ 2147483646 h 64"/>
              <a:gd name="T42" fmla="*/ 2147483646 w 94"/>
              <a:gd name="T43" fmla="*/ 2147483646 h 64"/>
              <a:gd name="T44" fmla="*/ 2147483646 w 94"/>
              <a:gd name="T45" fmla="*/ 2147483646 h 64"/>
              <a:gd name="T46" fmla="*/ 2147483646 w 94"/>
              <a:gd name="T47" fmla="*/ 2147483646 h 64"/>
              <a:gd name="T48" fmla="*/ 2147483646 w 94"/>
              <a:gd name="T49" fmla="*/ 2147483646 h 64"/>
              <a:gd name="T50" fmla="*/ 2147483646 w 94"/>
              <a:gd name="T51" fmla="*/ 2147483646 h 64"/>
              <a:gd name="T52" fmla="*/ 2147483646 w 94"/>
              <a:gd name="T53" fmla="*/ 2147483646 h 64"/>
              <a:gd name="T54" fmla="*/ 2147483646 w 94"/>
              <a:gd name="T55" fmla="*/ 2147483646 h 64"/>
              <a:gd name="T56" fmla="*/ 2147483646 w 94"/>
              <a:gd name="T57" fmla="*/ 2147483646 h 64"/>
              <a:gd name="T58" fmla="*/ 2147483646 w 94"/>
              <a:gd name="T59" fmla="*/ 2147483646 h 64"/>
              <a:gd name="T60" fmla="*/ 2147483646 w 94"/>
              <a:gd name="T61" fmla="*/ 2147483646 h 64"/>
              <a:gd name="T62" fmla="*/ 2147483646 w 94"/>
              <a:gd name="T63" fmla="*/ 2147483646 h 64"/>
              <a:gd name="T64" fmla="*/ 2147483646 w 94"/>
              <a:gd name="T65" fmla="*/ 2147483646 h 64"/>
              <a:gd name="T66" fmla="*/ 2147483646 w 94"/>
              <a:gd name="T67" fmla="*/ 2147483646 h 64"/>
              <a:gd name="T68" fmla="*/ 2147483646 w 94"/>
              <a:gd name="T69" fmla="*/ 2147483646 h 64"/>
              <a:gd name="T70" fmla="*/ 0 w 94"/>
              <a:gd name="T71" fmla="*/ 2147483646 h 64"/>
              <a:gd name="T72" fmla="*/ 0 w 94"/>
              <a:gd name="T73" fmla="*/ 2147483646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24" name="Freeform 4"/>
          <p:cNvSpPr>
            <a:spLocks/>
          </p:cNvSpPr>
          <p:nvPr/>
        </p:nvSpPr>
        <p:spPr bwMode="auto">
          <a:xfrm>
            <a:off x="4121150" y="3203575"/>
            <a:ext cx="723900" cy="411163"/>
          </a:xfrm>
          <a:custGeom>
            <a:avLst/>
            <a:gdLst>
              <a:gd name="T0" fmla="*/ 2147483646 w 100"/>
              <a:gd name="T1" fmla="*/ 0 h 53"/>
              <a:gd name="T2" fmla="*/ 2147483646 w 100"/>
              <a:gd name="T3" fmla="*/ 2147483646 h 53"/>
              <a:gd name="T4" fmla="*/ 2147483646 w 100"/>
              <a:gd name="T5" fmla="*/ 2147483646 h 53"/>
              <a:gd name="T6" fmla="*/ 2147483646 w 100"/>
              <a:gd name="T7" fmla="*/ 2147483646 h 53"/>
              <a:gd name="T8" fmla="*/ 2147483646 w 100"/>
              <a:gd name="T9" fmla="*/ 2147483646 h 53"/>
              <a:gd name="T10" fmla="*/ 2147483646 w 100"/>
              <a:gd name="T11" fmla="*/ 2147483646 h 53"/>
              <a:gd name="T12" fmla="*/ 2147483646 w 100"/>
              <a:gd name="T13" fmla="*/ 2147483646 h 53"/>
              <a:gd name="T14" fmla="*/ 2147483646 w 100"/>
              <a:gd name="T15" fmla="*/ 2147483646 h 53"/>
              <a:gd name="T16" fmla="*/ 2147483646 w 100"/>
              <a:gd name="T17" fmla="*/ 2147483646 h 53"/>
              <a:gd name="T18" fmla="*/ 2147483646 w 100"/>
              <a:gd name="T19" fmla="*/ 2147483646 h 53"/>
              <a:gd name="T20" fmla="*/ 2147483646 w 100"/>
              <a:gd name="T21" fmla="*/ 2147483646 h 53"/>
              <a:gd name="T22" fmla="*/ 2147483646 w 100"/>
              <a:gd name="T23" fmla="*/ 2147483646 h 53"/>
              <a:gd name="T24" fmla="*/ 0 w 100"/>
              <a:gd name="T25" fmla="*/ 2147483646 h 53"/>
              <a:gd name="T26" fmla="*/ 2147483646 w 100"/>
              <a:gd name="T27" fmla="*/ 0 h 53"/>
              <a:gd name="T28" fmla="*/ 2147483646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25" name="Freeform 5"/>
          <p:cNvSpPr>
            <a:spLocks/>
          </p:cNvSpPr>
          <p:nvPr/>
        </p:nvSpPr>
        <p:spPr bwMode="auto">
          <a:xfrm>
            <a:off x="4651375" y="2740025"/>
            <a:ext cx="592138" cy="417513"/>
          </a:xfrm>
          <a:custGeom>
            <a:avLst/>
            <a:gdLst>
              <a:gd name="T0" fmla="*/ 2147483646 w 82"/>
              <a:gd name="T1" fmla="*/ 0 h 54"/>
              <a:gd name="T2" fmla="*/ 2147483646 w 82"/>
              <a:gd name="T3" fmla="*/ 2147483646 h 54"/>
              <a:gd name="T4" fmla="*/ 2147483646 w 82"/>
              <a:gd name="T5" fmla="*/ 2147483646 h 54"/>
              <a:gd name="T6" fmla="*/ 2147483646 w 82"/>
              <a:gd name="T7" fmla="*/ 2147483646 h 54"/>
              <a:gd name="T8" fmla="*/ 2147483646 w 82"/>
              <a:gd name="T9" fmla="*/ 2147483646 h 54"/>
              <a:gd name="T10" fmla="*/ 2147483646 w 82"/>
              <a:gd name="T11" fmla="*/ 2147483646 h 54"/>
              <a:gd name="T12" fmla="*/ 2147483646 w 82"/>
              <a:gd name="T13" fmla="*/ 2147483646 h 54"/>
              <a:gd name="T14" fmla="*/ 2147483646 w 82"/>
              <a:gd name="T15" fmla="*/ 2147483646 h 54"/>
              <a:gd name="T16" fmla="*/ 2147483646 w 82"/>
              <a:gd name="T17" fmla="*/ 2147483646 h 54"/>
              <a:gd name="T18" fmla="*/ 2147483646 w 82"/>
              <a:gd name="T19" fmla="*/ 2147483646 h 54"/>
              <a:gd name="T20" fmla="*/ 2147483646 w 82"/>
              <a:gd name="T21" fmla="*/ 2147483646 h 54"/>
              <a:gd name="T22" fmla="*/ 2147483646 w 82"/>
              <a:gd name="T23" fmla="*/ 2147483646 h 54"/>
              <a:gd name="T24" fmla="*/ 2147483646 w 82"/>
              <a:gd name="T25" fmla="*/ 2147483646 h 54"/>
              <a:gd name="T26" fmla="*/ 2147483646 w 82"/>
              <a:gd name="T27" fmla="*/ 2147483646 h 54"/>
              <a:gd name="T28" fmla="*/ 2147483646 w 82"/>
              <a:gd name="T29" fmla="*/ 2147483646 h 54"/>
              <a:gd name="T30" fmla="*/ 2147483646 w 82"/>
              <a:gd name="T31" fmla="*/ 2147483646 h 54"/>
              <a:gd name="T32" fmla="*/ 2147483646 w 82"/>
              <a:gd name="T33" fmla="*/ 2147483646 h 54"/>
              <a:gd name="T34" fmla="*/ 2147483646 w 82"/>
              <a:gd name="T35" fmla="*/ 2147483646 h 54"/>
              <a:gd name="T36" fmla="*/ 2147483646 w 82"/>
              <a:gd name="T37" fmla="*/ 2147483646 h 54"/>
              <a:gd name="T38" fmla="*/ 2147483646 w 82"/>
              <a:gd name="T39" fmla="*/ 2147483646 h 54"/>
              <a:gd name="T40" fmla="*/ 2147483646 w 82"/>
              <a:gd name="T41" fmla="*/ 2147483646 h 54"/>
              <a:gd name="T42" fmla="*/ 2147483646 w 82"/>
              <a:gd name="T43" fmla="*/ 2147483646 h 54"/>
              <a:gd name="T44" fmla="*/ 2147483646 w 82"/>
              <a:gd name="T45" fmla="*/ 2147483646 h 54"/>
              <a:gd name="T46" fmla="*/ 2147483646 w 82"/>
              <a:gd name="T47" fmla="*/ 2147483646 h 54"/>
              <a:gd name="T48" fmla="*/ 2147483646 w 82"/>
              <a:gd name="T49" fmla="*/ 2147483646 h 54"/>
              <a:gd name="T50" fmla="*/ 2147483646 w 82"/>
              <a:gd name="T51" fmla="*/ 2147483646 h 54"/>
              <a:gd name="T52" fmla="*/ 2147483646 w 82"/>
              <a:gd name="T53" fmla="*/ 2147483646 h 54"/>
              <a:gd name="T54" fmla="*/ 2147483646 w 82"/>
              <a:gd name="T55" fmla="*/ 2147483646 h 54"/>
              <a:gd name="T56" fmla="*/ 2147483646 w 82"/>
              <a:gd name="T57" fmla="*/ 2147483646 h 54"/>
              <a:gd name="T58" fmla="*/ 2147483646 w 82"/>
              <a:gd name="T59" fmla="*/ 2147483646 h 54"/>
              <a:gd name="T60" fmla="*/ 2147483646 w 82"/>
              <a:gd name="T61" fmla="*/ 2147483646 h 54"/>
              <a:gd name="T62" fmla="*/ 2147483646 w 82"/>
              <a:gd name="T63" fmla="*/ 2147483646 h 54"/>
              <a:gd name="T64" fmla="*/ 2147483646 w 82"/>
              <a:gd name="T65" fmla="*/ 2147483646 h 54"/>
              <a:gd name="T66" fmla="*/ 2147483646 w 82"/>
              <a:gd name="T67" fmla="*/ 2147483646 h 54"/>
              <a:gd name="T68" fmla="*/ 2147483646 w 82"/>
              <a:gd name="T69" fmla="*/ 2147483646 h 54"/>
              <a:gd name="T70" fmla="*/ 2147483646 w 82"/>
              <a:gd name="T71" fmla="*/ 2147483646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26" name="Freeform 6"/>
          <p:cNvSpPr>
            <a:spLocks/>
          </p:cNvSpPr>
          <p:nvPr/>
        </p:nvSpPr>
        <p:spPr bwMode="auto">
          <a:xfrm>
            <a:off x="4975225" y="2282825"/>
            <a:ext cx="514350" cy="588963"/>
          </a:xfrm>
          <a:custGeom>
            <a:avLst/>
            <a:gdLst>
              <a:gd name="T0" fmla="*/ 2147483646 w 71"/>
              <a:gd name="T1" fmla="*/ 2147483646 h 76"/>
              <a:gd name="T2" fmla="*/ 2147483646 w 71"/>
              <a:gd name="T3" fmla="*/ 2147483646 h 76"/>
              <a:gd name="T4" fmla="*/ 2147483646 w 71"/>
              <a:gd name="T5" fmla="*/ 2147483646 h 76"/>
              <a:gd name="T6" fmla="*/ 2147483646 w 71"/>
              <a:gd name="T7" fmla="*/ 2147483646 h 76"/>
              <a:gd name="T8" fmla="*/ 2147483646 w 71"/>
              <a:gd name="T9" fmla="*/ 2147483646 h 76"/>
              <a:gd name="T10" fmla="*/ 2147483646 w 71"/>
              <a:gd name="T11" fmla="*/ 2147483646 h 76"/>
              <a:gd name="T12" fmla="*/ 2147483646 w 71"/>
              <a:gd name="T13" fmla="*/ 2147483646 h 76"/>
              <a:gd name="T14" fmla="*/ 2147483646 w 71"/>
              <a:gd name="T15" fmla="*/ 2147483646 h 76"/>
              <a:gd name="T16" fmla="*/ 2147483646 w 71"/>
              <a:gd name="T17" fmla="*/ 2147483646 h 76"/>
              <a:gd name="T18" fmla="*/ 2147483646 w 71"/>
              <a:gd name="T19" fmla="*/ 2147483646 h 76"/>
              <a:gd name="T20" fmla="*/ 2147483646 w 71"/>
              <a:gd name="T21" fmla="*/ 2147483646 h 76"/>
              <a:gd name="T22" fmla="*/ 2147483646 w 71"/>
              <a:gd name="T23" fmla="*/ 2147483646 h 76"/>
              <a:gd name="T24" fmla="*/ 2147483646 w 71"/>
              <a:gd name="T25" fmla="*/ 2147483646 h 76"/>
              <a:gd name="T26" fmla="*/ 2147483646 w 71"/>
              <a:gd name="T27" fmla="*/ 2147483646 h 76"/>
              <a:gd name="T28" fmla="*/ 0 w 71"/>
              <a:gd name="T29" fmla="*/ 2147483646 h 76"/>
              <a:gd name="T30" fmla="*/ 2147483646 w 71"/>
              <a:gd name="T31" fmla="*/ 2147483646 h 76"/>
              <a:gd name="T32" fmla="*/ 2147483646 w 71"/>
              <a:gd name="T33" fmla="*/ 2147483646 h 76"/>
              <a:gd name="T34" fmla="*/ 2147483646 w 71"/>
              <a:gd name="T35" fmla="*/ 2147483646 h 76"/>
              <a:gd name="T36" fmla="*/ 2147483646 w 71"/>
              <a:gd name="T37" fmla="*/ 2147483646 h 76"/>
              <a:gd name="T38" fmla="*/ 2147483646 w 71"/>
              <a:gd name="T39" fmla="*/ 2147483646 h 76"/>
              <a:gd name="T40" fmla="*/ 2147483646 w 71"/>
              <a:gd name="T41" fmla="*/ 2147483646 h 76"/>
              <a:gd name="T42" fmla="*/ 2147483646 w 71"/>
              <a:gd name="T43" fmla="*/ 2147483646 h 76"/>
              <a:gd name="T44" fmla="*/ 2147483646 w 71"/>
              <a:gd name="T45" fmla="*/ 2147483646 h 76"/>
              <a:gd name="T46" fmla="*/ 2147483646 w 71"/>
              <a:gd name="T47" fmla="*/ 2147483646 h 76"/>
              <a:gd name="T48" fmla="*/ 2147483646 w 71"/>
              <a:gd name="T49" fmla="*/ 2147483646 h 76"/>
              <a:gd name="T50" fmla="*/ 2147483646 w 71"/>
              <a:gd name="T51" fmla="*/ 2147483646 h 76"/>
              <a:gd name="T52" fmla="*/ 2147483646 w 71"/>
              <a:gd name="T53" fmla="*/ 2147483646 h 76"/>
              <a:gd name="T54" fmla="*/ 2147483646 w 71"/>
              <a:gd name="T55" fmla="*/ 2147483646 h 76"/>
              <a:gd name="T56" fmla="*/ 2147483646 w 71"/>
              <a:gd name="T57" fmla="*/ 2147483646 h 76"/>
              <a:gd name="T58" fmla="*/ 2147483646 w 71"/>
              <a:gd name="T59" fmla="*/ 2147483646 h 76"/>
              <a:gd name="T60" fmla="*/ 2147483646 w 71"/>
              <a:gd name="T61" fmla="*/ 2147483646 h 76"/>
              <a:gd name="T62" fmla="*/ 2147483646 w 71"/>
              <a:gd name="T63" fmla="*/ 2147483646 h 76"/>
              <a:gd name="T64" fmla="*/ 2147483646 w 71"/>
              <a:gd name="T65" fmla="*/ 2147483646 h 76"/>
              <a:gd name="T66" fmla="*/ 2147483646 w 71"/>
              <a:gd name="T67" fmla="*/ 2147483646 h 76"/>
              <a:gd name="T68" fmla="*/ 2147483646 w 71"/>
              <a:gd name="T69" fmla="*/ 2147483646 h 76"/>
              <a:gd name="T70" fmla="*/ 2147483646 w 71"/>
              <a:gd name="T71" fmla="*/ 2147483646 h 76"/>
              <a:gd name="T72" fmla="*/ 2147483646 w 71"/>
              <a:gd name="T73" fmla="*/ 2147483646 h 76"/>
              <a:gd name="T74" fmla="*/ 2147483646 w 71"/>
              <a:gd name="T75" fmla="*/ 2147483646 h 76"/>
              <a:gd name="T76" fmla="*/ 2147483646 w 71"/>
              <a:gd name="T77" fmla="*/ 2147483646 h 76"/>
              <a:gd name="T78" fmla="*/ 2147483646 w 71"/>
              <a:gd name="T79" fmla="*/ 2147483646 h 76"/>
              <a:gd name="T80" fmla="*/ 2147483646 w 71"/>
              <a:gd name="T81" fmla="*/ 2147483646 h 76"/>
              <a:gd name="T82" fmla="*/ 2147483646 w 71"/>
              <a:gd name="T83" fmla="*/ 2147483646 h 76"/>
              <a:gd name="T84" fmla="*/ 2147483646 w 71"/>
              <a:gd name="T85" fmla="*/ 2147483646 h 76"/>
              <a:gd name="T86" fmla="*/ 2147483646 w 71"/>
              <a:gd name="T87" fmla="*/ 2147483646 h 76"/>
              <a:gd name="T88" fmla="*/ 2147483646 w 71"/>
              <a:gd name="T89" fmla="*/ 2147483646 h 76"/>
              <a:gd name="T90" fmla="*/ 2147483646 w 71"/>
              <a:gd name="T91" fmla="*/ 2147483646 h 76"/>
              <a:gd name="T92" fmla="*/ 2147483646 w 71"/>
              <a:gd name="T93" fmla="*/ 2147483646 h 76"/>
              <a:gd name="T94" fmla="*/ 2147483646 w 71"/>
              <a:gd name="T95" fmla="*/ 2147483646 h 76"/>
              <a:gd name="T96" fmla="*/ 2147483646 w 71"/>
              <a:gd name="T97" fmla="*/ 2147483646 h 76"/>
              <a:gd name="T98" fmla="*/ 2147483646 w 71"/>
              <a:gd name="T99" fmla="*/ 2147483646 h 76"/>
              <a:gd name="T100" fmla="*/ 2147483646 w 71"/>
              <a:gd name="T101" fmla="*/ 2147483646 h 76"/>
              <a:gd name="T102" fmla="*/ 2147483646 w 71"/>
              <a:gd name="T103" fmla="*/ 2147483646 h 76"/>
              <a:gd name="T104" fmla="*/ 2147483646 w 71"/>
              <a:gd name="T105" fmla="*/ 2147483646 h 76"/>
              <a:gd name="T106" fmla="*/ 2147483646 w 71"/>
              <a:gd name="T107" fmla="*/ 2147483646 h 76"/>
              <a:gd name="T108" fmla="*/ 2147483646 w 71"/>
              <a:gd name="T109" fmla="*/ 2147483646 h 76"/>
              <a:gd name="T110" fmla="*/ 2147483646 w 71"/>
              <a:gd name="T111" fmla="*/ 2147483646 h 76"/>
              <a:gd name="T112" fmla="*/ 2147483646 w 71"/>
              <a:gd name="T113" fmla="*/ 2147483646 h 76"/>
              <a:gd name="T114" fmla="*/ 2147483646 w 71"/>
              <a:gd name="T115" fmla="*/ 2147483646 h 76"/>
              <a:gd name="T116" fmla="*/ 2147483646 w 71"/>
              <a:gd name="T117" fmla="*/ 2147483646 h 76"/>
              <a:gd name="T118" fmla="*/ 2147483646 w 71"/>
              <a:gd name="T119" fmla="*/ 2147483646 h 76"/>
              <a:gd name="T120" fmla="*/ 2147483646 w 71"/>
              <a:gd name="T121" fmla="*/ 2147483646 h 76"/>
              <a:gd name="T122" fmla="*/ 2147483646 w 71"/>
              <a:gd name="T123" fmla="*/ 214748364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27" name="Freeform 7"/>
          <p:cNvSpPr>
            <a:spLocks/>
          </p:cNvSpPr>
          <p:nvPr/>
        </p:nvSpPr>
        <p:spPr bwMode="auto">
          <a:xfrm>
            <a:off x="5729288" y="2840038"/>
            <a:ext cx="411162" cy="487362"/>
          </a:xfrm>
          <a:custGeom>
            <a:avLst/>
            <a:gdLst>
              <a:gd name="T0" fmla="*/ 2147483646 w 57"/>
              <a:gd name="T1" fmla="*/ 2147483646 h 63"/>
              <a:gd name="T2" fmla="*/ 2147483646 w 57"/>
              <a:gd name="T3" fmla="*/ 2147483646 h 63"/>
              <a:gd name="T4" fmla="*/ 2147483646 w 57"/>
              <a:gd name="T5" fmla="*/ 2147483646 h 63"/>
              <a:gd name="T6" fmla="*/ 2147483646 w 57"/>
              <a:gd name="T7" fmla="*/ 2147483646 h 63"/>
              <a:gd name="T8" fmla="*/ 2147483646 w 57"/>
              <a:gd name="T9" fmla="*/ 2147483646 h 63"/>
              <a:gd name="T10" fmla="*/ 2147483646 w 57"/>
              <a:gd name="T11" fmla="*/ 2147483646 h 63"/>
              <a:gd name="T12" fmla="*/ 2147483646 w 57"/>
              <a:gd name="T13" fmla="*/ 2147483646 h 63"/>
              <a:gd name="T14" fmla="*/ 2147483646 w 57"/>
              <a:gd name="T15" fmla="*/ 2147483646 h 63"/>
              <a:gd name="T16" fmla="*/ 2147483646 w 57"/>
              <a:gd name="T17" fmla="*/ 2147483646 h 63"/>
              <a:gd name="T18" fmla="*/ 2147483646 w 57"/>
              <a:gd name="T19" fmla="*/ 2147483646 h 63"/>
              <a:gd name="T20" fmla="*/ 2147483646 w 57"/>
              <a:gd name="T21" fmla="*/ 2147483646 h 63"/>
              <a:gd name="T22" fmla="*/ 2147483646 w 57"/>
              <a:gd name="T23" fmla="*/ 2147483646 h 63"/>
              <a:gd name="T24" fmla="*/ 2147483646 w 57"/>
              <a:gd name="T25" fmla="*/ 2147483646 h 63"/>
              <a:gd name="T26" fmla="*/ 2147483646 w 57"/>
              <a:gd name="T27" fmla="*/ 2147483646 h 63"/>
              <a:gd name="T28" fmla="*/ 2147483646 w 57"/>
              <a:gd name="T29" fmla="*/ 2147483646 h 63"/>
              <a:gd name="T30" fmla="*/ 2147483646 w 57"/>
              <a:gd name="T31" fmla="*/ 2147483646 h 63"/>
              <a:gd name="T32" fmla="*/ 2147483646 w 57"/>
              <a:gd name="T33" fmla="*/ 2147483646 h 63"/>
              <a:gd name="T34" fmla="*/ 2147483646 w 57"/>
              <a:gd name="T35" fmla="*/ 2147483646 h 63"/>
              <a:gd name="T36" fmla="*/ 2147483646 w 57"/>
              <a:gd name="T37" fmla="*/ 2147483646 h 63"/>
              <a:gd name="T38" fmla="*/ 2147483646 w 57"/>
              <a:gd name="T39" fmla="*/ 2147483646 h 63"/>
              <a:gd name="T40" fmla="*/ 2147483646 w 57"/>
              <a:gd name="T41" fmla="*/ 2147483646 h 63"/>
              <a:gd name="T42" fmla="*/ 2147483646 w 57"/>
              <a:gd name="T43" fmla="*/ 2147483646 h 63"/>
              <a:gd name="T44" fmla="*/ 2147483646 w 57"/>
              <a:gd name="T45" fmla="*/ 2147483646 h 63"/>
              <a:gd name="T46" fmla="*/ 2147483646 w 57"/>
              <a:gd name="T47" fmla="*/ 2147483646 h 63"/>
              <a:gd name="T48" fmla="*/ 2147483646 w 57"/>
              <a:gd name="T49" fmla="*/ 2147483646 h 63"/>
              <a:gd name="T50" fmla="*/ 2147483646 w 57"/>
              <a:gd name="T51" fmla="*/ 2147483646 h 63"/>
              <a:gd name="T52" fmla="*/ 2147483646 w 57"/>
              <a:gd name="T53" fmla="*/ 2147483646 h 63"/>
              <a:gd name="T54" fmla="*/ 2147483646 w 57"/>
              <a:gd name="T55" fmla="*/ 2147483646 h 63"/>
              <a:gd name="T56" fmla="*/ 2147483646 w 57"/>
              <a:gd name="T57" fmla="*/ 2147483646 h 63"/>
              <a:gd name="T58" fmla="*/ 2147483646 w 57"/>
              <a:gd name="T59" fmla="*/ 2147483646 h 63"/>
              <a:gd name="T60" fmla="*/ 2147483646 w 57"/>
              <a:gd name="T61" fmla="*/ 2147483646 h 63"/>
              <a:gd name="T62" fmla="*/ 2147483646 w 57"/>
              <a:gd name="T63" fmla="*/ 2147483646 h 63"/>
              <a:gd name="T64" fmla="*/ 2147483646 w 57"/>
              <a:gd name="T65" fmla="*/ 2147483646 h 63"/>
              <a:gd name="T66" fmla="*/ 2147483646 w 57"/>
              <a:gd name="T67" fmla="*/ 2147483646 h 63"/>
              <a:gd name="T68" fmla="*/ 2147483646 w 57"/>
              <a:gd name="T69" fmla="*/ 2147483646 h 63"/>
              <a:gd name="T70" fmla="*/ 2147483646 w 57"/>
              <a:gd name="T71" fmla="*/ 2147483646 h 63"/>
              <a:gd name="T72" fmla="*/ 2147483646 w 57"/>
              <a:gd name="T73" fmla="*/ 2147483646 h 63"/>
              <a:gd name="T74" fmla="*/ 0 w 57"/>
              <a:gd name="T75" fmla="*/ 2147483646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28" name="Freeform 8"/>
          <p:cNvSpPr>
            <a:spLocks/>
          </p:cNvSpPr>
          <p:nvPr/>
        </p:nvSpPr>
        <p:spPr bwMode="auto">
          <a:xfrm>
            <a:off x="5591175" y="4311650"/>
            <a:ext cx="892175" cy="719138"/>
          </a:xfrm>
          <a:custGeom>
            <a:avLst/>
            <a:gdLst>
              <a:gd name="T0" fmla="*/ 0 w 123"/>
              <a:gd name="T1" fmla="*/ 2147483646 h 93"/>
              <a:gd name="T2" fmla="*/ 0 w 123"/>
              <a:gd name="T3" fmla="*/ 2147483646 h 93"/>
              <a:gd name="T4" fmla="*/ 2147483646 w 123"/>
              <a:gd name="T5" fmla="*/ 2147483646 h 93"/>
              <a:gd name="T6" fmla="*/ 2147483646 w 123"/>
              <a:gd name="T7" fmla="*/ 2147483646 h 93"/>
              <a:gd name="T8" fmla="*/ 2147483646 w 123"/>
              <a:gd name="T9" fmla="*/ 2147483646 h 93"/>
              <a:gd name="T10" fmla="*/ 2147483646 w 123"/>
              <a:gd name="T11" fmla="*/ 2147483646 h 93"/>
              <a:gd name="T12" fmla="*/ 2147483646 w 123"/>
              <a:gd name="T13" fmla="*/ 2147483646 h 93"/>
              <a:gd name="T14" fmla="*/ 2147483646 w 123"/>
              <a:gd name="T15" fmla="*/ 2147483646 h 93"/>
              <a:gd name="T16" fmla="*/ 2147483646 w 123"/>
              <a:gd name="T17" fmla="*/ 2147483646 h 93"/>
              <a:gd name="T18" fmla="*/ 2147483646 w 123"/>
              <a:gd name="T19" fmla="*/ 2147483646 h 93"/>
              <a:gd name="T20" fmla="*/ 2147483646 w 123"/>
              <a:gd name="T21" fmla="*/ 2147483646 h 93"/>
              <a:gd name="T22" fmla="*/ 2147483646 w 123"/>
              <a:gd name="T23" fmla="*/ 2147483646 h 93"/>
              <a:gd name="T24" fmla="*/ 2147483646 w 123"/>
              <a:gd name="T25" fmla="*/ 2147483646 h 93"/>
              <a:gd name="T26" fmla="*/ 2147483646 w 123"/>
              <a:gd name="T27" fmla="*/ 2147483646 h 93"/>
              <a:gd name="T28" fmla="*/ 2147483646 w 123"/>
              <a:gd name="T29" fmla="*/ 2147483646 h 93"/>
              <a:gd name="T30" fmla="*/ 2147483646 w 123"/>
              <a:gd name="T31" fmla="*/ 2147483646 h 93"/>
              <a:gd name="T32" fmla="*/ 2147483646 w 123"/>
              <a:gd name="T33" fmla="*/ 2147483646 h 93"/>
              <a:gd name="T34" fmla="*/ 2147483646 w 123"/>
              <a:gd name="T35" fmla="*/ 2147483646 h 93"/>
              <a:gd name="T36" fmla="*/ 2147483646 w 123"/>
              <a:gd name="T37" fmla="*/ 2147483646 h 93"/>
              <a:gd name="T38" fmla="*/ 2147483646 w 123"/>
              <a:gd name="T39" fmla="*/ 2147483646 h 93"/>
              <a:gd name="T40" fmla="*/ 2147483646 w 123"/>
              <a:gd name="T41" fmla="*/ 2147483646 h 93"/>
              <a:gd name="T42" fmla="*/ 2147483646 w 123"/>
              <a:gd name="T43" fmla="*/ 2147483646 h 93"/>
              <a:gd name="T44" fmla="*/ 2147483646 w 123"/>
              <a:gd name="T45" fmla="*/ 2147483646 h 93"/>
              <a:gd name="T46" fmla="*/ 2147483646 w 123"/>
              <a:gd name="T47" fmla="*/ 2147483646 h 93"/>
              <a:gd name="T48" fmla="*/ 2147483646 w 123"/>
              <a:gd name="T49" fmla="*/ 2147483646 h 93"/>
              <a:gd name="T50" fmla="*/ 2147483646 w 123"/>
              <a:gd name="T51" fmla="*/ 2147483646 h 93"/>
              <a:gd name="T52" fmla="*/ 2147483646 w 123"/>
              <a:gd name="T53" fmla="*/ 2147483646 h 93"/>
              <a:gd name="T54" fmla="*/ 2147483646 w 123"/>
              <a:gd name="T55" fmla="*/ 2147483646 h 93"/>
              <a:gd name="T56" fmla="*/ 2147483646 w 123"/>
              <a:gd name="T57" fmla="*/ 2147483646 h 93"/>
              <a:gd name="T58" fmla="*/ 2147483646 w 123"/>
              <a:gd name="T59" fmla="*/ 2147483646 h 93"/>
              <a:gd name="T60" fmla="*/ 2147483646 w 123"/>
              <a:gd name="T61" fmla="*/ 2147483646 h 93"/>
              <a:gd name="T62" fmla="*/ 2147483646 w 123"/>
              <a:gd name="T63" fmla="*/ 2147483646 h 93"/>
              <a:gd name="T64" fmla="*/ 2147483646 w 123"/>
              <a:gd name="T65" fmla="*/ 2147483646 h 93"/>
              <a:gd name="T66" fmla="*/ 2147483646 w 123"/>
              <a:gd name="T67" fmla="*/ 2147483646 h 93"/>
              <a:gd name="T68" fmla="*/ 2147483646 w 123"/>
              <a:gd name="T69" fmla="*/ 2147483646 h 93"/>
              <a:gd name="T70" fmla="*/ 2147483646 w 123"/>
              <a:gd name="T71" fmla="*/ 2147483646 h 93"/>
              <a:gd name="T72" fmla="*/ 2147483646 w 123"/>
              <a:gd name="T73" fmla="*/ 2147483646 h 93"/>
              <a:gd name="T74" fmla="*/ 2147483646 w 123"/>
              <a:gd name="T75" fmla="*/ 2147483646 h 93"/>
              <a:gd name="T76" fmla="*/ 2147483646 w 123"/>
              <a:gd name="T77" fmla="*/ 2147483646 h 93"/>
              <a:gd name="T78" fmla="*/ 2147483646 w 123"/>
              <a:gd name="T79" fmla="*/ 2147483646 h 93"/>
              <a:gd name="T80" fmla="*/ 2147483646 w 123"/>
              <a:gd name="T81" fmla="*/ 2147483646 h 93"/>
              <a:gd name="T82" fmla="*/ 2147483646 w 123"/>
              <a:gd name="T83" fmla="*/ 2147483646 h 93"/>
              <a:gd name="T84" fmla="*/ 2147483646 w 123"/>
              <a:gd name="T85" fmla="*/ 2147483646 h 93"/>
              <a:gd name="T86" fmla="*/ 2147483646 w 123"/>
              <a:gd name="T87" fmla="*/ 2147483646 h 93"/>
              <a:gd name="T88" fmla="*/ 2147483646 w 123"/>
              <a:gd name="T89" fmla="*/ 2147483646 h 93"/>
              <a:gd name="T90" fmla="*/ 2147483646 w 123"/>
              <a:gd name="T91" fmla="*/ 2147483646 h 93"/>
              <a:gd name="T92" fmla="*/ 2147483646 w 123"/>
              <a:gd name="T93" fmla="*/ 2147483646 h 93"/>
              <a:gd name="T94" fmla="*/ 2147483646 w 123"/>
              <a:gd name="T95" fmla="*/ 2147483646 h 93"/>
              <a:gd name="T96" fmla="*/ 2147483646 w 123"/>
              <a:gd name="T97" fmla="*/ 2147483646 h 93"/>
              <a:gd name="T98" fmla="*/ 2147483646 w 123"/>
              <a:gd name="T99" fmla="*/ 2147483646 h 93"/>
              <a:gd name="T100" fmla="*/ 2147483646 w 123"/>
              <a:gd name="T101" fmla="*/ 2147483646 h 93"/>
              <a:gd name="T102" fmla="*/ 2147483646 w 123"/>
              <a:gd name="T103" fmla="*/ 2147483646 h 93"/>
              <a:gd name="T104" fmla="*/ 2147483646 w 123"/>
              <a:gd name="T105" fmla="*/ 2147483646 h 93"/>
              <a:gd name="T106" fmla="*/ 2147483646 w 123"/>
              <a:gd name="T107" fmla="*/ 2147483646 h 93"/>
              <a:gd name="T108" fmla="*/ 2147483646 w 123"/>
              <a:gd name="T109" fmla="*/ 2147483646 h 93"/>
              <a:gd name="T110" fmla="*/ 2147483646 w 123"/>
              <a:gd name="T111" fmla="*/ 2147483646 h 93"/>
              <a:gd name="T112" fmla="*/ 2147483646 w 123"/>
              <a:gd name="T113" fmla="*/ 2147483646 h 93"/>
              <a:gd name="T114" fmla="*/ 2147483646 w 123"/>
              <a:gd name="T115" fmla="*/ 2147483646 h 93"/>
              <a:gd name="T116" fmla="*/ 2147483646 w 123"/>
              <a:gd name="T117" fmla="*/ 2147483646 h 93"/>
              <a:gd name="T118" fmla="*/ 2147483646 w 123"/>
              <a:gd name="T119" fmla="*/ 2147483646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29" name="Freeform 9"/>
          <p:cNvSpPr>
            <a:spLocks/>
          </p:cNvSpPr>
          <p:nvPr/>
        </p:nvSpPr>
        <p:spPr bwMode="auto">
          <a:xfrm>
            <a:off x="2105025" y="2562225"/>
            <a:ext cx="781050" cy="1423988"/>
          </a:xfrm>
          <a:custGeom>
            <a:avLst/>
            <a:gdLst>
              <a:gd name="T0" fmla="*/ 2147483646 w 108"/>
              <a:gd name="T1" fmla="*/ 2147483646 h 184"/>
              <a:gd name="T2" fmla="*/ 2147483646 w 108"/>
              <a:gd name="T3" fmla="*/ 2147483646 h 184"/>
              <a:gd name="T4" fmla="*/ 2147483646 w 108"/>
              <a:gd name="T5" fmla="*/ 2147483646 h 184"/>
              <a:gd name="T6" fmla="*/ 2147483646 w 108"/>
              <a:gd name="T7" fmla="*/ 2147483646 h 184"/>
              <a:gd name="T8" fmla="*/ 2147483646 w 108"/>
              <a:gd name="T9" fmla="*/ 2147483646 h 184"/>
              <a:gd name="T10" fmla="*/ 2147483646 w 108"/>
              <a:gd name="T11" fmla="*/ 2147483646 h 184"/>
              <a:gd name="T12" fmla="*/ 2147483646 w 108"/>
              <a:gd name="T13" fmla="*/ 2147483646 h 184"/>
              <a:gd name="T14" fmla="*/ 2147483646 w 108"/>
              <a:gd name="T15" fmla="*/ 2147483646 h 184"/>
              <a:gd name="T16" fmla="*/ 2147483646 w 108"/>
              <a:gd name="T17" fmla="*/ 2147483646 h 184"/>
              <a:gd name="T18" fmla="*/ 2147483646 w 108"/>
              <a:gd name="T19" fmla="*/ 2147483646 h 184"/>
              <a:gd name="T20" fmla="*/ 2147483646 w 108"/>
              <a:gd name="T21" fmla="*/ 2147483646 h 184"/>
              <a:gd name="T22" fmla="*/ 2147483646 w 108"/>
              <a:gd name="T23" fmla="*/ 2147483646 h 184"/>
              <a:gd name="T24" fmla="*/ 2147483646 w 108"/>
              <a:gd name="T25" fmla="*/ 2147483646 h 184"/>
              <a:gd name="T26" fmla="*/ 2147483646 w 108"/>
              <a:gd name="T27" fmla="*/ 2147483646 h 184"/>
              <a:gd name="T28" fmla="*/ 2147483646 w 108"/>
              <a:gd name="T29" fmla="*/ 2147483646 h 184"/>
              <a:gd name="T30" fmla="*/ 2147483646 w 108"/>
              <a:gd name="T31" fmla="*/ 2147483646 h 184"/>
              <a:gd name="T32" fmla="*/ 2147483646 w 108"/>
              <a:gd name="T33" fmla="*/ 2147483646 h 184"/>
              <a:gd name="T34" fmla="*/ 2147483646 w 108"/>
              <a:gd name="T35" fmla="*/ 2147483646 h 184"/>
              <a:gd name="T36" fmla="*/ 2147483646 w 108"/>
              <a:gd name="T37" fmla="*/ 2147483646 h 184"/>
              <a:gd name="T38" fmla="*/ 2147483646 w 108"/>
              <a:gd name="T39" fmla="*/ 2147483646 h 184"/>
              <a:gd name="T40" fmla="*/ 2147483646 w 108"/>
              <a:gd name="T41" fmla="*/ 2147483646 h 184"/>
              <a:gd name="T42" fmla="*/ 2147483646 w 108"/>
              <a:gd name="T43" fmla="*/ 2147483646 h 184"/>
              <a:gd name="T44" fmla="*/ 2147483646 w 108"/>
              <a:gd name="T45" fmla="*/ 2147483646 h 184"/>
              <a:gd name="T46" fmla="*/ 2147483646 w 108"/>
              <a:gd name="T47" fmla="*/ 2147483646 h 184"/>
              <a:gd name="T48" fmla="*/ 2147483646 w 108"/>
              <a:gd name="T49" fmla="*/ 2147483646 h 184"/>
              <a:gd name="T50" fmla="*/ 2147483646 w 108"/>
              <a:gd name="T51" fmla="*/ 2147483646 h 184"/>
              <a:gd name="T52" fmla="*/ 2147483646 w 108"/>
              <a:gd name="T53" fmla="*/ 2147483646 h 184"/>
              <a:gd name="T54" fmla="*/ 2147483646 w 108"/>
              <a:gd name="T55" fmla="*/ 2147483646 h 184"/>
              <a:gd name="T56" fmla="*/ 2147483646 w 108"/>
              <a:gd name="T57" fmla="*/ 2147483646 h 184"/>
              <a:gd name="T58" fmla="*/ 2147483646 w 108"/>
              <a:gd name="T59" fmla="*/ 2147483646 h 184"/>
              <a:gd name="T60" fmla="*/ 2147483646 w 108"/>
              <a:gd name="T61" fmla="*/ 2147483646 h 184"/>
              <a:gd name="T62" fmla="*/ 0 w 108"/>
              <a:gd name="T63" fmla="*/ 2147483646 h 184"/>
              <a:gd name="T64" fmla="*/ 0 w 108"/>
              <a:gd name="T65" fmla="*/ 2147483646 h 184"/>
              <a:gd name="T66" fmla="*/ 2147483646 w 108"/>
              <a:gd name="T67" fmla="*/ 2147483646 h 184"/>
              <a:gd name="T68" fmla="*/ 2147483646 w 108"/>
              <a:gd name="T69" fmla="*/ 2147483646 h 184"/>
              <a:gd name="T70" fmla="*/ 2147483646 w 108"/>
              <a:gd name="T71" fmla="*/ 2147483646 h 184"/>
              <a:gd name="T72" fmla="*/ 2147483646 w 108"/>
              <a:gd name="T73" fmla="*/ 2147483646 h 184"/>
              <a:gd name="T74" fmla="*/ 2147483646 w 108"/>
              <a:gd name="T75" fmla="*/ 2147483646 h 184"/>
              <a:gd name="T76" fmla="*/ 2147483646 w 108"/>
              <a:gd name="T77" fmla="*/ 2147483646 h 184"/>
              <a:gd name="T78" fmla="*/ 2147483646 w 108"/>
              <a:gd name="T79" fmla="*/ 2147483646 h 184"/>
              <a:gd name="T80" fmla="*/ 2147483646 w 108"/>
              <a:gd name="T81" fmla="*/ 2147483646 h 184"/>
              <a:gd name="T82" fmla="*/ 2147483646 w 108"/>
              <a:gd name="T83" fmla="*/ 2147483646 h 184"/>
              <a:gd name="T84" fmla="*/ 2147483646 w 108"/>
              <a:gd name="T85" fmla="*/ 2147483646 h 184"/>
              <a:gd name="T86" fmla="*/ 2147483646 w 108"/>
              <a:gd name="T87" fmla="*/ 2147483646 h 184"/>
              <a:gd name="T88" fmla="*/ 2147483646 w 108"/>
              <a:gd name="T89" fmla="*/ 2147483646 h 184"/>
              <a:gd name="T90" fmla="*/ 2147483646 w 108"/>
              <a:gd name="T91" fmla="*/ 2147483646 h 184"/>
              <a:gd name="T92" fmla="*/ 2147483646 w 108"/>
              <a:gd name="T93" fmla="*/ 2147483646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30" name="Freeform 10"/>
          <p:cNvSpPr>
            <a:spLocks/>
          </p:cNvSpPr>
          <p:nvPr/>
        </p:nvSpPr>
        <p:spPr bwMode="auto">
          <a:xfrm>
            <a:off x="3325813" y="2452688"/>
            <a:ext cx="681037" cy="604837"/>
          </a:xfrm>
          <a:custGeom>
            <a:avLst/>
            <a:gdLst>
              <a:gd name="T0" fmla="*/ 2147483646 w 94"/>
              <a:gd name="T1" fmla="*/ 2147483646 h 78"/>
              <a:gd name="T2" fmla="*/ 2147483646 w 94"/>
              <a:gd name="T3" fmla="*/ 2147483646 h 78"/>
              <a:gd name="T4" fmla="*/ 2147483646 w 94"/>
              <a:gd name="T5" fmla="*/ 2147483646 h 78"/>
              <a:gd name="T6" fmla="*/ 2147483646 w 94"/>
              <a:gd name="T7" fmla="*/ 0 h 78"/>
              <a:gd name="T8" fmla="*/ 2147483646 w 94"/>
              <a:gd name="T9" fmla="*/ 2147483646 h 78"/>
              <a:gd name="T10" fmla="*/ 2147483646 w 94"/>
              <a:gd name="T11" fmla="*/ 2147483646 h 78"/>
              <a:gd name="T12" fmla="*/ 2147483646 w 94"/>
              <a:gd name="T13" fmla="*/ 2147483646 h 78"/>
              <a:gd name="T14" fmla="*/ 0 w 94"/>
              <a:gd name="T15" fmla="*/ 2147483646 h 78"/>
              <a:gd name="T16" fmla="*/ 2147483646 w 94"/>
              <a:gd name="T17" fmla="*/ 2147483646 h 78"/>
              <a:gd name="T18" fmla="*/ 2147483646 w 94"/>
              <a:gd name="T19" fmla="*/ 2147483646 h 78"/>
              <a:gd name="T20" fmla="*/ 2147483646 w 94"/>
              <a:gd name="T21" fmla="*/ 2147483646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31" name="Freeform 11"/>
          <p:cNvSpPr>
            <a:spLocks/>
          </p:cNvSpPr>
          <p:nvPr/>
        </p:nvSpPr>
        <p:spPr bwMode="auto">
          <a:xfrm>
            <a:off x="3435350" y="3003550"/>
            <a:ext cx="715963" cy="595313"/>
          </a:xfrm>
          <a:custGeom>
            <a:avLst/>
            <a:gdLst>
              <a:gd name="T0" fmla="*/ 0 w 99"/>
              <a:gd name="T1" fmla="*/ 2147483646 h 77"/>
              <a:gd name="T2" fmla="*/ 2147483646 w 99"/>
              <a:gd name="T3" fmla="*/ 0 h 77"/>
              <a:gd name="T4" fmla="*/ 2147483646 w 99"/>
              <a:gd name="T5" fmla="*/ 2147483646 h 77"/>
              <a:gd name="T6" fmla="*/ 2147483646 w 99"/>
              <a:gd name="T7" fmla="*/ 2147483646 h 77"/>
              <a:gd name="T8" fmla="*/ 2147483646 w 99"/>
              <a:gd name="T9" fmla="*/ 2147483646 h 77"/>
              <a:gd name="T10" fmla="*/ 2147483646 w 99"/>
              <a:gd name="T11" fmla="*/ 2147483646 h 77"/>
              <a:gd name="T12" fmla="*/ 2147483646 w 99"/>
              <a:gd name="T13" fmla="*/ 2147483646 h 77"/>
              <a:gd name="T14" fmla="*/ 0 w 99"/>
              <a:gd name="T15" fmla="*/ 2147483646 h 77"/>
              <a:gd name="T16" fmla="*/ 0 w 99"/>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7532" name="Freeform 12"/>
          <p:cNvSpPr>
            <a:spLocks/>
          </p:cNvSpPr>
          <p:nvPr/>
        </p:nvSpPr>
        <p:spPr bwMode="auto">
          <a:xfrm>
            <a:off x="3341688" y="3521075"/>
            <a:ext cx="685800" cy="758825"/>
          </a:xfrm>
          <a:custGeom>
            <a:avLst/>
            <a:gdLst>
              <a:gd name="T0" fmla="*/ 2147483646 w 95"/>
              <a:gd name="T1" fmla="*/ 0 h 98"/>
              <a:gd name="T2" fmla="*/ 0 w 95"/>
              <a:gd name="T3" fmla="*/ 2147483646 h 98"/>
              <a:gd name="T4" fmla="*/ 0 w 95"/>
              <a:gd name="T5" fmla="*/ 2147483646 h 98"/>
              <a:gd name="T6" fmla="*/ 2147483646 w 95"/>
              <a:gd name="T7" fmla="*/ 2147483646 h 98"/>
              <a:gd name="T8" fmla="*/ 2147483646 w 95"/>
              <a:gd name="T9" fmla="*/ 2147483646 h 98"/>
              <a:gd name="T10" fmla="*/ 2147483646 w 95"/>
              <a:gd name="T11" fmla="*/ 2147483646 h 98"/>
              <a:gd name="T12" fmla="*/ 2147483646 w 95"/>
              <a:gd name="T13" fmla="*/ 2147483646 h 98"/>
              <a:gd name="T14" fmla="*/ 2147483646 w 95"/>
              <a:gd name="T15" fmla="*/ 2147483646 h 98"/>
              <a:gd name="T16" fmla="*/ 2147483646 w 95"/>
              <a:gd name="T17" fmla="*/ 2147483646 h 98"/>
              <a:gd name="T18" fmla="*/ 2147483646 w 95"/>
              <a:gd name="T19" fmla="*/ 2147483646 h 98"/>
              <a:gd name="T20" fmla="*/ 2147483646 w 95"/>
              <a:gd name="T21" fmla="*/ 2147483646 h 98"/>
              <a:gd name="T22" fmla="*/ 2147483646 w 95"/>
              <a:gd name="T23" fmla="*/ 2147483646 h 98"/>
              <a:gd name="T24" fmla="*/ 2147483646 w 95"/>
              <a:gd name="T25" fmla="*/ 2147483646 h 98"/>
              <a:gd name="T26" fmla="*/ 2147483646 w 95"/>
              <a:gd name="T27" fmla="*/ 2147483646 h 98"/>
              <a:gd name="T28" fmla="*/ 2147483646 w 95"/>
              <a:gd name="T29" fmla="*/ 2147483646 h 98"/>
              <a:gd name="T30" fmla="*/ 2147483646 w 95"/>
              <a:gd name="T31" fmla="*/ 2147483646 h 98"/>
              <a:gd name="T32" fmla="*/ 2147483646 w 95"/>
              <a:gd name="T33" fmla="*/ 0 h 98"/>
              <a:gd name="T34" fmla="*/ 214748364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33" name="Freeform 13"/>
          <p:cNvSpPr>
            <a:spLocks/>
          </p:cNvSpPr>
          <p:nvPr/>
        </p:nvSpPr>
        <p:spPr bwMode="auto">
          <a:xfrm>
            <a:off x="3602038" y="3660775"/>
            <a:ext cx="1366837" cy="1425575"/>
          </a:xfrm>
          <a:custGeom>
            <a:avLst/>
            <a:gdLst>
              <a:gd name="T0" fmla="*/ 2147483646 w 189"/>
              <a:gd name="T1" fmla="*/ 2147483646 h 184"/>
              <a:gd name="T2" fmla="*/ 2147483646 w 189"/>
              <a:gd name="T3" fmla="*/ 2147483646 h 184"/>
              <a:gd name="T4" fmla="*/ 2147483646 w 189"/>
              <a:gd name="T5" fmla="*/ 2147483646 h 184"/>
              <a:gd name="T6" fmla="*/ 2147483646 w 189"/>
              <a:gd name="T7" fmla="*/ 2147483646 h 184"/>
              <a:gd name="T8" fmla="*/ 2147483646 w 189"/>
              <a:gd name="T9" fmla="*/ 2147483646 h 184"/>
              <a:gd name="T10" fmla="*/ 2147483646 w 189"/>
              <a:gd name="T11" fmla="*/ 2147483646 h 184"/>
              <a:gd name="T12" fmla="*/ 2147483646 w 189"/>
              <a:gd name="T13" fmla="*/ 2147483646 h 184"/>
              <a:gd name="T14" fmla="*/ 2147483646 w 189"/>
              <a:gd name="T15" fmla="*/ 2147483646 h 184"/>
              <a:gd name="T16" fmla="*/ 2147483646 w 189"/>
              <a:gd name="T17" fmla="*/ 2147483646 h 184"/>
              <a:gd name="T18" fmla="*/ 2147483646 w 189"/>
              <a:gd name="T19" fmla="*/ 2147483646 h 184"/>
              <a:gd name="T20" fmla="*/ 2147483646 w 189"/>
              <a:gd name="T21" fmla="*/ 2147483646 h 184"/>
              <a:gd name="T22" fmla="*/ 2147483646 w 189"/>
              <a:gd name="T23" fmla="*/ 2147483646 h 184"/>
              <a:gd name="T24" fmla="*/ 2147483646 w 189"/>
              <a:gd name="T25" fmla="*/ 2147483646 h 184"/>
              <a:gd name="T26" fmla="*/ 2147483646 w 189"/>
              <a:gd name="T27" fmla="*/ 2147483646 h 184"/>
              <a:gd name="T28" fmla="*/ 2147483646 w 189"/>
              <a:gd name="T29" fmla="*/ 2147483646 h 184"/>
              <a:gd name="T30" fmla="*/ 2147483646 w 189"/>
              <a:gd name="T31" fmla="*/ 0 h 184"/>
              <a:gd name="T32" fmla="*/ 0 w 189"/>
              <a:gd name="T33" fmla="*/ 2147483646 h 184"/>
              <a:gd name="T34" fmla="*/ 2147483646 w 189"/>
              <a:gd name="T35" fmla="*/ 2147483646 h 184"/>
              <a:gd name="T36" fmla="*/ 2147483646 w 189"/>
              <a:gd name="T37" fmla="*/ 2147483646 h 184"/>
              <a:gd name="T38" fmla="*/ 2147483646 w 189"/>
              <a:gd name="T39" fmla="*/ 2147483646 h 184"/>
              <a:gd name="T40" fmla="*/ 2147483646 w 189"/>
              <a:gd name="T41" fmla="*/ 2147483646 h 184"/>
              <a:gd name="T42" fmla="*/ 2147483646 w 189"/>
              <a:gd name="T43" fmla="*/ 2147483646 h 184"/>
              <a:gd name="T44" fmla="*/ 2147483646 w 189"/>
              <a:gd name="T45" fmla="*/ 2147483646 h 184"/>
              <a:gd name="T46" fmla="*/ 2147483646 w 189"/>
              <a:gd name="T47" fmla="*/ 2147483646 h 184"/>
              <a:gd name="T48" fmla="*/ 2147483646 w 189"/>
              <a:gd name="T49" fmla="*/ 2147483646 h 184"/>
              <a:gd name="T50" fmla="*/ 2147483646 w 189"/>
              <a:gd name="T51" fmla="*/ 2147483646 h 184"/>
              <a:gd name="T52" fmla="*/ 2147483646 w 189"/>
              <a:gd name="T53" fmla="*/ 2147483646 h 184"/>
              <a:gd name="T54" fmla="*/ 2147483646 w 189"/>
              <a:gd name="T55" fmla="*/ 2147483646 h 184"/>
              <a:gd name="T56" fmla="*/ 2147483646 w 189"/>
              <a:gd name="T57" fmla="*/ 2147483646 h 184"/>
              <a:gd name="T58" fmla="*/ 2147483646 w 189"/>
              <a:gd name="T59" fmla="*/ 2147483646 h 184"/>
              <a:gd name="T60" fmla="*/ 2147483646 w 189"/>
              <a:gd name="T61" fmla="*/ 2147483646 h 184"/>
              <a:gd name="T62" fmla="*/ 2147483646 w 189"/>
              <a:gd name="T63" fmla="*/ 2147483646 h 184"/>
              <a:gd name="T64" fmla="*/ 2147483646 w 189"/>
              <a:gd name="T65" fmla="*/ 2147483646 h 184"/>
              <a:gd name="T66" fmla="*/ 2147483646 w 189"/>
              <a:gd name="T67" fmla="*/ 2147483646 h 184"/>
              <a:gd name="T68" fmla="*/ 2147483646 w 189"/>
              <a:gd name="T69" fmla="*/ 2147483646 h 184"/>
              <a:gd name="T70" fmla="*/ 2147483646 w 189"/>
              <a:gd name="T71" fmla="*/ 2147483646 h 184"/>
              <a:gd name="T72" fmla="*/ 2147483646 w 189"/>
              <a:gd name="T73" fmla="*/ 2147483646 h 184"/>
              <a:gd name="T74" fmla="*/ 2147483646 w 189"/>
              <a:gd name="T75" fmla="*/ 2147483646 h 184"/>
              <a:gd name="T76" fmla="*/ 2147483646 w 189"/>
              <a:gd name="T77" fmla="*/ 2147483646 h 184"/>
              <a:gd name="T78" fmla="*/ 2147483646 w 189"/>
              <a:gd name="T79" fmla="*/ 2147483646 h 184"/>
              <a:gd name="T80" fmla="*/ 2147483646 w 189"/>
              <a:gd name="T81" fmla="*/ 2147483646 h 184"/>
              <a:gd name="T82" fmla="*/ 2147483646 w 189"/>
              <a:gd name="T83" fmla="*/ 2147483646 h 184"/>
              <a:gd name="T84" fmla="*/ 2147483646 w 189"/>
              <a:gd name="T85" fmla="*/ 2147483646 h 184"/>
              <a:gd name="T86" fmla="*/ 2147483646 w 189"/>
              <a:gd name="T87" fmla="*/ 2147483646 h 184"/>
              <a:gd name="T88" fmla="*/ 2147483646 w 189"/>
              <a:gd name="T89" fmla="*/ 2147483646 h 184"/>
              <a:gd name="T90" fmla="*/ 2147483646 w 189"/>
              <a:gd name="T91" fmla="*/ 2147483646 h 184"/>
              <a:gd name="T92" fmla="*/ 2147483646 w 189"/>
              <a:gd name="T93" fmla="*/ 2147483646 h 184"/>
              <a:gd name="T94" fmla="*/ 2147483646 w 189"/>
              <a:gd name="T95" fmla="*/ 2147483646 h 184"/>
              <a:gd name="T96" fmla="*/ 2147483646 w 189"/>
              <a:gd name="T97" fmla="*/ 2147483646 h 184"/>
              <a:gd name="T98" fmla="*/ 2147483646 w 189"/>
              <a:gd name="T99" fmla="*/ 2147483646 h 184"/>
              <a:gd name="T100" fmla="*/ 2147483646 w 189"/>
              <a:gd name="T101" fmla="*/ 2147483646 h 184"/>
              <a:gd name="T102" fmla="*/ 2147483646 w 189"/>
              <a:gd name="T103" fmla="*/ 2147483646 h 184"/>
              <a:gd name="T104" fmla="*/ 2147483646 w 189"/>
              <a:gd name="T105" fmla="*/ 2147483646 h 184"/>
              <a:gd name="T106" fmla="*/ 2147483646 w 189"/>
              <a:gd name="T107" fmla="*/ 2147483646 h 184"/>
              <a:gd name="T108" fmla="*/ 2147483646 w 189"/>
              <a:gd name="T109" fmla="*/ 2147483646 h 184"/>
              <a:gd name="T110" fmla="*/ 2147483646 w 189"/>
              <a:gd name="T111" fmla="*/ 2147483646 h 184"/>
              <a:gd name="T112" fmla="*/ 2147483646 w 189"/>
              <a:gd name="T113" fmla="*/ 2147483646 h 184"/>
              <a:gd name="T114" fmla="*/ 2147483646 w 189"/>
              <a:gd name="T115" fmla="*/ 2147483646 h 184"/>
              <a:gd name="T116" fmla="*/ 2147483646 w 189"/>
              <a:gd name="T117" fmla="*/ 2147483646 h 184"/>
              <a:gd name="T118" fmla="*/ 2147483646 w 189"/>
              <a:gd name="T119" fmla="*/ 2147483646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34" name="Freeform 14"/>
          <p:cNvSpPr>
            <a:spLocks/>
          </p:cNvSpPr>
          <p:nvPr/>
        </p:nvSpPr>
        <p:spPr bwMode="auto">
          <a:xfrm>
            <a:off x="6170613" y="2306638"/>
            <a:ext cx="736600" cy="603250"/>
          </a:xfrm>
          <a:custGeom>
            <a:avLst/>
            <a:gdLst>
              <a:gd name="T0" fmla="*/ 2147483646 w 102"/>
              <a:gd name="T1" fmla="*/ 2147483646 h 78"/>
              <a:gd name="T2" fmla="*/ 2147483646 w 102"/>
              <a:gd name="T3" fmla="*/ 2147483646 h 78"/>
              <a:gd name="T4" fmla="*/ 2147483646 w 102"/>
              <a:gd name="T5" fmla="*/ 2147483646 h 78"/>
              <a:gd name="T6" fmla="*/ 2147483646 w 102"/>
              <a:gd name="T7" fmla="*/ 2147483646 h 78"/>
              <a:gd name="T8" fmla="*/ 2147483646 w 102"/>
              <a:gd name="T9" fmla="*/ 2147483646 h 78"/>
              <a:gd name="T10" fmla="*/ 2147483646 w 102"/>
              <a:gd name="T11" fmla="*/ 2147483646 h 78"/>
              <a:gd name="T12" fmla="*/ 2147483646 w 102"/>
              <a:gd name="T13" fmla="*/ 2147483646 h 78"/>
              <a:gd name="T14" fmla="*/ 2147483646 w 102"/>
              <a:gd name="T15" fmla="*/ 2147483646 h 78"/>
              <a:gd name="T16" fmla="*/ 2147483646 w 102"/>
              <a:gd name="T17" fmla="*/ 2147483646 h 78"/>
              <a:gd name="T18" fmla="*/ 2147483646 w 102"/>
              <a:gd name="T19" fmla="*/ 2147483646 h 78"/>
              <a:gd name="T20" fmla="*/ 2147483646 w 102"/>
              <a:gd name="T21" fmla="*/ 2147483646 h 78"/>
              <a:gd name="T22" fmla="*/ 2147483646 w 102"/>
              <a:gd name="T23" fmla="*/ 2147483646 h 78"/>
              <a:gd name="T24" fmla="*/ 2147483646 w 102"/>
              <a:gd name="T25" fmla="*/ 2147483646 h 78"/>
              <a:gd name="T26" fmla="*/ 2147483646 w 102"/>
              <a:gd name="T27" fmla="*/ 2147483646 h 78"/>
              <a:gd name="T28" fmla="*/ 2147483646 w 102"/>
              <a:gd name="T29" fmla="*/ 2147483646 h 78"/>
              <a:gd name="T30" fmla="*/ 2147483646 w 102"/>
              <a:gd name="T31" fmla="*/ 2147483646 h 78"/>
              <a:gd name="T32" fmla="*/ 2147483646 w 102"/>
              <a:gd name="T33" fmla="*/ 2147483646 h 78"/>
              <a:gd name="T34" fmla="*/ 2147483646 w 102"/>
              <a:gd name="T35" fmla="*/ 2147483646 h 78"/>
              <a:gd name="T36" fmla="*/ 2147483646 w 102"/>
              <a:gd name="T37" fmla="*/ 2147483646 h 78"/>
              <a:gd name="T38" fmla="*/ 2147483646 w 102"/>
              <a:gd name="T39" fmla="*/ 2147483646 h 78"/>
              <a:gd name="T40" fmla="*/ 2147483646 w 102"/>
              <a:gd name="T41" fmla="*/ 2147483646 h 78"/>
              <a:gd name="T42" fmla="*/ 2147483646 w 102"/>
              <a:gd name="T43" fmla="*/ 2147483646 h 78"/>
              <a:gd name="T44" fmla="*/ 2147483646 w 102"/>
              <a:gd name="T45" fmla="*/ 2147483646 h 78"/>
              <a:gd name="T46" fmla="*/ 2147483646 w 102"/>
              <a:gd name="T47" fmla="*/ 2147483646 h 78"/>
              <a:gd name="T48" fmla="*/ 2147483646 w 102"/>
              <a:gd name="T49" fmla="*/ 2147483646 h 78"/>
              <a:gd name="T50" fmla="*/ 2147483646 w 102"/>
              <a:gd name="T51" fmla="*/ 2147483646 h 78"/>
              <a:gd name="T52" fmla="*/ 2147483646 w 102"/>
              <a:gd name="T53" fmla="*/ 0 h 78"/>
              <a:gd name="T54" fmla="*/ 2147483646 w 102"/>
              <a:gd name="T55" fmla="*/ 2147483646 h 78"/>
              <a:gd name="T56" fmla="*/ 2147483646 w 102"/>
              <a:gd name="T57" fmla="*/ 2147483646 h 78"/>
              <a:gd name="T58" fmla="*/ 2147483646 w 102"/>
              <a:gd name="T59" fmla="*/ 2147483646 h 78"/>
              <a:gd name="T60" fmla="*/ 2147483646 w 102"/>
              <a:gd name="T61" fmla="*/ 2147483646 h 78"/>
              <a:gd name="T62" fmla="*/ 2147483646 w 102"/>
              <a:gd name="T63" fmla="*/ 2147483646 h 78"/>
              <a:gd name="T64" fmla="*/ 2147483646 w 102"/>
              <a:gd name="T65" fmla="*/ 2147483646 h 78"/>
              <a:gd name="T66" fmla="*/ 2147483646 w 102"/>
              <a:gd name="T67" fmla="*/ 2147483646 h 78"/>
              <a:gd name="T68" fmla="*/ 2147483646 w 102"/>
              <a:gd name="T69" fmla="*/ 2147483646 h 78"/>
              <a:gd name="T70" fmla="*/ 2147483646 w 102"/>
              <a:gd name="T71" fmla="*/ 2147483646 h 78"/>
              <a:gd name="T72" fmla="*/ 2147483646 w 102"/>
              <a:gd name="T73" fmla="*/ 2147483646 h 78"/>
              <a:gd name="T74" fmla="*/ 2147483646 w 102"/>
              <a:gd name="T75" fmla="*/ 2147483646 h 78"/>
              <a:gd name="T76" fmla="*/ 2147483646 w 102"/>
              <a:gd name="T77" fmla="*/ 2147483646 h 78"/>
              <a:gd name="T78" fmla="*/ 2147483646 w 102"/>
              <a:gd name="T79" fmla="*/ 2147483646 h 78"/>
              <a:gd name="T80" fmla="*/ 2147483646 w 102"/>
              <a:gd name="T81" fmla="*/ 2147483646 h 78"/>
              <a:gd name="T82" fmla="*/ 2147483646 w 102"/>
              <a:gd name="T83" fmla="*/ 2147483646 h 78"/>
              <a:gd name="T84" fmla="*/ 2147483646 w 102"/>
              <a:gd name="T85" fmla="*/ 2147483646 h 78"/>
              <a:gd name="T86" fmla="*/ 2147483646 w 102"/>
              <a:gd name="T87" fmla="*/ 2147483646 h 78"/>
              <a:gd name="T88" fmla="*/ 2147483646 w 102"/>
              <a:gd name="T89" fmla="*/ 2147483646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35" name="Freeform 15"/>
          <p:cNvSpPr>
            <a:spLocks/>
          </p:cNvSpPr>
          <p:nvPr/>
        </p:nvSpPr>
        <p:spPr bwMode="auto">
          <a:xfrm>
            <a:off x="6661150" y="2266950"/>
            <a:ext cx="166688" cy="325438"/>
          </a:xfrm>
          <a:custGeom>
            <a:avLst/>
            <a:gdLst>
              <a:gd name="T0" fmla="*/ 0 w 23"/>
              <a:gd name="T1" fmla="*/ 2147483646 h 42"/>
              <a:gd name="T2" fmla="*/ 2147483646 w 23"/>
              <a:gd name="T3" fmla="*/ 2147483646 h 42"/>
              <a:gd name="T4" fmla="*/ 0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2147483646 w 23"/>
              <a:gd name="T21" fmla="*/ 2147483646 h 42"/>
              <a:gd name="T22" fmla="*/ 2147483646 w 23"/>
              <a:gd name="T23" fmla="*/ 2147483646 h 42"/>
              <a:gd name="T24" fmla="*/ 2147483646 w 23"/>
              <a:gd name="T25" fmla="*/ 2147483646 h 42"/>
              <a:gd name="T26" fmla="*/ 2147483646 w 23"/>
              <a:gd name="T27" fmla="*/ 2147483646 h 42"/>
              <a:gd name="T28" fmla="*/ 2147483646 w 23"/>
              <a:gd name="T29" fmla="*/ 2147483646 h 42"/>
              <a:gd name="T30" fmla="*/ 2147483646 w 23"/>
              <a:gd name="T31" fmla="*/ 2147483646 h 42"/>
              <a:gd name="T32" fmla="*/ 2147483646 w 23"/>
              <a:gd name="T33" fmla="*/ 2147483646 h 42"/>
              <a:gd name="T34" fmla="*/ 2147483646 w 23"/>
              <a:gd name="T35" fmla="*/ 2147483646 h 42"/>
              <a:gd name="T36" fmla="*/ 2147483646 w 23"/>
              <a:gd name="T37" fmla="*/ 2147483646 h 42"/>
              <a:gd name="T38" fmla="*/ 2147483646 w 23"/>
              <a:gd name="T39" fmla="*/ 2147483646 h 42"/>
              <a:gd name="T40" fmla="*/ 2147483646 w 23"/>
              <a:gd name="T41" fmla="*/ 2147483646 h 42"/>
              <a:gd name="T42" fmla="*/ 2147483646 w 23"/>
              <a:gd name="T43" fmla="*/ 2147483646 h 42"/>
              <a:gd name="T44" fmla="*/ 2147483646 w 23"/>
              <a:gd name="T45" fmla="*/ 2147483646 h 42"/>
              <a:gd name="T46" fmla="*/ 2147483646 w 23"/>
              <a:gd name="T47" fmla="*/ 2147483646 h 42"/>
              <a:gd name="T48" fmla="*/ 2147483646 w 23"/>
              <a:gd name="T49" fmla="*/ 2147483646 h 42"/>
              <a:gd name="T50" fmla="*/ 2147483646 w 23"/>
              <a:gd name="T51" fmla="*/ 2147483646 h 42"/>
              <a:gd name="T52" fmla="*/ 2147483646 w 23"/>
              <a:gd name="T53" fmla="*/ 2147483646 h 42"/>
              <a:gd name="T54" fmla="*/ 2147483646 w 23"/>
              <a:gd name="T55" fmla="*/ 2147483646 h 42"/>
              <a:gd name="T56" fmla="*/ 2147483646 w 23"/>
              <a:gd name="T57" fmla="*/ 2147483646 h 42"/>
              <a:gd name="T58" fmla="*/ 2147483646 w 23"/>
              <a:gd name="T59" fmla="*/ 2147483646 h 42"/>
              <a:gd name="T60" fmla="*/ 2147483646 w 23"/>
              <a:gd name="T61" fmla="*/ 2147483646 h 42"/>
              <a:gd name="T62" fmla="*/ 2147483646 w 23"/>
              <a:gd name="T63" fmla="*/ 2147483646 h 42"/>
              <a:gd name="T64" fmla="*/ 2147483646 w 23"/>
              <a:gd name="T65" fmla="*/ 2147483646 h 42"/>
              <a:gd name="T66" fmla="*/ 2147483646 w 23"/>
              <a:gd name="T67" fmla="*/ 2147483646 h 42"/>
              <a:gd name="T68" fmla="*/ 2147483646 w 23"/>
              <a:gd name="T69" fmla="*/ 2147483646 h 42"/>
              <a:gd name="T70" fmla="*/ 2147483646 w 23"/>
              <a:gd name="T71" fmla="*/ 2147483646 h 42"/>
              <a:gd name="T72" fmla="*/ 2147483646 w 23"/>
              <a:gd name="T73" fmla="*/ 2147483646 h 42"/>
              <a:gd name="T74" fmla="*/ 2147483646 w 23"/>
              <a:gd name="T75" fmla="*/ 2147483646 h 42"/>
              <a:gd name="T76" fmla="*/ 2147483646 w 23"/>
              <a:gd name="T77" fmla="*/ 2147483646 h 42"/>
              <a:gd name="T78" fmla="*/ 2147483646 w 23"/>
              <a:gd name="T79" fmla="*/ 2147483646 h 42"/>
              <a:gd name="T80" fmla="*/ 2147483646 w 23"/>
              <a:gd name="T81" fmla="*/ 0 h 42"/>
              <a:gd name="T82" fmla="*/ 0 w 23"/>
              <a:gd name="T83" fmla="*/ 2147483646 h 42"/>
              <a:gd name="T84" fmla="*/ 0 w 23"/>
              <a:gd name="T85" fmla="*/ 2147483646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7536" name="Freeform 16"/>
          <p:cNvSpPr>
            <a:spLocks/>
          </p:cNvSpPr>
          <p:nvPr/>
        </p:nvSpPr>
        <p:spPr bwMode="auto">
          <a:xfrm>
            <a:off x="2957513" y="2794000"/>
            <a:ext cx="550862" cy="727075"/>
          </a:xfrm>
          <a:custGeom>
            <a:avLst/>
            <a:gdLst>
              <a:gd name="T0" fmla="*/ 2147483646 w 76"/>
              <a:gd name="T1" fmla="*/ 2147483646 h 94"/>
              <a:gd name="T2" fmla="*/ 2147483646 w 76"/>
              <a:gd name="T3" fmla="*/ 2147483646 h 94"/>
              <a:gd name="T4" fmla="*/ 2147483646 w 76"/>
              <a:gd name="T5" fmla="*/ 2147483646 h 94"/>
              <a:gd name="T6" fmla="*/ 2147483646 w 76"/>
              <a:gd name="T7" fmla="*/ 2147483646 h 94"/>
              <a:gd name="T8" fmla="*/ 2147483646 w 76"/>
              <a:gd name="T9" fmla="*/ 0 h 94"/>
              <a:gd name="T10" fmla="*/ 0 w 76"/>
              <a:gd name="T11" fmla="*/ 2147483646 h 94"/>
              <a:gd name="T12" fmla="*/ 0 w 76"/>
              <a:gd name="T13" fmla="*/ 2147483646 h 94"/>
              <a:gd name="T14" fmla="*/ 2147483646 w 76"/>
              <a:gd name="T15" fmla="*/ 2147483646 h 94"/>
              <a:gd name="T16" fmla="*/ 2147483646 w 76"/>
              <a:gd name="T17" fmla="*/ 214748364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37" name="Freeform 17"/>
          <p:cNvSpPr>
            <a:spLocks/>
          </p:cNvSpPr>
          <p:nvPr/>
        </p:nvSpPr>
        <p:spPr bwMode="auto">
          <a:xfrm>
            <a:off x="2343150" y="1709738"/>
            <a:ext cx="649288" cy="511175"/>
          </a:xfrm>
          <a:custGeom>
            <a:avLst/>
            <a:gdLst>
              <a:gd name="T0" fmla="*/ 2147483646 w 90"/>
              <a:gd name="T1" fmla="*/ 2147483646 h 66"/>
              <a:gd name="T2" fmla="*/ 0 w 90"/>
              <a:gd name="T3" fmla="*/ 2147483646 h 66"/>
              <a:gd name="T4" fmla="*/ 2147483646 w 90"/>
              <a:gd name="T5" fmla="*/ 2147483646 h 66"/>
              <a:gd name="T6" fmla="*/ 2147483646 w 90"/>
              <a:gd name="T7" fmla="*/ 2147483646 h 66"/>
              <a:gd name="T8" fmla="*/ 2147483646 w 90"/>
              <a:gd name="T9" fmla="*/ 2147483646 h 66"/>
              <a:gd name="T10" fmla="*/ 2147483646 w 90"/>
              <a:gd name="T11" fmla="*/ 2147483646 h 66"/>
              <a:gd name="T12" fmla="*/ 2147483646 w 90"/>
              <a:gd name="T13" fmla="*/ 2147483646 h 66"/>
              <a:gd name="T14" fmla="*/ 2147483646 w 90"/>
              <a:gd name="T15" fmla="*/ 2147483646 h 66"/>
              <a:gd name="T16" fmla="*/ 2147483646 w 90"/>
              <a:gd name="T17" fmla="*/ 2147483646 h 66"/>
              <a:gd name="T18" fmla="*/ 2147483646 w 90"/>
              <a:gd name="T19" fmla="*/ 2147483646 h 66"/>
              <a:gd name="T20" fmla="*/ 2147483646 w 90"/>
              <a:gd name="T21" fmla="*/ 2147483646 h 66"/>
              <a:gd name="T22" fmla="*/ 2147483646 w 90"/>
              <a:gd name="T23" fmla="*/ 2147483646 h 66"/>
              <a:gd name="T24" fmla="*/ 2147483646 w 90"/>
              <a:gd name="T25" fmla="*/ 2147483646 h 66"/>
              <a:gd name="T26" fmla="*/ 2147483646 w 90"/>
              <a:gd name="T27" fmla="*/ 2147483646 h 66"/>
              <a:gd name="T28" fmla="*/ 2147483646 w 90"/>
              <a:gd name="T29" fmla="*/ 2147483646 h 66"/>
              <a:gd name="T30" fmla="*/ 2147483646 w 90"/>
              <a:gd name="T31" fmla="*/ 2147483646 h 66"/>
              <a:gd name="T32" fmla="*/ 2147483646 w 90"/>
              <a:gd name="T33" fmla="*/ 2147483646 h 66"/>
              <a:gd name="T34" fmla="*/ 2147483646 w 90"/>
              <a:gd name="T35" fmla="*/ 2147483646 h 66"/>
              <a:gd name="T36" fmla="*/ 2147483646 w 90"/>
              <a:gd name="T37" fmla="*/ 2147483646 h 66"/>
              <a:gd name="T38" fmla="*/ 2147483646 w 90"/>
              <a:gd name="T39" fmla="*/ 2147483646 h 66"/>
              <a:gd name="T40" fmla="*/ 2147483646 w 90"/>
              <a:gd name="T41" fmla="*/ 2147483646 h 66"/>
              <a:gd name="T42" fmla="*/ 2147483646 w 90"/>
              <a:gd name="T43" fmla="*/ 2147483646 h 66"/>
              <a:gd name="T44" fmla="*/ 2147483646 w 90"/>
              <a:gd name="T45" fmla="*/ 2147483646 h 66"/>
              <a:gd name="T46" fmla="*/ 2147483646 w 90"/>
              <a:gd name="T47" fmla="*/ 2147483646 h 66"/>
              <a:gd name="T48" fmla="*/ 2147483646 w 90"/>
              <a:gd name="T49" fmla="*/ 2147483646 h 66"/>
              <a:gd name="T50" fmla="*/ 2147483646 w 90"/>
              <a:gd name="T51" fmla="*/ 2147483646 h 66"/>
              <a:gd name="T52" fmla="*/ 2147483646 w 90"/>
              <a:gd name="T53" fmla="*/ 2147483646 h 66"/>
              <a:gd name="T54" fmla="*/ 2147483646 w 90"/>
              <a:gd name="T55" fmla="*/ 2147483646 h 66"/>
              <a:gd name="T56" fmla="*/ 2147483646 w 90"/>
              <a:gd name="T57" fmla="*/ 2147483646 h 66"/>
              <a:gd name="T58" fmla="*/ 2147483646 w 90"/>
              <a:gd name="T59" fmla="*/ 2147483646 h 66"/>
              <a:gd name="T60" fmla="*/ 2147483646 w 90"/>
              <a:gd name="T61" fmla="*/ 2147483646 h 66"/>
              <a:gd name="T62" fmla="*/ 2147483646 w 90"/>
              <a:gd name="T63" fmla="*/ 2147483646 h 66"/>
              <a:gd name="T64" fmla="*/ 2147483646 w 90"/>
              <a:gd name="T65" fmla="*/ 2147483646 h 66"/>
              <a:gd name="T66" fmla="*/ 2147483646 w 90"/>
              <a:gd name="T67" fmla="*/ 2147483646 h 66"/>
              <a:gd name="T68" fmla="*/ 2147483646 w 90"/>
              <a:gd name="T69" fmla="*/ 2147483646 h 66"/>
              <a:gd name="T70" fmla="*/ 2147483646 w 90"/>
              <a:gd name="T71" fmla="*/ 2147483646 h 66"/>
              <a:gd name="T72" fmla="*/ 2147483646 w 90"/>
              <a:gd name="T73" fmla="*/ 0 h 66"/>
              <a:gd name="T74" fmla="*/ 2147483646 w 90"/>
              <a:gd name="T75" fmla="*/ 2147483646 h 66"/>
              <a:gd name="T76" fmla="*/ 2147483646 w 90"/>
              <a:gd name="T77" fmla="*/ 2147483646 h 66"/>
              <a:gd name="T78" fmla="*/ 2147483646 w 90"/>
              <a:gd name="T79" fmla="*/ 2147483646 h 66"/>
              <a:gd name="T80" fmla="*/ 2147483646 w 90"/>
              <a:gd name="T81" fmla="*/ 2147483646 h 66"/>
              <a:gd name="T82" fmla="*/ 2147483646 w 90"/>
              <a:gd name="T83" fmla="*/ 2147483646 h 66"/>
              <a:gd name="T84" fmla="*/ 2147483646 w 90"/>
              <a:gd name="T85" fmla="*/ 2147483646 h 66"/>
              <a:gd name="T86" fmla="*/ 2147483646 w 90"/>
              <a:gd name="T87" fmla="*/ 2147483646 h 66"/>
              <a:gd name="T88" fmla="*/ 2147483646 w 90"/>
              <a:gd name="T89" fmla="*/ 2147483646 h 66"/>
              <a:gd name="T90" fmla="*/ 2147483646 w 90"/>
              <a:gd name="T91" fmla="*/ 2147483646 h 66"/>
              <a:gd name="T92" fmla="*/ 2147483646 w 90"/>
              <a:gd name="T93" fmla="*/ 2147483646 h 66"/>
              <a:gd name="T94" fmla="*/ 2147483646 w 90"/>
              <a:gd name="T95" fmla="*/ 2147483646 h 66"/>
              <a:gd name="T96" fmla="*/ 2147483646 w 90"/>
              <a:gd name="T97" fmla="*/ 2147483646 h 66"/>
              <a:gd name="T98" fmla="*/ 2147483646 w 90"/>
              <a:gd name="T99" fmla="*/ 2147483646 h 66"/>
              <a:gd name="T100" fmla="*/ 2147483646 w 90"/>
              <a:gd name="T101" fmla="*/ 2147483646 h 66"/>
              <a:gd name="T102" fmla="*/ 2147483646 w 90"/>
              <a:gd name="T103" fmla="*/ 2147483646 h 66"/>
              <a:gd name="T104" fmla="*/ 2147483646 w 90"/>
              <a:gd name="T105" fmla="*/ 2147483646 h 66"/>
              <a:gd name="T106" fmla="*/ 2147483646 w 90"/>
              <a:gd name="T107" fmla="*/ 2147483646 h 66"/>
              <a:gd name="T108" fmla="*/ 2147483646 w 90"/>
              <a:gd name="T109" fmla="*/ 2147483646 h 66"/>
              <a:gd name="T110" fmla="*/ 2147483646 w 90"/>
              <a:gd name="T111" fmla="*/ 2147483646 h 66"/>
              <a:gd name="T112" fmla="*/ 2147483646 w 90"/>
              <a:gd name="T113" fmla="*/ 2147483646 h 66"/>
              <a:gd name="T114" fmla="*/ 2147483646 w 90"/>
              <a:gd name="T115" fmla="*/ 2147483646 h 66"/>
              <a:gd name="T116" fmla="*/ 2147483646 w 90"/>
              <a:gd name="T117" fmla="*/ 2147483646 h 66"/>
              <a:gd name="T118" fmla="*/ 2147483646 w 90"/>
              <a:gd name="T119" fmla="*/ 2147483646 h 66"/>
              <a:gd name="T120" fmla="*/ 2147483646 w 90"/>
              <a:gd name="T121" fmla="*/ 2147483646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38" name="Freeform 18"/>
          <p:cNvSpPr>
            <a:spLocks/>
          </p:cNvSpPr>
          <p:nvPr/>
        </p:nvSpPr>
        <p:spPr bwMode="auto">
          <a:xfrm>
            <a:off x="2168525" y="2035175"/>
            <a:ext cx="784225" cy="696913"/>
          </a:xfrm>
          <a:custGeom>
            <a:avLst/>
            <a:gdLst>
              <a:gd name="T0" fmla="*/ 0 w 108"/>
              <a:gd name="T1" fmla="*/ 2147483646 h 90"/>
              <a:gd name="T2" fmla="*/ 0 w 108"/>
              <a:gd name="T3" fmla="*/ 2147483646 h 90"/>
              <a:gd name="T4" fmla="*/ 2147483646 w 108"/>
              <a:gd name="T5" fmla="*/ 2147483646 h 90"/>
              <a:gd name="T6" fmla="*/ 2147483646 w 108"/>
              <a:gd name="T7" fmla="*/ 2147483646 h 90"/>
              <a:gd name="T8" fmla="*/ 2147483646 w 108"/>
              <a:gd name="T9" fmla="*/ 2147483646 h 90"/>
              <a:gd name="T10" fmla="*/ 2147483646 w 108"/>
              <a:gd name="T11" fmla="*/ 2147483646 h 90"/>
              <a:gd name="T12" fmla="*/ 2147483646 w 108"/>
              <a:gd name="T13" fmla="*/ 2147483646 h 90"/>
              <a:gd name="T14" fmla="*/ 2147483646 w 108"/>
              <a:gd name="T15" fmla="*/ 2147483646 h 90"/>
              <a:gd name="T16" fmla="*/ 2147483646 w 108"/>
              <a:gd name="T17" fmla="*/ 2147483646 h 90"/>
              <a:gd name="T18" fmla="*/ 2147483646 w 108"/>
              <a:gd name="T19" fmla="*/ 2147483646 h 90"/>
              <a:gd name="T20" fmla="*/ 2147483646 w 108"/>
              <a:gd name="T21" fmla="*/ 2147483646 h 90"/>
              <a:gd name="T22" fmla="*/ 2147483646 w 108"/>
              <a:gd name="T23" fmla="*/ 0 h 90"/>
              <a:gd name="T24" fmla="*/ 2147483646 w 108"/>
              <a:gd name="T25" fmla="*/ 0 h 90"/>
              <a:gd name="T26" fmla="*/ 2147483646 w 108"/>
              <a:gd name="T27" fmla="*/ 2147483646 h 90"/>
              <a:gd name="T28" fmla="*/ 2147483646 w 108"/>
              <a:gd name="T29" fmla="*/ 2147483646 h 90"/>
              <a:gd name="T30" fmla="*/ 2147483646 w 108"/>
              <a:gd name="T31" fmla="*/ 2147483646 h 90"/>
              <a:gd name="T32" fmla="*/ 2147483646 w 108"/>
              <a:gd name="T33" fmla="*/ 2147483646 h 90"/>
              <a:gd name="T34" fmla="*/ 2147483646 w 108"/>
              <a:gd name="T35" fmla="*/ 2147483646 h 90"/>
              <a:gd name="T36" fmla="*/ 2147483646 w 108"/>
              <a:gd name="T37" fmla="*/ 2147483646 h 90"/>
              <a:gd name="T38" fmla="*/ 2147483646 w 108"/>
              <a:gd name="T39" fmla="*/ 2147483646 h 90"/>
              <a:gd name="T40" fmla="*/ 2147483646 w 108"/>
              <a:gd name="T41" fmla="*/ 2147483646 h 90"/>
              <a:gd name="T42" fmla="*/ 2147483646 w 108"/>
              <a:gd name="T43" fmla="*/ 2147483646 h 90"/>
              <a:gd name="T44" fmla="*/ 2147483646 w 108"/>
              <a:gd name="T45" fmla="*/ 2147483646 h 90"/>
              <a:gd name="T46" fmla="*/ 2147483646 w 108"/>
              <a:gd name="T47" fmla="*/ 2147483646 h 90"/>
              <a:gd name="T48" fmla="*/ 2147483646 w 108"/>
              <a:gd name="T49" fmla="*/ 2147483646 h 90"/>
              <a:gd name="T50" fmla="*/ 2147483646 w 108"/>
              <a:gd name="T51" fmla="*/ 2147483646 h 90"/>
              <a:gd name="T52" fmla="*/ 2147483646 w 108"/>
              <a:gd name="T53" fmla="*/ 2147483646 h 90"/>
              <a:gd name="T54" fmla="*/ 2147483646 w 108"/>
              <a:gd name="T55" fmla="*/ 2147483646 h 90"/>
              <a:gd name="T56" fmla="*/ 2147483646 w 108"/>
              <a:gd name="T57" fmla="*/ 2147483646 h 90"/>
              <a:gd name="T58" fmla="*/ 2147483646 w 108"/>
              <a:gd name="T59" fmla="*/ 2147483646 h 90"/>
              <a:gd name="T60" fmla="*/ 2147483646 w 108"/>
              <a:gd name="T61" fmla="*/ 2147483646 h 90"/>
              <a:gd name="T62" fmla="*/ 2147483646 w 108"/>
              <a:gd name="T63" fmla="*/ 2147483646 h 90"/>
              <a:gd name="T64" fmla="*/ 2147483646 w 108"/>
              <a:gd name="T65" fmla="*/ 2147483646 h 90"/>
              <a:gd name="T66" fmla="*/ 2147483646 w 108"/>
              <a:gd name="T67" fmla="*/ 2147483646 h 90"/>
              <a:gd name="T68" fmla="*/ 2147483646 w 108"/>
              <a:gd name="T69" fmla="*/ 2147483646 h 90"/>
              <a:gd name="T70" fmla="*/ 2147483646 w 108"/>
              <a:gd name="T71" fmla="*/ 2147483646 h 90"/>
              <a:gd name="T72" fmla="*/ 2147483646 w 108"/>
              <a:gd name="T73" fmla="*/ 2147483646 h 90"/>
              <a:gd name="T74" fmla="*/ 2147483646 w 108"/>
              <a:gd name="T75" fmla="*/ 2147483646 h 90"/>
              <a:gd name="T76" fmla="*/ 2147483646 w 108"/>
              <a:gd name="T77" fmla="*/ 2147483646 h 90"/>
              <a:gd name="T78" fmla="*/ 2147483646 w 108"/>
              <a:gd name="T79" fmla="*/ 2147483646 h 90"/>
              <a:gd name="T80" fmla="*/ 2147483646 w 108"/>
              <a:gd name="T81" fmla="*/ 2147483646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39" name="Freeform 19"/>
          <p:cNvSpPr>
            <a:spLocks/>
          </p:cNvSpPr>
          <p:nvPr/>
        </p:nvSpPr>
        <p:spPr bwMode="auto">
          <a:xfrm>
            <a:off x="2806700" y="1833563"/>
            <a:ext cx="585788" cy="1006475"/>
          </a:xfrm>
          <a:custGeom>
            <a:avLst/>
            <a:gdLst>
              <a:gd name="T0" fmla="*/ 2147483646 w 81"/>
              <a:gd name="T1" fmla="*/ 2147483646 h 130"/>
              <a:gd name="T2" fmla="*/ 2147483646 w 81"/>
              <a:gd name="T3" fmla="*/ 2147483646 h 130"/>
              <a:gd name="T4" fmla="*/ 2147483646 w 81"/>
              <a:gd name="T5" fmla="*/ 2147483646 h 130"/>
              <a:gd name="T6" fmla="*/ 2147483646 w 81"/>
              <a:gd name="T7" fmla="*/ 2147483646 h 130"/>
              <a:gd name="T8" fmla="*/ 2147483646 w 81"/>
              <a:gd name="T9" fmla="*/ 2147483646 h 130"/>
              <a:gd name="T10" fmla="*/ 2147483646 w 81"/>
              <a:gd name="T11" fmla="*/ 2147483646 h 130"/>
              <a:gd name="T12" fmla="*/ 2147483646 w 81"/>
              <a:gd name="T13" fmla="*/ 2147483646 h 130"/>
              <a:gd name="T14" fmla="*/ 2147483646 w 81"/>
              <a:gd name="T15" fmla="*/ 2147483646 h 130"/>
              <a:gd name="T16" fmla="*/ 2147483646 w 81"/>
              <a:gd name="T17" fmla="*/ 2147483646 h 130"/>
              <a:gd name="T18" fmla="*/ 2147483646 w 81"/>
              <a:gd name="T19" fmla="*/ 2147483646 h 130"/>
              <a:gd name="T20" fmla="*/ 2147483646 w 81"/>
              <a:gd name="T21" fmla="*/ 2147483646 h 130"/>
              <a:gd name="T22" fmla="*/ 2147483646 w 81"/>
              <a:gd name="T23" fmla="*/ 2147483646 h 130"/>
              <a:gd name="T24" fmla="*/ 2147483646 w 81"/>
              <a:gd name="T25" fmla="*/ 2147483646 h 130"/>
              <a:gd name="T26" fmla="*/ 2147483646 w 81"/>
              <a:gd name="T27" fmla="*/ 2147483646 h 130"/>
              <a:gd name="T28" fmla="*/ 2147483646 w 81"/>
              <a:gd name="T29" fmla="*/ 0 h 130"/>
              <a:gd name="T30" fmla="*/ 2147483646 w 81"/>
              <a:gd name="T31" fmla="*/ 2147483646 h 130"/>
              <a:gd name="T32" fmla="*/ 2147483646 w 81"/>
              <a:gd name="T33" fmla="*/ 2147483646 h 130"/>
              <a:gd name="T34" fmla="*/ 2147483646 w 81"/>
              <a:gd name="T35" fmla="*/ 2147483646 h 130"/>
              <a:gd name="T36" fmla="*/ 2147483646 w 81"/>
              <a:gd name="T37" fmla="*/ 2147483646 h 130"/>
              <a:gd name="T38" fmla="*/ 2147483646 w 81"/>
              <a:gd name="T39" fmla="*/ 2147483646 h 130"/>
              <a:gd name="T40" fmla="*/ 2147483646 w 81"/>
              <a:gd name="T41" fmla="*/ 2147483646 h 130"/>
              <a:gd name="T42" fmla="*/ 2147483646 w 81"/>
              <a:gd name="T43" fmla="*/ 2147483646 h 130"/>
              <a:gd name="T44" fmla="*/ 2147483646 w 81"/>
              <a:gd name="T45" fmla="*/ 2147483646 h 130"/>
              <a:gd name="T46" fmla="*/ 2147483646 w 81"/>
              <a:gd name="T47" fmla="*/ 2147483646 h 130"/>
              <a:gd name="T48" fmla="*/ 2147483646 w 81"/>
              <a:gd name="T49" fmla="*/ 2147483646 h 130"/>
              <a:gd name="T50" fmla="*/ 2147483646 w 81"/>
              <a:gd name="T51" fmla="*/ 2147483646 h 130"/>
              <a:gd name="T52" fmla="*/ 2147483646 w 81"/>
              <a:gd name="T53" fmla="*/ 2147483646 h 130"/>
              <a:gd name="T54" fmla="*/ 2147483646 w 81"/>
              <a:gd name="T55" fmla="*/ 2147483646 h 130"/>
              <a:gd name="T56" fmla="*/ 2147483646 w 81"/>
              <a:gd name="T57" fmla="*/ 2147483646 h 130"/>
              <a:gd name="T58" fmla="*/ 2147483646 w 81"/>
              <a:gd name="T59" fmla="*/ 2147483646 h 130"/>
              <a:gd name="T60" fmla="*/ 2147483646 w 81"/>
              <a:gd name="T61" fmla="*/ 2147483646 h 130"/>
              <a:gd name="T62" fmla="*/ 2147483646 w 81"/>
              <a:gd name="T63" fmla="*/ 2147483646 h 130"/>
              <a:gd name="T64" fmla="*/ 2147483646 w 81"/>
              <a:gd name="T65" fmla="*/ 2147483646 h 130"/>
              <a:gd name="T66" fmla="*/ 2147483646 w 81"/>
              <a:gd name="T67" fmla="*/ 2147483646 h 130"/>
              <a:gd name="T68" fmla="*/ 2147483646 w 81"/>
              <a:gd name="T69" fmla="*/ 2147483646 h 130"/>
              <a:gd name="T70" fmla="*/ 2147483646 w 81"/>
              <a:gd name="T71" fmla="*/ 2147483646 h 130"/>
              <a:gd name="T72" fmla="*/ 2147483646 w 81"/>
              <a:gd name="T73" fmla="*/ 2147483646 h 130"/>
              <a:gd name="T74" fmla="*/ 2147483646 w 81"/>
              <a:gd name="T75" fmla="*/ 2147483646 h 130"/>
              <a:gd name="T76" fmla="*/ 2147483646 w 81"/>
              <a:gd name="T77" fmla="*/ 2147483646 h 130"/>
              <a:gd name="T78" fmla="*/ 2147483646 w 81"/>
              <a:gd name="T79" fmla="*/ 2147483646 h 130"/>
              <a:gd name="T80" fmla="*/ 2147483646 w 81"/>
              <a:gd name="T81" fmla="*/ 2147483646 h 130"/>
              <a:gd name="T82" fmla="*/ 2147483646 w 81"/>
              <a:gd name="T83" fmla="*/ 2147483646 h 130"/>
              <a:gd name="T84" fmla="*/ 2147483646 w 81"/>
              <a:gd name="T85" fmla="*/ 2147483646 h 130"/>
              <a:gd name="T86" fmla="*/ 2147483646 w 81"/>
              <a:gd name="T87" fmla="*/ 2147483646 h 130"/>
              <a:gd name="T88" fmla="*/ 2147483646 w 81"/>
              <a:gd name="T89" fmla="*/ 2147483646 h 130"/>
              <a:gd name="T90" fmla="*/ 2147483646 w 81"/>
              <a:gd name="T91" fmla="*/ 2147483646 h 130"/>
              <a:gd name="T92" fmla="*/ 2147483646 w 81"/>
              <a:gd name="T93" fmla="*/ 2147483646 h 130"/>
              <a:gd name="T94" fmla="*/ 2147483646 w 81"/>
              <a:gd name="T95" fmla="*/ 2147483646 h 130"/>
              <a:gd name="T96" fmla="*/ 0 w 81"/>
              <a:gd name="T97" fmla="*/ 214748364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40" name="Freeform 20"/>
          <p:cNvSpPr>
            <a:spLocks/>
          </p:cNvSpPr>
          <p:nvPr/>
        </p:nvSpPr>
        <p:spPr bwMode="auto">
          <a:xfrm>
            <a:off x="3054350" y="1857375"/>
            <a:ext cx="995363" cy="673100"/>
          </a:xfrm>
          <a:custGeom>
            <a:avLst/>
            <a:gdLst>
              <a:gd name="T0" fmla="*/ 2147483646 w 138"/>
              <a:gd name="T1" fmla="*/ 2147483646 h 87"/>
              <a:gd name="T2" fmla="*/ 2147483646 w 138"/>
              <a:gd name="T3" fmla="*/ 2147483646 h 87"/>
              <a:gd name="T4" fmla="*/ 2147483646 w 138"/>
              <a:gd name="T5" fmla="*/ 2147483646 h 87"/>
              <a:gd name="T6" fmla="*/ 2147483646 w 138"/>
              <a:gd name="T7" fmla="*/ 2147483646 h 87"/>
              <a:gd name="T8" fmla="*/ 2147483646 w 138"/>
              <a:gd name="T9" fmla="*/ 2147483646 h 87"/>
              <a:gd name="T10" fmla="*/ 2147483646 w 138"/>
              <a:gd name="T11" fmla="*/ 2147483646 h 87"/>
              <a:gd name="T12" fmla="*/ 2147483646 w 138"/>
              <a:gd name="T13" fmla="*/ 2147483646 h 87"/>
              <a:gd name="T14" fmla="*/ 2147483646 w 138"/>
              <a:gd name="T15" fmla="*/ 2147483646 h 87"/>
              <a:gd name="T16" fmla="*/ 2147483646 w 138"/>
              <a:gd name="T17" fmla="*/ 2147483646 h 87"/>
              <a:gd name="T18" fmla="*/ 2147483646 w 138"/>
              <a:gd name="T19" fmla="*/ 2147483646 h 87"/>
              <a:gd name="T20" fmla="*/ 2147483646 w 138"/>
              <a:gd name="T21" fmla="*/ 2147483646 h 87"/>
              <a:gd name="T22" fmla="*/ 2147483646 w 138"/>
              <a:gd name="T23" fmla="*/ 2147483646 h 87"/>
              <a:gd name="T24" fmla="*/ 2147483646 w 138"/>
              <a:gd name="T25" fmla="*/ 2147483646 h 87"/>
              <a:gd name="T26" fmla="*/ 2147483646 w 138"/>
              <a:gd name="T27" fmla="*/ 2147483646 h 87"/>
              <a:gd name="T28" fmla="*/ 2147483646 w 138"/>
              <a:gd name="T29" fmla="*/ 2147483646 h 87"/>
              <a:gd name="T30" fmla="*/ 2147483646 w 138"/>
              <a:gd name="T31" fmla="*/ 2147483646 h 87"/>
              <a:gd name="T32" fmla="*/ 2147483646 w 138"/>
              <a:gd name="T33" fmla="*/ 2147483646 h 87"/>
              <a:gd name="T34" fmla="*/ 2147483646 w 138"/>
              <a:gd name="T35" fmla="*/ 2147483646 h 87"/>
              <a:gd name="T36" fmla="*/ 2147483646 w 138"/>
              <a:gd name="T37" fmla="*/ 2147483646 h 87"/>
              <a:gd name="T38" fmla="*/ 2147483646 w 138"/>
              <a:gd name="T39" fmla="*/ 2147483646 h 87"/>
              <a:gd name="T40" fmla="*/ 2147483646 w 138"/>
              <a:gd name="T41" fmla="*/ 2147483646 h 87"/>
              <a:gd name="T42" fmla="*/ 2147483646 w 138"/>
              <a:gd name="T43" fmla="*/ 2147483646 h 87"/>
              <a:gd name="T44" fmla="*/ 2147483646 w 138"/>
              <a:gd name="T45" fmla="*/ 2147483646 h 87"/>
              <a:gd name="T46" fmla="*/ 2147483646 w 138"/>
              <a:gd name="T47" fmla="*/ 2147483646 h 87"/>
              <a:gd name="T48" fmla="*/ 2147483646 w 138"/>
              <a:gd name="T49" fmla="*/ 2147483646 h 87"/>
              <a:gd name="T50" fmla="*/ 2147483646 w 138"/>
              <a:gd name="T51" fmla="*/ 2147483646 h 87"/>
              <a:gd name="T52" fmla="*/ 2147483646 w 138"/>
              <a:gd name="T53" fmla="*/ 2147483646 h 87"/>
              <a:gd name="T54" fmla="*/ 2147483646 w 138"/>
              <a:gd name="T55" fmla="*/ 2147483646 h 87"/>
              <a:gd name="T56" fmla="*/ 2147483646 w 138"/>
              <a:gd name="T57" fmla="*/ 2147483646 h 87"/>
              <a:gd name="T58" fmla="*/ 2147483646 w 138"/>
              <a:gd name="T59" fmla="*/ 2147483646 h 87"/>
              <a:gd name="T60" fmla="*/ 2147483646 w 138"/>
              <a:gd name="T61" fmla="*/ 2147483646 h 87"/>
              <a:gd name="T62" fmla="*/ 2147483646 w 138"/>
              <a:gd name="T63" fmla="*/ 2147483646 h 87"/>
              <a:gd name="T64" fmla="*/ 2147483646 w 138"/>
              <a:gd name="T65" fmla="*/ 0 h 87"/>
              <a:gd name="T66" fmla="*/ 2147483646 w 138"/>
              <a:gd name="T67" fmla="*/ 2147483646 h 87"/>
              <a:gd name="T68" fmla="*/ 2147483646 w 138"/>
              <a:gd name="T69" fmla="*/ 2147483646 h 87"/>
              <a:gd name="T70" fmla="*/ 2147483646 w 138"/>
              <a:gd name="T71" fmla="*/ 214748364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41" name="Freeform 21"/>
          <p:cNvSpPr>
            <a:spLocks/>
          </p:cNvSpPr>
          <p:nvPr/>
        </p:nvSpPr>
        <p:spPr bwMode="auto">
          <a:xfrm>
            <a:off x="2452688" y="2662238"/>
            <a:ext cx="620712" cy="1030287"/>
          </a:xfrm>
          <a:custGeom>
            <a:avLst/>
            <a:gdLst>
              <a:gd name="T0" fmla="*/ 2147483646 w 86"/>
              <a:gd name="T1" fmla="*/ 0 h 133"/>
              <a:gd name="T2" fmla="*/ 0 w 86"/>
              <a:gd name="T3" fmla="*/ 2147483646 h 133"/>
              <a:gd name="T4" fmla="*/ 2147483646 w 86"/>
              <a:gd name="T5" fmla="*/ 2147483646 h 133"/>
              <a:gd name="T6" fmla="*/ 2147483646 w 86"/>
              <a:gd name="T7" fmla="*/ 2147483646 h 133"/>
              <a:gd name="T8" fmla="*/ 2147483646 w 86"/>
              <a:gd name="T9" fmla="*/ 2147483646 h 133"/>
              <a:gd name="T10" fmla="*/ 2147483646 w 86"/>
              <a:gd name="T11" fmla="*/ 2147483646 h 133"/>
              <a:gd name="T12" fmla="*/ 2147483646 w 86"/>
              <a:gd name="T13" fmla="*/ 2147483646 h 133"/>
              <a:gd name="T14" fmla="*/ 2147483646 w 86"/>
              <a:gd name="T15" fmla="*/ 2147483646 h 133"/>
              <a:gd name="T16" fmla="*/ 2147483646 w 86"/>
              <a:gd name="T17" fmla="*/ 2147483646 h 133"/>
              <a:gd name="T18" fmla="*/ 2147483646 w 86"/>
              <a:gd name="T19" fmla="*/ 2147483646 h 133"/>
              <a:gd name="T20" fmla="*/ 2147483646 w 86"/>
              <a:gd name="T21" fmla="*/ 2147483646 h 133"/>
              <a:gd name="T22" fmla="*/ 2147483646 w 86"/>
              <a:gd name="T23" fmla="*/ 2147483646 h 133"/>
              <a:gd name="T24" fmla="*/ 2147483646 w 86"/>
              <a:gd name="T25" fmla="*/ 2147483646 h 133"/>
              <a:gd name="T26" fmla="*/ 2147483646 w 86"/>
              <a:gd name="T27" fmla="*/ 2147483646 h 133"/>
              <a:gd name="T28" fmla="*/ 2147483646 w 86"/>
              <a:gd name="T29" fmla="*/ 2147483646 h 133"/>
              <a:gd name="T30" fmla="*/ 2147483646 w 86"/>
              <a:gd name="T31" fmla="*/ 2147483646 h 133"/>
              <a:gd name="T32" fmla="*/ 2147483646 w 86"/>
              <a:gd name="T33" fmla="*/ 2147483646 h 133"/>
              <a:gd name="T34" fmla="*/ 2147483646 w 86"/>
              <a:gd name="T35" fmla="*/ 2147483646 h 133"/>
              <a:gd name="T36" fmla="*/ 2147483646 w 86"/>
              <a:gd name="T37" fmla="*/ 2147483646 h 133"/>
              <a:gd name="T38" fmla="*/ 2147483646 w 86"/>
              <a:gd name="T39" fmla="*/ 2147483646 h 133"/>
              <a:gd name="T40" fmla="*/ 2147483646 w 86"/>
              <a:gd name="T41" fmla="*/ 0 h 133"/>
              <a:gd name="T42" fmla="*/ 214748364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42" name="Freeform 22"/>
          <p:cNvSpPr>
            <a:spLocks/>
          </p:cNvSpPr>
          <p:nvPr/>
        </p:nvSpPr>
        <p:spPr bwMode="auto">
          <a:xfrm>
            <a:off x="2776538" y="3444875"/>
            <a:ext cx="658812" cy="820738"/>
          </a:xfrm>
          <a:custGeom>
            <a:avLst/>
            <a:gdLst>
              <a:gd name="T0" fmla="*/ 2147483646 w 91"/>
              <a:gd name="T1" fmla="*/ 2147483646 h 106"/>
              <a:gd name="T2" fmla="*/ 2147483646 w 91"/>
              <a:gd name="T3" fmla="*/ 2147483646 h 106"/>
              <a:gd name="T4" fmla="*/ 2147483646 w 91"/>
              <a:gd name="T5" fmla="*/ 0 h 106"/>
              <a:gd name="T6" fmla="*/ 2147483646 w 91"/>
              <a:gd name="T7" fmla="*/ 0 h 106"/>
              <a:gd name="T8" fmla="*/ 2147483646 w 91"/>
              <a:gd name="T9" fmla="*/ 2147483646 h 106"/>
              <a:gd name="T10" fmla="*/ 2147483646 w 91"/>
              <a:gd name="T11" fmla="*/ 2147483646 h 106"/>
              <a:gd name="T12" fmla="*/ 2147483646 w 91"/>
              <a:gd name="T13" fmla="*/ 2147483646 h 106"/>
              <a:gd name="T14" fmla="*/ 2147483646 w 91"/>
              <a:gd name="T15" fmla="*/ 2147483646 h 106"/>
              <a:gd name="T16" fmla="*/ 2147483646 w 91"/>
              <a:gd name="T17" fmla="*/ 2147483646 h 106"/>
              <a:gd name="T18" fmla="*/ 2147483646 w 91"/>
              <a:gd name="T19" fmla="*/ 2147483646 h 106"/>
              <a:gd name="T20" fmla="*/ 2147483646 w 91"/>
              <a:gd name="T21" fmla="*/ 2147483646 h 106"/>
              <a:gd name="T22" fmla="*/ 2147483646 w 91"/>
              <a:gd name="T23" fmla="*/ 2147483646 h 106"/>
              <a:gd name="T24" fmla="*/ 2147483646 w 91"/>
              <a:gd name="T25" fmla="*/ 2147483646 h 106"/>
              <a:gd name="T26" fmla="*/ 2147483646 w 91"/>
              <a:gd name="T27" fmla="*/ 2147483646 h 106"/>
              <a:gd name="T28" fmla="*/ 2147483646 w 91"/>
              <a:gd name="T29" fmla="*/ 2147483646 h 106"/>
              <a:gd name="T30" fmla="*/ 2147483646 w 91"/>
              <a:gd name="T31" fmla="*/ 2147483646 h 106"/>
              <a:gd name="T32" fmla="*/ 2147483646 w 91"/>
              <a:gd name="T33" fmla="*/ 2147483646 h 106"/>
              <a:gd name="T34" fmla="*/ 2147483646 w 91"/>
              <a:gd name="T35" fmla="*/ 2147483646 h 106"/>
              <a:gd name="T36" fmla="*/ 2147483646 w 91"/>
              <a:gd name="T37" fmla="*/ 2147483646 h 106"/>
              <a:gd name="T38" fmla="*/ 2147483646 w 91"/>
              <a:gd name="T39" fmla="*/ 2147483646 h 106"/>
              <a:gd name="T40" fmla="*/ 2147483646 w 91"/>
              <a:gd name="T41" fmla="*/ 2147483646 h 106"/>
              <a:gd name="T42" fmla="*/ 2147483646 w 91"/>
              <a:gd name="T43" fmla="*/ 2147483646 h 106"/>
              <a:gd name="T44" fmla="*/ 2147483646 w 91"/>
              <a:gd name="T45" fmla="*/ 2147483646 h 106"/>
              <a:gd name="T46" fmla="*/ 2147483646 w 91"/>
              <a:gd name="T47" fmla="*/ 2147483646 h 106"/>
              <a:gd name="T48" fmla="*/ 2147483646 w 91"/>
              <a:gd name="T49" fmla="*/ 2147483646 h 106"/>
              <a:gd name="T50" fmla="*/ 2147483646 w 91"/>
              <a:gd name="T51" fmla="*/ 2147483646 h 106"/>
              <a:gd name="T52" fmla="*/ 2147483646 w 91"/>
              <a:gd name="T53" fmla="*/ 2147483646 h 106"/>
              <a:gd name="T54" fmla="*/ 2147483646 w 91"/>
              <a:gd name="T55" fmla="*/ 2147483646 h 106"/>
              <a:gd name="T56" fmla="*/ 2147483646 w 91"/>
              <a:gd name="T57" fmla="*/ 2147483646 h 106"/>
              <a:gd name="T58" fmla="*/ 2147483646 w 91"/>
              <a:gd name="T59" fmla="*/ 2147483646 h 106"/>
              <a:gd name="T60" fmla="*/ 2147483646 w 91"/>
              <a:gd name="T61" fmla="*/ 2147483646 h 106"/>
              <a:gd name="T62" fmla="*/ 2147483646 w 91"/>
              <a:gd name="T63" fmla="*/ 2147483646 h 106"/>
              <a:gd name="T64" fmla="*/ 2147483646 w 91"/>
              <a:gd name="T65" fmla="*/ 2147483646 h 106"/>
              <a:gd name="T66" fmla="*/ 2147483646 w 91"/>
              <a:gd name="T67" fmla="*/ 2147483646 h 106"/>
              <a:gd name="T68" fmla="*/ 2147483646 w 91"/>
              <a:gd name="T69" fmla="*/ 2147483646 h 106"/>
              <a:gd name="T70" fmla="*/ 2147483646 w 91"/>
              <a:gd name="T71" fmla="*/ 2147483646 h 106"/>
              <a:gd name="T72" fmla="*/ 2147483646 w 91"/>
              <a:gd name="T73" fmla="*/ 2147483646 h 106"/>
              <a:gd name="T74" fmla="*/ 2147483646 w 91"/>
              <a:gd name="T75" fmla="*/ 2147483646 h 106"/>
              <a:gd name="T76" fmla="*/ 2147483646 w 91"/>
              <a:gd name="T77" fmla="*/ 2147483646 h 106"/>
              <a:gd name="T78" fmla="*/ 2147483646 w 91"/>
              <a:gd name="T79" fmla="*/ 2147483646 h 106"/>
              <a:gd name="T80" fmla="*/ 2147483646 w 91"/>
              <a:gd name="T81" fmla="*/ 2147483646 h 106"/>
              <a:gd name="T82" fmla="*/ 2147483646 w 91"/>
              <a:gd name="T83" fmla="*/ 2147483646 h 106"/>
              <a:gd name="T84" fmla="*/ 2147483646 w 91"/>
              <a:gd name="T85" fmla="*/ 2147483646 h 106"/>
              <a:gd name="T86" fmla="*/ 2147483646 w 91"/>
              <a:gd name="T87" fmla="*/ 2147483646 h 106"/>
              <a:gd name="T88" fmla="*/ 2147483646 w 91"/>
              <a:gd name="T89" fmla="*/ 2147483646 h 106"/>
              <a:gd name="T90" fmla="*/ 2147483646 w 91"/>
              <a:gd name="T91" fmla="*/ 2147483646 h 106"/>
              <a:gd name="T92" fmla="*/ 2147483646 w 91"/>
              <a:gd name="T93" fmla="*/ 2147483646 h 106"/>
              <a:gd name="T94" fmla="*/ 2147483646 w 91"/>
              <a:gd name="T95" fmla="*/ 2147483646 h 106"/>
              <a:gd name="T96" fmla="*/ 2147483646 w 91"/>
              <a:gd name="T97" fmla="*/ 2147483646 h 106"/>
              <a:gd name="T98" fmla="*/ 0 w 91"/>
              <a:gd name="T99" fmla="*/ 2147483646 h 106"/>
              <a:gd name="T100" fmla="*/ 2147483646 w 91"/>
              <a:gd name="T101" fmla="*/ 2147483646 h 106"/>
              <a:gd name="T102" fmla="*/ 2147483646 w 91"/>
              <a:gd name="T103" fmla="*/ 2147483646 h 106"/>
              <a:gd name="T104" fmla="*/ 2147483646 w 91"/>
              <a:gd name="T105" fmla="*/ 2147483646 h 106"/>
              <a:gd name="T106" fmla="*/ 2147483646 w 91"/>
              <a:gd name="T107" fmla="*/ 214748364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43" name="Freeform 23"/>
          <p:cNvSpPr>
            <a:spLocks/>
          </p:cNvSpPr>
          <p:nvPr/>
        </p:nvSpPr>
        <p:spPr bwMode="auto">
          <a:xfrm>
            <a:off x="4606925" y="1981200"/>
            <a:ext cx="644525" cy="773113"/>
          </a:xfrm>
          <a:custGeom>
            <a:avLst/>
            <a:gdLst>
              <a:gd name="T0" fmla="*/ 2147483646 w 89"/>
              <a:gd name="T1" fmla="*/ 2147483646 h 100"/>
              <a:gd name="T2" fmla="*/ 2147483646 w 89"/>
              <a:gd name="T3" fmla="*/ 2147483646 h 100"/>
              <a:gd name="T4" fmla="*/ 2147483646 w 89"/>
              <a:gd name="T5" fmla="*/ 2147483646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0 w 89"/>
              <a:gd name="T17" fmla="*/ 2147483646 h 100"/>
              <a:gd name="T18" fmla="*/ 2147483646 w 89"/>
              <a:gd name="T19" fmla="*/ 2147483646 h 100"/>
              <a:gd name="T20" fmla="*/ 0 w 89"/>
              <a:gd name="T21" fmla="*/ 2147483646 h 100"/>
              <a:gd name="T22" fmla="*/ 2147483646 w 89"/>
              <a:gd name="T23" fmla="*/ 2147483646 h 100"/>
              <a:gd name="T24" fmla="*/ 2147483646 w 89"/>
              <a:gd name="T25" fmla="*/ 2147483646 h 100"/>
              <a:gd name="T26" fmla="*/ 2147483646 w 89"/>
              <a:gd name="T27" fmla="*/ 2147483646 h 100"/>
              <a:gd name="T28" fmla="*/ 2147483646 w 89"/>
              <a:gd name="T29" fmla="*/ 2147483646 h 100"/>
              <a:gd name="T30" fmla="*/ 2147483646 w 89"/>
              <a:gd name="T31" fmla="*/ 2147483646 h 100"/>
              <a:gd name="T32" fmla="*/ 2147483646 w 89"/>
              <a:gd name="T33" fmla="*/ 2147483646 h 100"/>
              <a:gd name="T34" fmla="*/ 2147483646 w 89"/>
              <a:gd name="T35" fmla="*/ 2147483646 h 100"/>
              <a:gd name="T36" fmla="*/ 2147483646 w 89"/>
              <a:gd name="T37" fmla="*/ 2147483646 h 100"/>
              <a:gd name="T38" fmla="*/ 2147483646 w 89"/>
              <a:gd name="T39" fmla="*/ 2147483646 h 100"/>
              <a:gd name="T40" fmla="*/ 2147483646 w 89"/>
              <a:gd name="T41" fmla="*/ 2147483646 h 100"/>
              <a:gd name="T42" fmla="*/ 2147483646 w 89"/>
              <a:gd name="T43" fmla="*/ 2147483646 h 100"/>
              <a:gd name="T44" fmla="*/ 2147483646 w 89"/>
              <a:gd name="T45" fmla="*/ 2147483646 h 100"/>
              <a:gd name="T46" fmla="*/ 2147483646 w 89"/>
              <a:gd name="T47" fmla="*/ 2147483646 h 100"/>
              <a:gd name="T48" fmla="*/ 2147483646 w 89"/>
              <a:gd name="T49" fmla="*/ 2147483646 h 100"/>
              <a:gd name="T50" fmla="*/ 2147483646 w 89"/>
              <a:gd name="T51" fmla="*/ 2147483646 h 100"/>
              <a:gd name="T52" fmla="*/ 2147483646 w 89"/>
              <a:gd name="T53" fmla="*/ 2147483646 h 100"/>
              <a:gd name="T54" fmla="*/ 2147483646 w 89"/>
              <a:gd name="T55" fmla="*/ 2147483646 h 100"/>
              <a:gd name="T56" fmla="*/ 2147483646 w 89"/>
              <a:gd name="T57" fmla="*/ 2147483646 h 100"/>
              <a:gd name="T58" fmla="*/ 2147483646 w 89"/>
              <a:gd name="T59" fmla="*/ 2147483646 h 100"/>
              <a:gd name="T60" fmla="*/ 2147483646 w 89"/>
              <a:gd name="T61" fmla="*/ 2147483646 h 100"/>
              <a:gd name="T62" fmla="*/ 2147483646 w 89"/>
              <a:gd name="T63" fmla="*/ 2147483646 h 100"/>
              <a:gd name="T64" fmla="*/ 2147483646 w 89"/>
              <a:gd name="T65" fmla="*/ 2147483646 h 100"/>
              <a:gd name="T66" fmla="*/ 2147483646 w 89"/>
              <a:gd name="T67" fmla="*/ 2147483646 h 100"/>
              <a:gd name="T68" fmla="*/ 2147483646 w 89"/>
              <a:gd name="T69" fmla="*/ 2147483646 h 100"/>
              <a:gd name="T70" fmla="*/ 2147483646 w 89"/>
              <a:gd name="T71" fmla="*/ 2147483646 h 100"/>
              <a:gd name="T72" fmla="*/ 2147483646 w 89"/>
              <a:gd name="T73" fmla="*/ 2147483646 h 100"/>
              <a:gd name="T74" fmla="*/ 2147483646 w 89"/>
              <a:gd name="T75" fmla="*/ 2147483646 h 100"/>
              <a:gd name="T76" fmla="*/ 2147483646 w 89"/>
              <a:gd name="T77" fmla="*/ 2147483646 h 100"/>
              <a:gd name="T78" fmla="*/ 2147483646 w 89"/>
              <a:gd name="T79" fmla="*/ 2147483646 h 100"/>
              <a:gd name="T80" fmla="*/ 2147483646 w 89"/>
              <a:gd name="T81" fmla="*/ 2147483646 h 100"/>
              <a:gd name="T82" fmla="*/ 2147483646 w 89"/>
              <a:gd name="T83" fmla="*/ 2147483646 h 100"/>
              <a:gd name="T84" fmla="*/ 2147483646 w 89"/>
              <a:gd name="T85" fmla="*/ 2147483646 h 100"/>
              <a:gd name="T86" fmla="*/ 2147483646 w 89"/>
              <a:gd name="T87" fmla="*/ 2147483646 h 100"/>
              <a:gd name="T88" fmla="*/ 2147483646 w 89"/>
              <a:gd name="T89" fmla="*/ 2147483646 h 100"/>
              <a:gd name="T90" fmla="*/ 2147483646 w 89"/>
              <a:gd name="T91" fmla="*/ 2147483646 h 100"/>
              <a:gd name="T92" fmla="*/ 2147483646 w 89"/>
              <a:gd name="T93" fmla="*/ 2147483646 h 100"/>
              <a:gd name="T94" fmla="*/ 2147483646 w 89"/>
              <a:gd name="T95" fmla="*/ 2147483646 h 100"/>
              <a:gd name="T96" fmla="*/ 2147483646 w 89"/>
              <a:gd name="T97" fmla="*/ 2147483646 h 100"/>
              <a:gd name="T98" fmla="*/ 2147483646 w 89"/>
              <a:gd name="T99" fmla="*/ 2147483646 h 100"/>
              <a:gd name="T100" fmla="*/ 2147483646 w 89"/>
              <a:gd name="T101" fmla="*/ 2147483646 h 100"/>
              <a:gd name="T102" fmla="*/ 2147483646 w 89"/>
              <a:gd name="T103" fmla="*/ 2147483646 h 100"/>
              <a:gd name="T104" fmla="*/ 2147483646 w 89"/>
              <a:gd name="T105" fmla="*/ 2147483646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44" name="Freeform 24"/>
          <p:cNvSpPr>
            <a:spLocks/>
          </p:cNvSpPr>
          <p:nvPr/>
        </p:nvSpPr>
        <p:spPr bwMode="auto">
          <a:xfrm>
            <a:off x="5127625" y="2855913"/>
            <a:ext cx="390525" cy="735012"/>
          </a:xfrm>
          <a:custGeom>
            <a:avLst/>
            <a:gdLst>
              <a:gd name="T0" fmla="*/ 2147483646 w 54"/>
              <a:gd name="T1" fmla="*/ 2147483646 h 95"/>
              <a:gd name="T2" fmla="*/ 2147483646 w 54"/>
              <a:gd name="T3" fmla="*/ 2147483646 h 95"/>
              <a:gd name="T4" fmla="*/ 2147483646 w 54"/>
              <a:gd name="T5" fmla="*/ 2147483646 h 95"/>
              <a:gd name="T6" fmla="*/ 2147483646 w 54"/>
              <a:gd name="T7" fmla="*/ 2147483646 h 95"/>
              <a:gd name="T8" fmla="*/ 2147483646 w 54"/>
              <a:gd name="T9" fmla="*/ 2147483646 h 95"/>
              <a:gd name="T10" fmla="*/ 2147483646 w 54"/>
              <a:gd name="T11" fmla="*/ 2147483646 h 95"/>
              <a:gd name="T12" fmla="*/ 2147483646 w 54"/>
              <a:gd name="T13" fmla="*/ 2147483646 h 95"/>
              <a:gd name="T14" fmla="*/ 2147483646 w 54"/>
              <a:gd name="T15" fmla="*/ 2147483646 h 95"/>
              <a:gd name="T16" fmla="*/ 2147483646 w 54"/>
              <a:gd name="T17" fmla="*/ 2147483646 h 95"/>
              <a:gd name="T18" fmla="*/ 2147483646 w 54"/>
              <a:gd name="T19" fmla="*/ 2147483646 h 95"/>
              <a:gd name="T20" fmla="*/ 2147483646 w 54"/>
              <a:gd name="T21" fmla="*/ 2147483646 h 95"/>
              <a:gd name="T22" fmla="*/ 2147483646 w 54"/>
              <a:gd name="T23" fmla="*/ 2147483646 h 95"/>
              <a:gd name="T24" fmla="*/ 0 w 54"/>
              <a:gd name="T25" fmla="*/ 2147483646 h 95"/>
              <a:gd name="T26" fmla="*/ 0 w 54"/>
              <a:gd name="T27" fmla="*/ 2147483646 h 95"/>
              <a:gd name="T28" fmla="*/ 2147483646 w 54"/>
              <a:gd name="T29" fmla="*/ 2147483646 h 95"/>
              <a:gd name="T30" fmla="*/ 2147483646 w 54"/>
              <a:gd name="T31" fmla="*/ 2147483646 h 95"/>
              <a:gd name="T32" fmla="*/ 2147483646 w 54"/>
              <a:gd name="T33" fmla="*/ 2147483646 h 95"/>
              <a:gd name="T34" fmla="*/ 2147483646 w 54"/>
              <a:gd name="T35" fmla="*/ 2147483646 h 95"/>
              <a:gd name="T36" fmla="*/ 2147483646 w 54"/>
              <a:gd name="T37" fmla="*/ 2147483646 h 95"/>
              <a:gd name="T38" fmla="*/ 2147483646 w 54"/>
              <a:gd name="T39" fmla="*/ 2147483646 h 95"/>
              <a:gd name="T40" fmla="*/ 2147483646 w 54"/>
              <a:gd name="T41" fmla="*/ 2147483646 h 95"/>
              <a:gd name="T42" fmla="*/ 2147483646 w 54"/>
              <a:gd name="T43" fmla="*/ 2147483646 h 95"/>
              <a:gd name="T44" fmla="*/ 2147483646 w 54"/>
              <a:gd name="T45" fmla="*/ 2147483646 h 95"/>
              <a:gd name="T46" fmla="*/ 2147483646 w 54"/>
              <a:gd name="T47" fmla="*/ 2147483646 h 95"/>
              <a:gd name="T48" fmla="*/ 2147483646 w 54"/>
              <a:gd name="T49" fmla="*/ 2147483646 h 95"/>
              <a:gd name="T50" fmla="*/ 2147483646 w 54"/>
              <a:gd name="T51" fmla="*/ 2147483646 h 95"/>
              <a:gd name="T52" fmla="*/ 2147483646 w 54"/>
              <a:gd name="T53" fmla="*/ 2147483646 h 95"/>
              <a:gd name="T54" fmla="*/ 2147483646 w 54"/>
              <a:gd name="T55" fmla="*/ 2147483646 h 95"/>
              <a:gd name="T56" fmla="*/ 2147483646 w 54"/>
              <a:gd name="T57" fmla="*/ 2147483646 h 95"/>
              <a:gd name="T58" fmla="*/ 2147483646 w 54"/>
              <a:gd name="T59" fmla="*/ 2147483646 h 95"/>
              <a:gd name="T60" fmla="*/ 2147483646 w 54"/>
              <a:gd name="T61" fmla="*/ 2147483646 h 95"/>
              <a:gd name="T62" fmla="*/ 2147483646 w 54"/>
              <a:gd name="T63" fmla="*/ 2147483646 h 95"/>
              <a:gd name="T64" fmla="*/ 2147483646 w 54"/>
              <a:gd name="T65" fmla="*/ 2147483646 h 95"/>
              <a:gd name="T66" fmla="*/ 2147483646 w 54"/>
              <a:gd name="T67" fmla="*/ 2147483646 h 95"/>
              <a:gd name="T68" fmla="*/ 2147483646 w 54"/>
              <a:gd name="T69" fmla="*/ 2147483646 h 95"/>
              <a:gd name="T70" fmla="*/ 2147483646 w 54"/>
              <a:gd name="T71" fmla="*/ 2147483646 h 95"/>
              <a:gd name="T72" fmla="*/ 2147483646 w 54"/>
              <a:gd name="T73" fmla="*/ 2147483646 h 95"/>
              <a:gd name="T74" fmla="*/ 2147483646 w 54"/>
              <a:gd name="T75" fmla="*/ 2147483646 h 95"/>
              <a:gd name="T76" fmla="*/ 2147483646 w 54"/>
              <a:gd name="T77" fmla="*/ 2147483646 h 95"/>
              <a:gd name="T78" fmla="*/ 2147483646 w 54"/>
              <a:gd name="T79" fmla="*/ 2147483646 h 95"/>
              <a:gd name="T80" fmla="*/ 2147483646 w 54"/>
              <a:gd name="T81" fmla="*/ 2147483646 h 95"/>
              <a:gd name="T82" fmla="*/ 2147483646 w 54"/>
              <a:gd name="T83" fmla="*/ 2147483646 h 95"/>
              <a:gd name="T84" fmla="*/ 2147483646 w 54"/>
              <a:gd name="T85" fmla="*/ 2147483646 h 95"/>
              <a:gd name="T86" fmla="*/ 2147483646 w 54"/>
              <a:gd name="T87" fmla="*/ 2147483646 h 95"/>
              <a:gd name="T88" fmla="*/ 2147483646 w 54"/>
              <a:gd name="T89" fmla="*/ 2147483646 h 95"/>
              <a:gd name="T90" fmla="*/ 2147483646 w 54"/>
              <a:gd name="T91" fmla="*/ 2147483646 h 95"/>
              <a:gd name="T92" fmla="*/ 2147483646 w 54"/>
              <a:gd name="T93" fmla="*/ 2147483646 h 95"/>
              <a:gd name="T94" fmla="*/ 2147483646 w 54"/>
              <a:gd name="T95" fmla="*/ 2147483646 h 95"/>
              <a:gd name="T96" fmla="*/ 214748364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it-IT"/>
          </a:p>
        </p:txBody>
      </p:sp>
      <p:grpSp>
        <p:nvGrpSpPr>
          <p:cNvPr id="107545" name="Group 25"/>
          <p:cNvGrpSpPr>
            <a:grpSpLocks/>
          </p:cNvGrpSpPr>
          <p:nvPr/>
        </p:nvGrpSpPr>
        <p:grpSpPr bwMode="auto">
          <a:xfrm>
            <a:off x="4903788" y="3009900"/>
            <a:ext cx="1528762" cy="1635125"/>
            <a:chOff x="3475" y="1896"/>
            <a:chExt cx="1083" cy="1030"/>
          </a:xfrm>
        </p:grpSpPr>
        <p:sp>
          <p:nvSpPr>
            <p:cNvPr id="107605" name="Freeform 26" descr="20%"/>
            <p:cNvSpPr>
              <a:spLocks/>
            </p:cNvSpPr>
            <p:nvPr/>
          </p:nvSpPr>
          <p:spPr bwMode="auto">
            <a:xfrm>
              <a:off x="4244" y="1896"/>
              <a:ext cx="314" cy="293"/>
            </a:xfrm>
            <a:custGeom>
              <a:avLst/>
              <a:gdLst>
                <a:gd name="T0" fmla="*/ 2147483646 w 61"/>
                <a:gd name="T1" fmla="*/ 0 h 60"/>
                <a:gd name="T2" fmla="*/ 2147483646 w 61"/>
                <a:gd name="T3" fmla="*/ 2147483646 h 60"/>
                <a:gd name="T4" fmla="*/ 2147483646 w 61"/>
                <a:gd name="T5" fmla="*/ 2147483646 h 60"/>
                <a:gd name="T6" fmla="*/ 2147483646 w 61"/>
                <a:gd name="T7" fmla="*/ 2147483646 h 60"/>
                <a:gd name="T8" fmla="*/ 2147483646 w 61"/>
                <a:gd name="T9" fmla="*/ 2147483646 h 60"/>
                <a:gd name="T10" fmla="*/ 2147483646 w 61"/>
                <a:gd name="T11" fmla="*/ 2147483646 h 60"/>
                <a:gd name="T12" fmla="*/ 2147483646 w 61"/>
                <a:gd name="T13" fmla="*/ 2147483646 h 60"/>
                <a:gd name="T14" fmla="*/ 2147483646 w 61"/>
                <a:gd name="T15" fmla="*/ 2147483646 h 60"/>
                <a:gd name="T16" fmla="*/ 2147483646 w 61"/>
                <a:gd name="T17" fmla="*/ 2147483646 h 60"/>
                <a:gd name="T18" fmla="*/ 2147483646 w 61"/>
                <a:gd name="T19" fmla="*/ 2147483646 h 60"/>
                <a:gd name="T20" fmla="*/ 2147483646 w 61"/>
                <a:gd name="T21" fmla="*/ 2147483646 h 60"/>
                <a:gd name="T22" fmla="*/ 2147483646 w 61"/>
                <a:gd name="T23" fmla="*/ 2147483646 h 60"/>
                <a:gd name="T24" fmla="*/ 2147483646 w 61"/>
                <a:gd name="T25" fmla="*/ 2147483646 h 60"/>
                <a:gd name="T26" fmla="*/ 2147483646 w 61"/>
                <a:gd name="T27" fmla="*/ 2147483646 h 60"/>
                <a:gd name="T28" fmla="*/ 2147483646 w 61"/>
                <a:gd name="T29" fmla="*/ 2147483646 h 60"/>
                <a:gd name="T30" fmla="*/ 0 w 61"/>
                <a:gd name="T31" fmla="*/ 2147483646 h 60"/>
                <a:gd name="T32" fmla="*/ 0 w 61"/>
                <a:gd name="T33" fmla="*/ 2147483646 h 60"/>
                <a:gd name="T34" fmla="*/ 2147483646 w 61"/>
                <a:gd name="T35" fmla="*/ 2147483646 h 60"/>
                <a:gd name="T36" fmla="*/ 2147483646 w 61"/>
                <a:gd name="T37" fmla="*/ 2147483646 h 60"/>
                <a:gd name="T38" fmla="*/ 2147483646 w 61"/>
                <a:gd name="T39" fmla="*/ 2147483646 h 60"/>
                <a:gd name="T40" fmla="*/ 2147483646 w 61"/>
                <a:gd name="T41" fmla="*/ 2147483646 h 60"/>
                <a:gd name="T42" fmla="*/ 2147483646 w 61"/>
                <a:gd name="T43" fmla="*/ 2147483646 h 60"/>
                <a:gd name="T44" fmla="*/ 2147483646 w 61"/>
                <a:gd name="T45" fmla="*/ 2147483646 h 60"/>
                <a:gd name="T46" fmla="*/ 2147483646 w 61"/>
                <a:gd name="T47" fmla="*/ 2147483646 h 60"/>
                <a:gd name="T48" fmla="*/ 2147483646 w 61"/>
                <a:gd name="T49" fmla="*/ 2147483646 h 60"/>
                <a:gd name="T50" fmla="*/ 2147483646 w 61"/>
                <a:gd name="T51" fmla="*/ 2147483646 h 60"/>
                <a:gd name="T52" fmla="*/ 2147483646 w 61"/>
                <a:gd name="T53" fmla="*/ 2147483646 h 60"/>
                <a:gd name="T54" fmla="*/ 2147483646 w 61"/>
                <a:gd name="T55" fmla="*/ 2147483646 h 60"/>
                <a:gd name="T56" fmla="*/ 2147483646 w 61"/>
                <a:gd name="T57" fmla="*/ 2147483646 h 60"/>
                <a:gd name="T58" fmla="*/ 2147483646 w 61"/>
                <a:gd name="T59" fmla="*/ 2147483646 h 60"/>
                <a:gd name="T60" fmla="*/ 2147483646 w 61"/>
                <a:gd name="T61" fmla="*/ 2147483646 h 60"/>
                <a:gd name="T62" fmla="*/ 2147483646 w 61"/>
                <a:gd name="T63" fmla="*/ 2147483646 h 60"/>
                <a:gd name="T64" fmla="*/ 2147483646 w 61"/>
                <a:gd name="T65" fmla="*/ 2147483646 h 60"/>
                <a:gd name="T66" fmla="*/ 2147483646 w 61"/>
                <a:gd name="T67" fmla="*/ 2147483646 h 60"/>
                <a:gd name="T68" fmla="*/ 2147483646 w 61"/>
                <a:gd name="T69" fmla="*/ 2147483646 h 60"/>
                <a:gd name="T70" fmla="*/ 2147483646 w 61"/>
                <a:gd name="T71" fmla="*/ 2147483646 h 60"/>
                <a:gd name="T72" fmla="*/ 2147483646 w 61"/>
                <a:gd name="T73" fmla="*/ 2147483646 h 60"/>
                <a:gd name="T74" fmla="*/ 2147483646 w 61"/>
                <a:gd name="T75" fmla="*/ 2147483646 h 60"/>
                <a:gd name="T76" fmla="*/ 2147483646 w 61"/>
                <a:gd name="T77" fmla="*/ 2147483646 h 60"/>
                <a:gd name="T78" fmla="*/ 2147483646 w 61"/>
                <a:gd name="T79" fmla="*/ 2147483646 h 60"/>
                <a:gd name="T80" fmla="*/ 2147483646 w 61"/>
                <a:gd name="T81" fmla="*/ 2147483646 h 60"/>
                <a:gd name="T82" fmla="*/ 2147483646 w 61"/>
                <a:gd name="T83" fmla="*/ 2147483646 h 60"/>
                <a:gd name="T84" fmla="*/ 2147483646 w 61"/>
                <a:gd name="T85" fmla="*/ 2147483646 h 60"/>
                <a:gd name="T86" fmla="*/ 2147483646 w 61"/>
                <a:gd name="T87" fmla="*/ 2147483646 h 60"/>
                <a:gd name="T88" fmla="*/ 2147483646 w 61"/>
                <a:gd name="T89" fmla="*/ 2147483646 h 60"/>
                <a:gd name="T90" fmla="*/ 2147483646 w 61"/>
                <a:gd name="T91" fmla="*/ 2147483646 h 60"/>
                <a:gd name="T92" fmla="*/ 2147483646 w 61"/>
                <a:gd name="T93" fmla="*/ 2147483646 h 60"/>
                <a:gd name="T94" fmla="*/ 2147483646 w 61"/>
                <a:gd name="T95" fmla="*/ 2147483646 h 60"/>
                <a:gd name="T96" fmla="*/ 2147483646 w 61"/>
                <a:gd name="T97" fmla="*/ 2147483646 h 60"/>
                <a:gd name="T98" fmla="*/ 2147483646 w 61"/>
                <a:gd name="T99" fmla="*/ 2147483646 h 60"/>
                <a:gd name="T100" fmla="*/ 2147483646 w 61"/>
                <a:gd name="T101" fmla="*/ 2147483646 h 60"/>
                <a:gd name="T102" fmla="*/ 2147483646 w 61"/>
                <a:gd name="T103" fmla="*/ 2147483646 h 60"/>
                <a:gd name="T104" fmla="*/ 2147483646 w 61"/>
                <a:gd name="T105" fmla="*/ 2147483646 h 60"/>
                <a:gd name="T106" fmla="*/ 2147483646 w 61"/>
                <a:gd name="T107" fmla="*/ 2147483646 h 60"/>
                <a:gd name="T108" fmla="*/ 214748364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sp>
          <p:nvSpPr>
            <p:cNvPr id="107606" name="Freeform 27" descr="20%"/>
            <p:cNvSpPr>
              <a:spLocks/>
            </p:cNvSpPr>
            <p:nvPr/>
          </p:nvSpPr>
          <p:spPr bwMode="auto">
            <a:xfrm>
              <a:off x="3475" y="2604"/>
              <a:ext cx="394" cy="322"/>
            </a:xfrm>
            <a:custGeom>
              <a:avLst/>
              <a:gdLst>
                <a:gd name="T0" fmla="*/ 2147483646 w 77"/>
                <a:gd name="T1" fmla="*/ 2147483646 h 66"/>
                <a:gd name="T2" fmla="*/ 2147483646 w 77"/>
                <a:gd name="T3" fmla="*/ 2147483646 h 66"/>
                <a:gd name="T4" fmla="*/ 2147483646 w 77"/>
                <a:gd name="T5" fmla="*/ 2147483646 h 66"/>
                <a:gd name="T6" fmla="*/ 2147483646 w 77"/>
                <a:gd name="T7" fmla="*/ 2147483646 h 66"/>
                <a:gd name="T8" fmla="*/ 2147483646 w 77"/>
                <a:gd name="T9" fmla="*/ 2147483646 h 66"/>
                <a:gd name="T10" fmla="*/ 2147483646 w 77"/>
                <a:gd name="T11" fmla="*/ 2147483646 h 66"/>
                <a:gd name="T12" fmla="*/ 2147483646 w 77"/>
                <a:gd name="T13" fmla="*/ 2147483646 h 66"/>
                <a:gd name="T14" fmla="*/ 2147483646 w 77"/>
                <a:gd name="T15" fmla="*/ 2147483646 h 66"/>
                <a:gd name="T16" fmla="*/ 2147483646 w 77"/>
                <a:gd name="T17" fmla="*/ 2147483646 h 66"/>
                <a:gd name="T18" fmla="*/ 2147483646 w 77"/>
                <a:gd name="T19" fmla="*/ 2147483646 h 66"/>
                <a:gd name="T20" fmla="*/ 2147483646 w 77"/>
                <a:gd name="T21" fmla="*/ 2147483646 h 66"/>
                <a:gd name="T22" fmla="*/ 2147483646 w 77"/>
                <a:gd name="T23" fmla="*/ 2147483646 h 66"/>
                <a:gd name="T24" fmla="*/ 2147483646 w 77"/>
                <a:gd name="T25" fmla="*/ 2147483646 h 66"/>
                <a:gd name="T26" fmla="*/ 2147483646 w 77"/>
                <a:gd name="T27" fmla="*/ 2147483646 h 66"/>
                <a:gd name="T28" fmla="*/ 2147483646 w 77"/>
                <a:gd name="T29" fmla="*/ 2147483646 h 66"/>
                <a:gd name="T30" fmla="*/ 2147483646 w 77"/>
                <a:gd name="T31" fmla="*/ 2147483646 h 66"/>
                <a:gd name="T32" fmla="*/ 2147483646 w 77"/>
                <a:gd name="T33" fmla="*/ 2147483646 h 66"/>
                <a:gd name="T34" fmla="*/ 2147483646 w 77"/>
                <a:gd name="T35" fmla="*/ 2147483646 h 66"/>
                <a:gd name="T36" fmla="*/ 2147483646 w 77"/>
                <a:gd name="T37" fmla="*/ 2147483646 h 66"/>
                <a:gd name="T38" fmla="*/ 2147483646 w 77"/>
                <a:gd name="T39" fmla="*/ 2147483646 h 66"/>
                <a:gd name="T40" fmla="*/ 2147483646 w 77"/>
                <a:gd name="T41" fmla="*/ 2147483646 h 66"/>
                <a:gd name="T42" fmla="*/ 2147483646 w 77"/>
                <a:gd name="T43" fmla="*/ 2147483646 h 66"/>
                <a:gd name="T44" fmla="*/ 2147483646 w 77"/>
                <a:gd name="T45" fmla="*/ 2147483646 h 66"/>
                <a:gd name="T46" fmla="*/ 2147483646 w 77"/>
                <a:gd name="T47" fmla="*/ 2147483646 h 66"/>
                <a:gd name="T48" fmla="*/ 2147483646 w 77"/>
                <a:gd name="T49" fmla="*/ 2147483646 h 66"/>
                <a:gd name="T50" fmla="*/ 2147483646 w 77"/>
                <a:gd name="T51" fmla="*/ 2147483646 h 66"/>
                <a:gd name="T52" fmla="*/ 2147483646 w 77"/>
                <a:gd name="T53" fmla="*/ 2147483646 h 66"/>
                <a:gd name="T54" fmla="*/ 2147483646 w 77"/>
                <a:gd name="T55" fmla="*/ 2147483646 h 66"/>
                <a:gd name="T56" fmla="*/ 2147483646 w 77"/>
                <a:gd name="T57" fmla="*/ 2147483646 h 66"/>
                <a:gd name="T58" fmla="*/ 2147483646 w 77"/>
                <a:gd name="T59" fmla="*/ 2147483646 h 66"/>
                <a:gd name="T60" fmla="*/ 2147483646 w 77"/>
                <a:gd name="T61" fmla="*/ 2147483646 h 66"/>
                <a:gd name="T62" fmla="*/ 2147483646 w 77"/>
                <a:gd name="T63" fmla="*/ 2147483646 h 66"/>
                <a:gd name="T64" fmla="*/ 2147483646 w 77"/>
                <a:gd name="T65" fmla="*/ 2147483646 h 66"/>
                <a:gd name="T66" fmla="*/ 2147483646 w 77"/>
                <a:gd name="T67" fmla="*/ 2147483646 h 66"/>
                <a:gd name="T68" fmla="*/ 2147483646 w 77"/>
                <a:gd name="T69" fmla="*/ 2147483646 h 66"/>
                <a:gd name="T70" fmla="*/ 2147483646 w 77"/>
                <a:gd name="T71" fmla="*/ 2147483646 h 66"/>
                <a:gd name="T72" fmla="*/ 2147483646 w 77"/>
                <a:gd name="T73" fmla="*/ 2147483646 h 66"/>
                <a:gd name="T74" fmla="*/ 2147483646 w 77"/>
                <a:gd name="T75" fmla="*/ 2147483646 h 66"/>
                <a:gd name="T76" fmla="*/ 2147483646 w 77"/>
                <a:gd name="T77" fmla="*/ 2147483646 h 66"/>
                <a:gd name="T78" fmla="*/ 2147483646 w 77"/>
                <a:gd name="T79" fmla="*/ 2147483646 h 66"/>
                <a:gd name="T80" fmla="*/ 2147483646 w 77"/>
                <a:gd name="T81" fmla="*/ 2147483646 h 66"/>
                <a:gd name="T82" fmla="*/ 2147483646 w 77"/>
                <a:gd name="T83" fmla="*/ 2147483646 h 66"/>
                <a:gd name="T84" fmla="*/ 0 w 77"/>
                <a:gd name="T85" fmla="*/ 2147483646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sp>
          <p:nvSpPr>
            <p:cNvPr id="107607" name="Freeform 28" descr="20%"/>
            <p:cNvSpPr>
              <a:spLocks/>
            </p:cNvSpPr>
            <p:nvPr/>
          </p:nvSpPr>
          <p:spPr bwMode="auto">
            <a:xfrm>
              <a:off x="3665" y="2423"/>
              <a:ext cx="240" cy="405"/>
            </a:xfrm>
            <a:custGeom>
              <a:avLst/>
              <a:gdLst>
                <a:gd name="T0" fmla="*/ 2147483646 w 47"/>
                <a:gd name="T1" fmla="*/ 0 h 83"/>
                <a:gd name="T2" fmla="*/ 2147483646 w 47"/>
                <a:gd name="T3" fmla="*/ 2147483646 h 83"/>
                <a:gd name="T4" fmla="*/ 2147483646 w 47"/>
                <a:gd name="T5" fmla="*/ 2147483646 h 83"/>
                <a:gd name="T6" fmla="*/ 2147483646 w 47"/>
                <a:gd name="T7" fmla="*/ 2147483646 h 83"/>
                <a:gd name="T8" fmla="*/ 2147483646 w 47"/>
                <a:gd name="T9" fmla="*/ 2147483646 h 83"/>
                <a:gd name="T10" fmla="*/ 2147483646 w 47"/>
                <a:gd name="T11" fmla="*/ 2147483646 h 83"/>
                <a:gd name="T12" fmla="*/ 2147483646 w 47"/>
                <a:gd name="T13" fmla="*/ 2147483646 h 83"/>
                <a:gd name="T14" fmla="*/ 2147483646 w 47"/>
                <a:gd name="T15" fmla="*/ 2147483646 h 83"/>
                <a:gd name="T16" fmla="*/ 2147483646 w 47"/>
                <a:gd name="T17" fmla="*/ 2147483646 h 83"/>
                <a:gd name="T18" fmla="*/ 2147483646 w 47"/>
                <a:gd name="T19" fmla="*/ 2147483646 h 83"/>
                <a:gd name="T20" fmla="*/ 2147483646 w 47"/>
                <a:gd name="T21" fmla="*/ 2147483646 h 83"/>
                <a:gd name="T22" fmla="*/ 2147483646 w 47"/>
                <a:gd name="T23" fmla="*/ 2147483646 h 83"/>
                <a:gd name="T24" fmla="*/ 2147483646 w 47"/>
                <a:gd name="T25" fmla="*/ 2147483646 h 83"/>
                <a:gd name="T26" fmla="*/ 2147483646 w 47"/>
                <a:gd name="T27" fmla="*/ 2147483646 h 83"/>
                <a:gd name="T28" fmla="*/ 2147483646 w 47"/>
                <a:gd name="T29" fmla="*/ 2147483646 h 83"/>
                <a:gd name="T30" fmla="*/ 2147483646 w 47"/>
                <a:gd name="T31" fmla="*/ 2147483646 h 83"/>
                <a:gd name="T32" fmla="*/ 2147483646 w 47"/>
                <a:gd name="T33" fmla="*/ 2147483646 h 83"/>
                <a:gd name="T34" fmla="*/ 2147483646 w 47"/>
                <a:gd name="T35" fmla="*/ 2147483646 h 83"/>
                <a:gd name="T36" fmla="*/ 2147483646 w 47"/>
                <a:gd name="T37" fmla="*/ 2147483646 h 83"/>
                <a:gd name="T38" fmla="*/ 2147483646 w 47"/>
                <a:gd name="T39" fmla="*/ 2147483646 h 83"/>
                <a:gd name="T40" fmla="*/ 2147483646 w 47"/>
                <a:gd name="T41" fmla="*/ 2147483646 h 83"/>
                <a:gd name="T42" fmla="*/ 2147483646 w 47"/>
                <a:gd name="T43" fmla="*/ 2147483646 h 83"/>
                <a:gd name="T44" fmla="*/ 2147483646 w 47"/>
                <a:gd name="T45" fmla="*/ 2147483646 h 83"/>
                <a:gd name="T46" fmla="*/ 2147483646 w 47"/>
                <a:gd name="T47" fmla="*/ 2147483646 h 83"/>
                <a:gd name="T48" fmla="*/ 2147483646 w 47"/>
                <a:gd name="T49" fmla="*/ 2147483646 h 83"/>
                <a:gd name="T50" fmla="*/ 2147483646 w 47"/>
                <a:gd name="T51" fmla="*/ 2147483646 h 83"/>
                <a:gd name="T52" fmla="*/ 2147483646 w 47"/>
                <a:gd name="T53" fmla="*/ 2147483646 h 83"/>
                <a:gd name="T54" fmla="*/ 2147483646 w 47"/>
                <a:gd name="T55" fmla="*/ 2147483646 h 83"/>
                <a:gd name="T56" fmla="*/ 2147483646 w 47"/>
                <a:gd name="T57" fmla="*/ 2147483646 h 83"/>
                <a:gd name="T58" fmla="*/ 2147483646 w 47"/>
                <a:gd name="T59" fmla="*/ 2147483646 h 83"/>
                <a:gd name="T60" fmla="*/ 2147483646 w 47"/>
                <a:gd name="T61" fmla="*/ 2147483646 h 83"/>
                <a:gd name="T62" fmla="*/ 2147483646 w 47"/>
                <a:gd name="T63" fmla="*/ 2147483646 h 83"/>
                <a:gd name="T64" fmla="*/ 2147483646 w 47"/>
                <a:gd name="T65" fmla="*/ 2147483646 h 83"/>
                <a:gd name="T66" fmla="*/ 0 w 47"/>
                <a:gd name="T67" fmla="*/ 2147483646 h 83"/>
                <a:gd name="T68" fmla="*/ 0 w 47"/>
                <a:gd name="T69" fmla="*/ 2147483646 h 83"/>
                <a:gd name="T70" fmla="*/ 2147483646 w 47"/>
                <a:gd name="T71" fmla="*/ 2147483646 h 83"/>
                <a:gd name="T72" fmla="*/ 2147483646 w 47"/>
                <a:gd name="T73" fmla="*/ 2147483646 h 83"/>
                <a:gd name="T74" fmla="*/ 2147483646 w 47"/>
                <a:gd name="T75" fmla="*/ 2147483646 h 83"/>
                <a:gd name="T76" fmla="*/ 2147483646 w 47"/>
                <a:gd name="T77" fmla="*/ 2147483646 h 83"/>
                <a:gd name="T78" fmla="*/ 2147483646 w 47"/>
                <a:gd name="T79" fmla="*/ 2147483646 h 83"/>
                <a:gd name="T80" fmla="*/ 2147483646 w 47"/>
                <a:gd name="T81" fmla="*/ 2147483646 h 83"/>
                <a:gd name="T82" fmla="*/ 2147483646 w 47"/>
                <a:gd name="T83" fmla="*/ 2147483646 h 83"/>
                <a:gd name="T84" fmla="*/ 2147483646 w 47"/>
                <a:gd name="T85" fmla="*/ 2147483646 h 83"/>
                <a:gd name="T86" fmla="*/ 2147483646 w 47"/>
                <a:gd name="T87" fmla="*/ 2147483646 h 83"/>
                <a:gd name="T88" fmla="*/ 2147483646 w 47"/>
                <a:gd name="T89" fmla="*/ 2147483646 h 83"/>
                <a:gd name="T90" fmla="*/ 2147483646 w 47"/>
                <a:gd name="T91" fmla="*/ 2147483646 h 83"/>
                <a:gd name="T92" fmla="*/ 2147483646 w 47"/>
                <a:gd name="T93" fmla="*/ 2147483646 h 83"/>
                <a:gd name="T94" fmla="*/ 2147483646 w 47"/>
                <a:gd name="T95" fmla="*/ 2147483646 h 83"/>
                <a:gd name="T96" fmla="*/ 2147483646 w 47"/>
                <a:gd name="T97" fmla="*/ 2147483646 h 83"/>
                <a:gd name="T98" fmla="*/ 2147483646 w 47"/>
                <a:gd name="T99" fmla="*/ 2147483646 h 83"/>
                <a:gd name="T100" fmla="*/ 2147483646 w 47"/>
                <a:gd name="T101" fmla="*/ 2147483646 h 83"/>
                <a:gd name="T102" fmla="*/ 2147483646 w 47"/>
                <a:gd name="T103" fmla="*/ 2147483646 h 83"/>
                <a:gd name="T104" fmla="*/ 2147483646 w 47"/>
                <a:gd name="T105" fmla="*/ 0 h 83"/>
                <a:gd name="T106" fmla="*/ 2147483646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grpSp>
      <p:sp>
        <p:nvSpPr>
          <p:cNvPr id="107546" name="Freeform 29"/>
          <p:cNvSpPr>
            <a:spLocks/>
          </p:cNvSpPr>
          <p:nvPr/>
        </p:nvSpPr>
        <p:spPr bwMode="auto">
          <a:xfrm>
            <a:off x="6115050" y="2732088"/>
            <a:ext cx="568325" cy="395287"/>
          </a:xfrm>
          <a:custGeom>
            <a:avLst/>
            <a:gdLst>
              <a:gd name="T0" fmla="*/ 2147483646 w 79"/>
              <a:gd name="T1" fmla="*/ 2147483646 h 51"/>
              <a:gd name="T2" fmla="*/ 2147483646 w 79"/>
              <a:gd name="T3" fmla="*/ 2147483646 h 51"/>
              <a:gd name="T4" fmla="*/ 2147483646 w 79"/>
              <a:gd name="T5" fmla="*/ 2147483646 h 51"/>
              <a:gd name="T6" fmla="*/ 2147483646 w 79"/>
              <a:gd name="T7" fmla="*/ 2147483646 h 51"/>
              <a:gd name="T8" fmla="*/ 2147483646 w 79"/>
              <a:gd name="T9" fmla="*/ 2147483646 h 51"/>
              <a:gd name="T10" fmla="*/ 2147483646 w 79"/>
              <a:gd name="T11" fmla="*/ 2147483646 h 51"/>
              <a:gd name="T12" fmla="*/ 2147483646 w 79"/>
              <a:gd name="T13" fmla="*/ 2147483646 h 51"/>
              <a:gd name="T14" fmla="*/ 2147483646 w 79"/>
              <a:gd name="T15" fmla="*/ 2147483646 h 51"/>
              <a:gd name="T16" fmla="*/ 2147483646 w 79"/>
              <a:gd name="T17" fmla="*/ 2147483646 h 51"/>
              <a:gd name="T18" fmla="*/ 2147483646 w 79"/>
              <a:gd name="T19" fmla="*/ 2147483646 h 51"/>
              <a:gd name="T20" fmla="*/ 2147483646 w 79"/>
              <a:gd name="T21" fmla="*/ 2147483646 h 51"/>
              <a:gd name="T22" fmla="*/ 2147483646 w 79"/>
              <a:gd name="T23" fmla="*/ 2147483646 h 51"/>
              <a:gd name="T24" fmla="*/ 2147483646 w 79"/>
              <a:gd name="T25" fmla="*/ 2147483646 h 51"/>
              <a:gd name="T26" fmla="*/ 2147483646 w 79"/>
              <a:gd name="T27" fmla="*/ 2147483646 h 51"/>
              <a:gd name="T28" fmla="*/ 2147483646 w 79"/>
              <a:gd name="T29" fmla="*/ 2147483646 h 51"/>
              <a:gd name="T30" fmla="*/ 2147483646 w 79"/>
              <a:gd name="T31" fmla="*/ 2147483646 h 51"/>
              <a:gd name="T32" fmla="*/ 2147483646 w 79"/>
              <a:gd name="T33" fmla="*/ 2147483646 h 51"/>
              <a:gd name="T34" fmla="*/ 2147483646 w 79"/>
              <a:gd name="T35" fmla="*/ 2147483646 h 51"/>
              <a:gd name="T36" fmla="*/ 2147483646 w 79"/>
              <a:gd name="T37" fmla="*/ 2147483646 h 51"/>
              <a:gd name="T38" fmla="*/ 2147483646 w 79"/>
              <a:gd name="T39" fmla="*/ 2147483646 h 51"/>
              <a:gd name="T40" fmla="*/ 2147483646 w 79"/>
              <a:gd name="T41" fmla="*/ 2147483646 h 51"/>
              <a:gd name="T42" fmla="*/ 2147483646 w 79"/>
              <a:gd name="T43" fmla="*/ 2147483646 h 51"/>
              <a:gd name="T44" fmla="*/ 2147483646 w 79"/>
              <a:gd name="T45" fmla="*/ 2147483646 h 51"/>
              <a:gd name="T46" fmla="*/ 2147483646 w 79"/>
              <a:gd name="T47" fmla="*/ 2147483646 h 51"/>
              <a:gd name="T48" fmla="*/ 2147483646 w 79"/>
              <a:gd name="T49" fmla="*/ 2147483646 h 51"/>
              <a:gd name="T50" fmla="*/ 2147483646 w 79"/>
              <a:gd name="T51" fmla="*/ 2147483646 h 51"/>
              <a:gd name="T52" fmla="*/ 2147483646 w 79"/>
              <a:gd name="T53" fmla="*/ 2147483646 h 51"/>
              <a:gd name="T54" fmla="*/ 2147483646 w 79"/>
              <a:gd name="T55" fmla="*/ 2147483646 h 51"/>
              <a:gd name="T56" fmla="*/ 2147483646 w 79"/>
              <a:gd name="T57" fmla="*/ 2147483646 h 51"/>
              <a:gd name="T58" fmla="*/ 2147483646 w 79"/>
              <a:gd name="T59" fmla="*/ 2147483646 h 51"/>
              <a:gd name="T60" fmla="*/ 2147483646 w 79"/>
              <a:gd name="T61" fmla="*/ 2147483646 h 51"/>
              <a:gd name="T62" fmla="*/ 2147483646 w 79"/>
              <a:gd name="T63" fmla="*/ 2147483646 h 51"/>
              <a:gd name="T64" fmla="*/ 2147483646 w 79"/>
              <a:gd name="T65" fmla="*/ 2147483646 h 51"/>
              <a:gd name="T66" fmla="*/ 2147483646 w 79"/>
              <a:gd name="T67" fmla="*/ 2147483646 h 51"/>
              <a:gd name="T68" fmla="*/ 2147483646 w 79"/>
              <a:gd name="T69" fmla="*/ 2147483646 h 51"/>
              <a:gd name="T70" fmla="*/ 2147483646 w 79"/>
              <a:gd name="T71" fmla="*/ 2147483646 h 51"/>
              <a:gd name="T72" fmla="*/ 2147483646 w 79"/>
              <a:gd name="T73" fmla="*/ 2147483646 h 51"/>
              <a:gd name="T74" fmla="*/ 2147483646 w 79"/>
              <a:gd name="T75" fmla="*/ 2147483646 h 51"/>
              <a:gd name="T76" fmla="*/ 2147483646 w 79"/>
              <a:gd name="T77" fmla="*/ 2147483646 h 51"/>
              <a:gd name="T78" fmla="*/ 2147483646 w 79"/>
              <a:gd name="T79" fmla="*/ 2147483646 h 51"/>
              <a:gd name="T80" fmla="*/ 2147483646 w 79"/>
              <a:gd name="T81" fmla="*/ 2147483646 h 51"/>
              <a:gd name="T82" fmla="*/ 2147483646 w 79"/>
              <a:gd name="T83" fmla="*/ 2147483646 h 51"/>
              <a:gd name="T84" fmla="*/ 2147483646 w 79"/>
              <a:gd name="T85" fmla="*/ 2147483646 h 51"/>
              <a:gd name="T86" fmla="*/ 2147483646 w 79"/>
              <a:gd name="T87" fmla="*/ 2147483646 h 51"/>
              <a:gd name="T88" fmla="*/ 2147483646 w 79"/>
              <a:gd name="T89" fmla="*/ 0 h 51"/>
              <a:gd name="T90" fmla="*/ 2147483646 w 79"/>
              <a:gd name="T91" fmla="*/ 2147483646 h 51"/>
              <a:gd name="T92" fmla="*/ 2147483646 w 79"/>
              <a:gd name="T93" fmla="*/ 2147483646 h 51"/>
              <a:gd name="T94" fmla="*/ 2147483646 w 79"/>
              <a:gd name="T95" fmla="*/ 2147483646 h 51"/>
              <a:gd name="T96" fmla="*/ 2147483646 w 79"/>
              <a:gd name="T97" fmla="*/ 2147483646 h 51"/>
              <a:gd name="T98" fmla="*/ 2147483646 w 79"/>
              <a:gd name="T99" fmla="*/ 2147483646 h 51"/>
              <a:gd name="T100" fmla="*/ 2147483646 w 79"/>
              <a:gd name="T101" fmla="*/ 2147483646 h 51"/>
              <a:gd name="T102" fmla="*/ 2147483646 w 79"/>
              <a:gd name="T103" fmla="*/ 2147483646 h 51"/>
              <a:gd name="T104" fmla="*/ 2147483646 w 79"/>
              <a:gd name="T105" fmla="*/ 2147483646 h 51"/>
              <a:gd name="T106" fmla="*/ 0 w 79"/>
              <a:gd name="T107" fmla="*/ 2147483646 h 51"/>
              <a:gd name="T108" fmla="*/ 2147483646 w 79"/>
              <a:gd name="T109" fmla="*/ 2147483646 h 51"/>
              <a:gd name="T110" fmla="*/ 2147483646 w 79"/>
              <a:gd name="T111" fmla="*/ 2147483646 h 51"/>
              <a:gd name="T112" fmla="*/ 2147483646 w 79"/>
              <a:gd name="T113" fmla="*/ 2147483646 h 51"/>
              <a:gd name="T114" fmla="*/ 2147483646 w 79"/>
              <a:gd name="T115" fmla="*/ 214748364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47" name="Freeform 30"/>
          <p:cNvSpPr>
            <a:spLocks/>
          </p:cNvSpPr>
          <p:nvPr/>
        </p:nvSpPr>
        <p:spPr bwMode="auto">
          <a:xfrm>
            <a:off x="5924550" y="3127375"/>
            <a:ext cx="736600" cy="455613"/>
          </a:xfrm>
          <a:custGeom>
            <a:avLst/>
            <a:gdLst>
              <a:gd name="T0" fmla="*/ 2147483646 w 102"/>
              <a:gd name="T1" fmla="*/ 2147483646 h 59"/>
              <a:gd name="T2" fmla="*/ 2147483646 w 102"/>
              <a:gd name="T3" fmla="*/ 2147483646 h 59"/>
              <a:gd name="T4" fmla="*/ 2147483646 w 102"/>
              <a:gd name="T5" fmla="*/ 2147483646 h 59"/>
              <a:gd name="T6" fmla="*/ 2147483646 w 102"/>
              <a:gd name="T7" fmla="*/ 2147483646 h 59"/>
              <a:gd name="T8" fmla="*/ 2147483646 w 102"/>
              <a:gd name="T9" fmla="*/ 2147483646 h 59"/>
              <a:gd name="T10" fmla="*/ 2147483646 w 102"/>
              <a:gd name="T11" fmla="*/ 2147483646 h 59"/>
              <a:gd name="T12" fmla="*/ 2147483646 w 102"/>
              <a:gd name="T13" fmla="*/ 2147483646 h 59"/>
              <a:gd name="T14" fmla="*/ 2147483646 w 102"/>
              <a:gd name="T15" fmla="*/ 2147483646 h 59"/>
              <a:gd name="T16" fmla="*/ 2147483646 w 102"/>
              <a:gd name="T17" fmla="*/ 2147483646 h 59"/>
              <a:gd name="T18" fmla="*/ 2147483646 w 102"/>
              <a:gd name="T19" fmla="*/ 2147483646 h 59"/>
              <a:gd name="T20" fmla="*/ 2147483646 w 102"/>
              <a:gd name="T21" fmla="*/ 2147483646 h 59"/>
              <a:gd name="T22" fmla="*/ 2147483646 w 102"/>
              <a:gd name="T23" fmla="*/ 2147483646 h 59"/>
              <a:gd name="T24" fmla="*/ 2147483646 w 102"/>
              <a:gd name="T25" fmla="*/ 2147483646 h 59"/>
              <a:gd name="T26" fmla="*/ 2147483646 w 102"/>
              <a:gd name="T27" fmla="*/ 2147483646 h 59"/>
              <a:gd name="T28" fmla="*/ 2147483646 w 102"/>
              <a:gd name="T29" fmla="*/ 2147483646 h 59"/>
              <a:gd name="T30" fmla="*/ 2147483646 w 102"/>
              <a:gd name="T31" fmla="*/ 2147483646 h 59"/>
              <a:gd name="T32" fmla="*/ 2147483646 w 102"/>
              <a:gd name="T33" fmla="*/ 2147483646 h 59"/>
              <a:gd name="T34" fmla="*/ 2147483646 w 102"/>
              <a:gd name="T35" fmla="*/ 2147483646 h 59"/>
              <a:gd name="T36" fmla="*/ 2147483646 w 102"/>
              <a:gd name="T37" fmla="*/ 2147483646 h 59"/>
              <a:gd name="T38" fmla="*/ 2147483646 w 102"/>
              <a:gd name="T39" fmla="*/ 2147483646 h 59"/>
              <a:gd name="T40" fmla="*/ 2147483646 w 102"/>
              <a:gd name="T41" fmla="*/ 2147483646 h 59"/>
              <a:gd name="T42" fmla="*/ 2147483646 w 102"/>
              <a:gd name="T43" fmla="*/ 2147483646 h 59"/>
              <a:gd name="T44" fmla="*/ 2147483646 w 102"/>
              <a:gd name="T45" fmla="*/ 2147483646 h 59"/>
              <a:gd name="T46" fmla="*/ 2147483646 w 102"/>
              <a:gd name="T47" fmla="*/ 2147483646 h 59"/>
              <a:gd name="T48" fmla="*/ 2147483646 w 102"/>
              <a:gd name="T49" fmla="*/ 2147483646 h 59"/>
              <a:gd name="T50" fmla="*/ 2147483646 w 102"/>
              <a:gd name="T51" fmla="*/ 2147483646 h 59"/>
              <a:gd name="T52" fmla="*/ 2147483646 w 102"/>
              <a:gd name="T53" fmla="*/ 2147483646 h 59"/>
              <a:gd name="T54" fmla="*/ 2147483646 w 102"/>
              <a:gd name="T55" fmla="*/ 2147483646 h 59"/>
              <a:gd name="T56" fmla="*/ 2147483646 w 102"/>
              <a:gd name="T57" fmla="*/ 2147483646 h 59"/>
              <a:gd name="T58" fmla="*/ 2147483646 w 102"/>
              <a:gd name="T59" fmla="*/ 2147483646 h 59"/>
              <a:gd name="T60" fmla="*/ 2147483646 w 102"/>
              <a:gd name="T61" fmla="*/ 2147483646 h 59"/>
              <a:gd name="T62" fmla="*/ 2147483646 w 102"/>
              <a:gd name="T63" fmla="*/ 2147483646 h 59"/>
              <a:gd name="T64" fmla="*/ 2147483646 w 102"/>
              <a:gd name="T65" fmla="*/ 2147483646 h 59"/>
              <a:gd name="T66" fmla="*/ 2147483646 w 102"/>
              <a:gd name="T67" fmla="*/ 2147483646 h 59"/>
              <a:gd name="T68" fmla="*/ 2147483646 w 102"/>
              <a:gd name="T69" fmla="*/ 2147483646 h 59"/>
              <a:gd name="T70" fmla="*/ 2147483646 w 102"/>
              <a:gd name="T71" fmla="*/ 2147483646 h 59"/>
              <a:gd name="T72" fmla="*/ 2147483646 w 102"/>
              <a:gd name="T73" fmla="*/ 2147483646 h 59"/>
              <a:gd name="T74" fmla="*/ 2147483646 w 102"/>
              <a:gd name="T75" fmla="*/ 2147483646 h 59"/>
              <a:gd name="T76" fmla="*/ 2147483646 w 102"/>
              <a:gd name="T77" fmla="*/ 2147483646 h 59"/>
              <a:gd name="T78" fmla="*/ 2147483646 w 102"/>
              <a:gd name="T79" fmla="*/ 2147483646 h 59"/>
              <a:gd name="T80" fmla="*/ 2147483646 w 102"/>
              <a:gd name="T81" fmla="*/ 2147483646 h 59"/>
              <a:gd name="T82" fmla="*/ 2147483646 w 102"/>
              <a:gd name="T83" fmla="*/ 2147483646 h 59"/>
              <a:gd name="T84" fmla="*/ 2147483646 w 102"/>
              <a:gd name="T85" fmla="*/ 2147483646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48" name="Freeform 31"/>
          <p:cNvSpPr>
            <a:spLocks/>
          </p:cNvSpPr>
          <p:nvPr/>
        </p:nvSpPr>
        <p:spPr bwMode="auto">
          <a:xfrm>
            <a:off x="3962400" y="2794000"/>
            <a:ext cx="806450" cy="425450"/>
          </a:xfrm>
          <a:custGeom>
            <a:avLst/>
            <a:gdLst>
              <a:gd name="T0" fmla="*/ 0 w 111"/>
              <a:gd name="T1" fmla="*/ 2147483646 h 55"/>
              <a:gd name="T2" fmla="*/ 2147483646 w 111"/>
              <a:gd name="T3" fmla="*/ 0 h 55"/>
              <a:gd name="T4" fmla="*/ 2147483646 w 111"/>
              <a:gd name="T5" fmla="*/ 2147483646 h 55"/>
              <a:gd name="T6" fmla="*/ 2147483646 w 111"/>
              <a:gd name="T7" fmla="*/ 2147483646 h 55"/>
              <a:gd name="T8" fmla="*/ 2147483646 w 111"/>
              <a:gd name="T9" fmla="*/ 2147483646 h 55"/>
              <a:gd name="T10" fmla="*/ 2147483646 w 111"/>
              <a:gd name="T11" fmla="*/ 2147483646 h 55"/>
              <a:gd name="T12" fmla="*/ 2147483646 w 111"/>
              <a:gd name="T13" fmla="*/ 2147483646 h 55"/>
              <a:gd name="T14" fmla="*/ 2147483646 w 111"/>
              <a:gd name="T15" fmla="*/ 2147483646 h 55"/>
              <a:gd name="T16" fmla="*/ 2147483646 w 111"/>
              <a:gd name="T17" fmla="*/ 2147483646 h 55"/>
              <a:gd name="T18" fmla="*/ 2147483646 w 111"/>
              <a:gd name="T19" fmla="*/ 2147483646 h 55"/>
              <a:gd name="T20" fmla="*/ 2147483646 w 111"/>
              <a:gd name="T21" fmla="*/ 2147483646 h 55"/>
              <a:gd name="T22" fmla="*/ 2147483646 w 111"/>
              <a:gd name="T23" fmla="*/ 2147483646 h 55"/>
              <a:gd name="T24" fmla="*/ 2147483646 w 111"/>
              <a:gd name="T25" fmla="*/ 2147483646 h 55"/>
              <a:gd name="T26" fmla="*/ 2147483646 w 111"/>
              <a:gd name="T27" fmla="*/ 2147483646 h 55"/>
              <a:gd name="T28" fmla="*/ 2147483646 w 111"/>
              <a:gd name="T29" fmla="*/ 2147483646 h 55"/>
              <a:gd name="T30" fmla="*/ 2147483646 w 111"/>
              <a:gd name="T31" fmla="*/ 2147483646 h 55"/>
              <a:gd name="T32" fmla="*/ 2147483646 w 111"/>
              <a:gd name="T33" fmla="*/ 2147483646 h 55"/>
              <a:gd name="T34" fmla="*/ 2147483646 w 111"/>
              <a:gd name="T35" fmla="*/ 2147483646 h 55"/>
              <a:gd name="T36" fmla="*/ 2147483646 w 111"/>
              <a:gd name="T37" fmla="*/ 2147483646 h 55"/>
              <a:gd name="T38" fmla="*/ 2147483646 w 111"/>
              <a:gd name="T39" fmla="*/ 2147483646 h 55"/>
              <a:gd name="T40" fmla="*/ 2147483646 w 111"/>
              <a:gd name="T41" fmla="*/ 2147483646 h 55"/>
              <a:gd name="T42" fmla="*/ 2147483646 w 111"/>
              <a:gd name="T43" fmla="*/ 2147483646 h 55"/>
              <a:gd name="T44" fmla="*/ 2147483646 w 111"/>
              <a:gd name="T45" fmla="*/ 2147483646 h 55"/>
              <a:gd name="T46" fmla="*/ 2147483646 w 111"/>
              <a:gd name="T47" fmla="*/ 2147483646 h 55"/>
              <a:gd name="T48" fmla="*/ 2147483646 w 111"/>
              <a:gd name="T49" fmla="*/ 2147483646 h 55"/>
              <a:gd name="T50" fmla="*/ 2147483646 w 111"/>
              <a:gd name="T51" fmla="*/ 2147483646 h 55"/>
              <a:gd name="T52" fmla="*/ 2147483646 w 111"/>
              <a:gd name="T53" fmla="*/ 2147483646 h 55"/>
              <a:gd name="T54" fmla="*/ 2147483646 w 111"/>
              <a:gd name="T55" fmla="*/ 2147483646 h 55"/>
              <a:gd name="T56" fmla="*/ 2147483646 w 111"/>
              <a:gd name="T57" fmla="*/ 2147483646 h 55"/>
              <a:gd name="T58" fmla="*/ 2147483646 w 111"/>
              <a:gd name="T59" fmla="*/ 2147483646 h 55"/>
              <a:gd name="T60" fmla="*/ 2147483646 w 111"/>
              <a:gd name="T61" fmla="*/ 2147483646 h 55"/>
              <a:gd name="T62" fmla="*/ 2147483646 w 111"/>
              <a:gd name="T63" fmla="*/ 2147483646 h 55"/>
              <a:gd name="T64" fmla="*/ 2147483646 w 111"/>
              <a:gd name="T65" fmla="*/ 2147483646 h 55"/>
              <a:gd name="T66" fmla="*/ 2147483646 w 111"/>
              <a:gd name="T67" fmla="*/ 2147483646 h 55"/>
              <a:gd name="T68" fmla="*/ 2147483646 w 111"/>
              <a:gd name="T69" fmla="*/ 2147483646 h 55"/>
              <a:gd name="T70" fmla="*/ 2147483646 w 111"/>
              <a:gd name="T71" fmla="*/ 2147483646 h 55"/>
              <a:gd name="T72" fmla="*/ 2147483646 w 111"/>
              <a:gd name="T73" fmla="*/ 2147483646 h 55"/>
              <a:gd name="T74" fmla="*/ 2147483646 w 111"/>
              <a:gd name="T75" fmla="*/ 2147483646 h 55"/>
              <a:gd name="T76" fmla="*/ 2147483646 w 111"/>
              <a:gd name="T77" fmla="*/ 2147483646 h 55"/>
              <a:gd name="T78" fmla="*/ 2147483646 w 111"/>
              <a:gd name="T79" fmla="*/ 2147483646 h 55"/>
              <a:gd name="T80" fmla="*/ 2147483646 w 111"/>
              <a:gd name="T81" fmla="*/ 2147483646 h 55"/>
              <a:gd name="T82" fmla="*/ 2147483646 w 111"/>
              <a:gd name="T83" fmla="*/ 2147483646 h 55"/>
              <a:gd name="T84" fmla="*/ 2147483646 w 111"/>
              <a:gd name="T85" fmla="*/ 2147483646 h 55"/>
              <a:gd name="T86" fmla="*/ 2147483646 w 111"/>
              <a:gd name="T87" fmla="*/ 2147483646 h 55"/>
              <a:gd name="T88" fmla="*/ 2147483646 w 111"/>
              <a:gd name="T89" fmla="*/ 2147483646 h 55"/>
              <a:gd name="T90" fmla="*/ 0 w 111"/>
              <a:gd name="T91" fmla="*/ 2147483646 h 55"/>
              <a:gd name="T92" fmla="*/ 0 w 111"/>
              <a:gd name="T93" fmla="*/ 214748364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49" name="Freeform 32"/>
          <p:cNvSpPr>
            <a:spLocks/>
          </p:cNvSpPr>
          <p:nvPr/>
        </p:nvSpPr>
        <p:spPr bwMode="auto">
          <a:xfrm>
            <a:off x="4019550" y="3590925"/>
            <a:ext cx="839788" cy="465138"/>
          </a:xfrm>
          <a:custGeom>
            <a:avLst/>
            <a:gdLst>
              <a:gd name="T0" fmla="*/ 2147483646 w 116"/>
              <a:gd name="T1" fmla="*/ 2147483646 h 60"/>
              <a:gd name="T2" fmla="*/ 0 w 116"/>
              <a:gd name="T3" fmla="*/ 2147483646 h 60"/>
              <a:gd name="T4" fmla="*/ 2147483646 w 116"/>
              <a:gd name="T5" fmla="*/ 2147483646 h 60"/>
              <a:gd name="T6" fmla="*/ 2147483646 w 116"/>
              <a:gd name="T7" fmla="*/ 2147483646 h 60"/>
              <a:gd name="T8" fmla="*/ 2147483646 w 116"/>
              <a:gd name="T9" fmla="*/ 2147483646 h 60"/>
              <a:gd name="T10" fmla="*/ 2147483646 w 116"/>
              <a:gd name="T11" fmla="*/ 2147483646 h 60"/>
              <a:gd name="T12" fmla="*/ 2147483646 w 116"/>
              <a:gd name="T13" fmla="*/ 2147483646 h 60"/>
              <a:gd name="T14" fmla="*/ 2147483646 w 116"/>
              <a:gd name="T15" fmla="*/ 2147483646 h 60"/>
              <a:gd name="T16" fmla="*/ 2147483646 w 116"/>
              <a:gd name="T17" fmla="*/ 2147483646 h 60"/>
              <a:gd name="T18" fmla="*/ 2147483646 w 116"/>
              <a:gd name="T19" fmla="*/ 2147483646 h 60"/>
              <a:gd name="T20" fmla="*/ 2147483646 w 116"/>
              <a:gd name="T21" fmla="*/ 2147483646 h 60"/>
              <a:gd name="T22" fmla="*/ 2147483646 w 116"/>
              <a:gd name="T23" fmla="*/ 2147483646 h 60"/>
              <a:gd name="T24" fmla="*/ 2147483646 w 116"/>
              <a:gd name="T25" fmla="*/ 2147483646 h 60"/>
              <a:gd name="T26" fmla="*/ 2147483646 w 116"/>
              <a:gd name="T27" fmla="*/ 2147483646 h 60"/>
              <a:gd name="T28" fmla="*/ 2147483646 w 116"/>
              <a:gd name="T29" fmla="*/ 2147483646 h 60"/>
              <a:gd name="T30" fmla="*/ 2147483646 w 116"/>
              <a:gd name="T31" fmla="*/ 2147483646 h 60"/>
              <a:gd name="T32" fmla="*/ 2147483646 w 116"/>
              <a:gd name="T33" fmla="*/ 2147483646 h 60"/>
              <a:gd name="T34" fmla="*/ 2147483646 w 116"/>
              <a:gd name="T35" fmla="*/ 2147483646 h 60"/>
              <a:gd name="T36" fmla="*/ 2147483646 w 116"/>
              <a:gd name="T37" fmla="*/ 2147483646 h 60"/>
              <a:gd name="T38" fmla="*/ 2147483646 w 116"/>
              <a:gd name="T39" fmla="*/ 2147483646 h 60"/>
              <a:gd name="T40" fmla="*/ 2147483646 w 116"/>
              <a:gd name="T41" fmla="*/ 2147483646 h 60"/>
              <a:gd name="T42" fmla="*/ 2147483646 w 116"/>
              <a:gd name="T43" fmla="*/ 2147483646 h 60"/>
              <a:gd name="T44" fmla="*/ 2147483646 w 116"/>
              <a:gd name="T45" fmla="*/ 2147483646 h 60"/>
              <a:gd name="T46" fmla="*/ 2147483646 w 116"/>
              <a:gd name="T47" fmla="*/ 2147483646 h 60"/>
              <a:gd name="T48" fmla="*/ 2147483646 w 116"/>
              <a:gd name="T49" fmla="*/ 2147483646 h 60"/>
              <a:gd name="T50" fmla="*/ 2147483646 w 116"/>
              <a:gd name="T51" fmla="*/ 2147483646 h 60"/>
              <a:gd name="T52" fmla="*/ 2147483646 w 116"/>
              <a:gd name="T53" fmla="*/ 2147483646 h 60"/>
              <a:gd name="T54" fmla="*/ 2147483646 w 116"/>
              <a:gd name="T55" fmla="*/ 2147483646 h 60"/>
              <a:gd name="T56" fmla="*/ 2147483646 w 116"/>
              <a:gd name="T57" fmla="*/ 2147483646 h 60"/>
              <a:gd name="T58" fmla="*/ 2147483646 w 116"/>
              <a:gd name="T59" fmla="*/ 2147483646 h 60"/>
              <a:gd name="T60" fmla="*/ 2147483646 w 116"/>
              <a:gd name="T61" fmla="*/ 2147483646 h 60"/>
              <a:gd name="T62" fmla="*/ 2147483646 w 116"/>
              <a:gd name="T63" fmla="*/ 2147483646 h 60"/>
              <a:gd name="T64" fmla="*/ 2147483646 w 116"/>
              <a:gd name="T65" fmla="*/ 2147483646 h 60"/>
              <a:gd name="T66" fmla="*/ 2147483646 w 116"/>
              <a:gd name="T67" fmla="*/ 2147483646 h 60"/>
              <a:gd name="T68" fmla="*/ 2147483646 w 116"/>
              <a:gd name="T69" fmla="*/ 21474836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50" name="Freeform 33"/>
          <p:cNvSpPr>
            <a:spLocks/>
          </p:cNvSpPr>
          <p:nvPr/>
        </p:nvSpPr>
        <p:spPr bwMode="auto">
          <a:xfrm>
            <a:off x="4730750" y="3127375"/>
            <a:ext cx="649288" cy="60325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2147483646 h 78"/>
              <a:gd name="T12" fmla="*/ 2147483646 w 90"/>
              <a:gd name="T13" fmla="*/ 2147483646 h 78"/>
              <a:gd name="T14" fmla="*/ 2147483646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2147483646 w 90"/>
              <a:gd name="T33" fmla="*/ 2147483646 h 78"/>
              <a:gd name="T34" fmla="*/ 2147483646 w 90"/>
              <a:gd name="T35" fmla="*/ 2147483646 h 78"/>
              <a:gd name="T36" fmla="*/ 2147483646 w 90"/>
              <a:gd name="T37" fmla="*/ 2147483646 h 78"/>
              <a:gd name="T38" fmla="*/ 2147483646 w 90"/>
              <a:gd name="T39" fmla="*/ 2147483646 h 78"/>
              <a:gd name="T40" fmla="*/ 2147483646 w 90"/>
              <a:gd name="T41" fmla="*/ 2147483646 h 78"/>
              <a:gd name="T42" fmla="*/ 2147483646 w 90"/>
              <a:gd name="T43" fmla="*/ 2147483646 h 78"/>
              <a:gd name="T44" fmla="*/ 2147483646 w 90"/>
              <a:gd name="T45" fmla="*/ 2147483646 h 78"/>
              <a:gd name="T46" fmla="*/ 2147483646 w 90"/>
              <a:gd name="T47" fmla="*/ 2147483646 h 78"/>
              <a:gd name="T48" fmla="*/ 2147483646 w 90"/>
              <a:gd name="T49" fmla="*/ 2147483646 h 78"/>
              <a:gd name="T50" fmla="*/ 2147483646 w 90"/>
              <a:gd name="T51" fmla="*/ 2147483646 h 78"/>
              <a:gd name="T52" fmla="*/ 2147483646 w 90"/>
              <a:gd name="T53" fmla="*/ 2147483646 h 78"/>
              <a:gd name="T54" fmla="*/ 2147483646 w 90"/>
              <a:gd name="T55" fmla="*/ 2147483646 h 78"/>
              <a:gd name="T56" fmla="*/ 0 w 90"/>
              <a:gd name="T57" fmla="*/ 2147483646 h 78"/>
              <a:gd name="T58" fmla="*/ 2147483646 w 90"/>
              <a:gd name="T59" fmla="*/ 2147483646 h 78"/>
              <a:gd name="T60" fmla="*/ 2147483646 w 90"/>
              <a:gd name="T61" fmla="*/ 2147483646 h 78"/>
              <a:gd name="T62" fmla="*/ 2147483646 w 90"/>
              <a:gd name="T63" fmla="*/ 2147483646 h 78"/>
              <a:gd name="T64" fmla="*/ 2147483646 w 90"/>
              <a:gd name="T65" fmla="*/ 2147483646 h 78"/>
              <a:gd name="T66" fmla="*/ 2147483646 w 90"/>
              <a:gd name="T67" fmla="*/ 2147483646 h 78"/>
              <a:gd name="T68" fmla="*/ 2147483646 w 90"/>
              <a:gd name="T69" fmla="*/ 2147483646 h 78"/>
              <a:gd name="T70" fmla="*/ 2147483646 w 90"/>
              <a:gd name="T71" fmla="*/ 2147483646 h 78"/>
              <a:gd name="T72" fmla="*/ 2147483646 w 90"/>
              <a:gd name="T73" fmla="*/ 2147483646 h 78"/>
              <a:gd name="T74" fmla="*/ 2147483646 w 90"/>
              <a:gd name="T75" fmla="*/ 21474836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51" name="Freeform 34"/>
          <p:cNvSpPr>
            <a:spLocks/>
          </p:cNvSpPr>
          <p:nvPr/>
        </p:nvSpPr>
        <p:spPr bwMode="auto">
          <a:xfrm>
            <a:off x="5343525" y="3265488"/>
            <a:ext cx="720725" cy="395287"/>
          </a:xfrm>
          <a:custGeom>
            <a:avLst/>
            <a:gdLst>
              <a:gd name="T0" fmla="*/ 2147483646 w 99"/>
              <a:gd name="T1" fmla="*/ 2147483646 h 51"/>
              <a:gd name="T2" fmla="*/ 2147483646 w 99"/>
              <a:gd name="T3" fmla="*/ 2147483646 h 51"/>
              <a:gd name="T4" fmla="*/ 2147483646 w 99"/>
              <a:gd name="T5" fmla="*/ 2147483646 h 51"/>
              <a:gd name="T6" fmla="*/ 2147483646 w 99"/>
              <a:gd name="T7" fmla="*/ 2147483646 h 51"/>
              <a:gd name="T8" fmla="*/ 2147483646 w 99"/>
              <a:gd name="T9" fmla="*/ 2147483646 h 51"/>
              <a:gd name="T10" fmla="*/ 2147483646 w 99"/>
              <a:gd name="T11" fmla="*/ 2147483646 h 51"/>
              <a:gd name="T12" fmla="*/ 2147483646 w 99"/>
              <a:gd name="T13" fmla="*/ 2147483646 h 51"/>
              <a:gd name="T14" fmla="*/ 2147483646 w 99"/>
              <a:gd name="T15" fmla="*/ 2147483646 h 51"/>
              <a:gd name="T16" fmla="*/ 2147483646 w 99"/>
              <a:gd name="T17" fmla="*/ 2147483646 h 51"/>
              <a:gd name="T18" fmla="*/ 2147483646 w 99"/>
              <a:gd name="T19" fmla="*/ 2147483646 h 51"/>
              <a:gd name="T20" fmla="*/ 2147483646 w 99"/>
              <a:gd name="T21" fmla="*/ 2147483646 h 51"/>
              <a:gd name="T22" fmla="*/ 2147483646 w 99"/>
              <a:gd name="T23" fmla="*/ 2147483646 h 51"/>
              <a:gd name="T24" fmla="*/ 2147483646 w 99"/>
              <a:gd name="T25" fmla="*/ 2147483646 h 51"/>
              <a:gd name="T26" fmla="*/ 2147483646 w 99"/>
              <a:gd name="T27" fmla="*/ 2147483646 h 51"/>
              <a:gd name="T28" fmla="*/ 2147483646 w 99"/>
              <a:gd name="T29" fmla="*/ 2147483646 h 51"/>
              <a:gd name="T30" fmla="*/ 2147483646 w 99"/>
              <a:gd name="T31" fmla="*/ 2147483646 h 51"/>
              <a:gd name="T32" fmla="*/ 2147483646 w 99"/>
              <a:gd name="T33" fmla="*/ 2147483646 h 51"/>
              <a:gd name="T34" fmla="*/ 2147483646 w 99"/>
              <a:gd name="T35" fmla="*/ 2147483646 h 51"/>
              <a:gd name="T36" fmla="*/ 2147483646 w 99"/>
              <a:gd name="T37" fmla="*/ 2147483646 h 51"/>
              <a:gd name="T38" fmla="*/ 2147483646 w 99"/>
              <a:gd name="T39" fmla="*/ 2147483646 h 51"/>
              <a:gd name="T40" fmla="*/ 2147483646 w 99"/>
              <a:gd name="T41" fmla="*/ 2147483646 h 51"/>
              <a:gd name="T42" fmla="*/ 2147483646 w 99"/>
              <a:gd name="T43" fmla="*/ 2147483646 h 51"/>
              <a:gd name="T44" fmla="*/ 2147483646 w 99"/>
              <a:gd name="T45" fmla="*/ 2147483646 h 51"/>
              <a:gd name="T46" fmla="*/ 2147483646 w 99"/>
              <a:gd name="T47" fmla="*/ 2147483646 h 51"/>
              <a:gd name="T48" fmla="*/ 2147483646 w 99"/>
              <a:gd name="T49" fmla="*/ 0 h 51"/>
              <a:gd name="T50" fmla="*/ 2147483646 w 99"/>
              <a:gd name="T51" fmla="*/ 2147483646 h 51"/>
              <a:gd name="T52" fmla="*/ 2147483646 w 99"/>
              <a:gd name="T53" fmla="*/ 0 h 51"/>
              <a:gd name="T54" fmla="*/ 2147483646 w 99"/>
              <a:gd name="T55" fmla="*/ 2147483646 h 51"/>
              <a:gd name="T56" fmla="*/ 2147483646 w 99"/>
              <a:gd name="T57" fmla="*/ 2147483646 h 51"/>
              <a:gd name="T58" fmla="*/ 2147483646 w 99"/>
              <a:gd name="T59" fmla="*/ 2147483646 h 51"/>
              <a:gd name="T60" fmla="*/ 2147483646 w 99"/>
              <a:gd name="T61" fmla="*/ 2147483646 h 51"/>
              <a:gd name="T62" fmla="*/ 2147483646 w 99"/>
              <a:gd name="T63" fmla="*/ 2147483646 h 51"/>
              <a:gd name="T64" fmla="*/ 2147483646 w 99"/>
              <a:gd name="T65" fmla="*/ 2147483646 h 51"/>
              <a:gd name="T66" fmla="*/ 2147483646 w 99"/>
              <a:gd name="T67" fmla="*/ 2147483646 h 51"/>
              <a:gd name="T68" fmla="*/ 2147483646 w 99"/>
              <a:gd name="T69" fmla="*/ 2147483646 h 51"/>
              <a:gd name="T70" fmla="*/ 2147483646 w 99"/>
              <a:gd name="T71" fmla="*/ 2147483646 h 51"/>
              <a:gd name="T72" fmla="*/ 2147483646 w 99"/>
              <a:gd name="T73" fmla="*/ 2147483646 h 51"/>
              <a:gd name="T74" fmla="*/ 2147483646 w 99"/>
              <a:gd name="T75" fmla="*/ 2147483646 h 51"/>
              <a:gd name="T76" fmla="*/ 2147483646 w 99"/>
              <a:gd name="T77" fmla="*/ 2147483646 h 51"/>
              <a:gd name="T78" fmla="*/ 2147483646 w 99"/>
              <a:gd name="T79" fmla="*/ 2147483646 h 51"/>
              <a:gd name="T80" fmla="*/ 2147483646 w 99"/>
              <a:gd name="T81" fmla="*/ 2147483646 h 51"/>
              <a:gd name="T82" fmla="*/ 2147483646 w 99"/>
              <a:gd name="T83" fmla="*/ 2147483646 h 51"/>
              <a:gd name="T84" fmla="*/ 2147483646 w 99"/>
              <a:gd name="T85" fmla="*/ 2147483646 h 51"/>
              <a:gd name="T86" fmla="*/ 2147483646 w 99"/>
              <a:gd name="T87" fmla="*/ 2147483646 h 51"/>
              <a:gd name="T88" fmla="*/ 2147483646 w 99"/>
              <a:gd name="T89" fmla="*/ 2147483646 h 51"/>
              <a:gd name="T90" fmla="*/ 2147483646 w 99"/>
              <a:gd name="T91" fmla="*/ 2147483646 h 51"/>
              <a:gd name="T92" fmla="*/ 2147483646 w 99"/>
              <a:gd name="T93" fmla="*/ 2147483646 h 51"/>
              <a:gd name="T94" fmla="*/ 2147483646 w 99"/>
              <a:gd name="T95" fmla="*/ 2147483646 h 51"/>
              <a:gd name="T96" fmla="*/ 2147483646 w 99"/>
              <a:gd name="T97" fmla="*/ 2147483646 h 51"/>
              <a:gd name="T98" fmla="*/ 2147483646 w 99"/>
              <a:gd name="T99" fmla="*/ 2147483646 h 51"/>
              <a:gd name="T100" fmla="*/ 2147483646 w 99"/>
              <a:gd name="T101" fmla="*/ 2147483646 h 51"/>
              <a:gd name="T102" fmla="*/ 2147483646 w 99"/>
              <a:gd name="T103" fmla="*/ 2147483646 h 51"/>
              <a:gd name="T104" fmla="*/ 2147483646 w 99"/>
              <a:gd name="T105" fmla="*/ 2147483646 h 51"/>
              <a:gd name="T106" fmla="*/ 2147483646 w 99"/>
              <a:gd name="T107" fmla="*/ 2147483646 h 51"/>
              <a:gd name="T108" fmla="*/ 2147483646 w 99"/>
              <a:gd name="T109" fmla="*/ 2147483646 h 51"/>
              <a:gd name="T110" fmla="*/ 0 w 99"/>
              <a:gd name="T111" fmla="*/ 214748364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52" name="Freeform 35"/>
          <p:cNvSpPr>
            <a:spLocks/>
          </p:cNvSpPr>
          <p:nvPr/>
        </p:nvSpPr>
        <p:spPr bwMode="auto">
          <a:xfrm>
            <a:off x="5280025" y="3560763"/>
            <a:ext cx="801688" cy="301625"/>
          </a:xfrm>
          <a:custGeom>
            <a:avLst/>
            <a:gdLst>
              <a:gd name="T0" fmla="*/ 2147483646 w 111"/>
              <a:gd name="T1" fmla="*/ 0 h 39"/>
              <a:gd name="T2" fmla="*/ 2147483646 w 111"/>
              <a:gd name="T3" fmla="*/ 2147483646 h 39"/>
              <a:gd name="T4" fmla="*/ 2147483646 w 111"/>
              <a:gd name="T5" fmla="*/ 2147483646 h 39"/>
              <a:gd name="T6" fmla="*/ 2147483646 w 111"/>
              <a:gd name="T7" fmla="*/ 2147483646 h 39"/>
              <a:gd name="T8" fmla="*/ 2147483646 w 111"/>
              <a:gd name="T9" fmla="*/ 2147483646 h 39"/>
              <a:gd name="T10" fmla="*/ 2147483646 w 111"/>
              <a:gd name="T11" fmla="*/ 2147483646 h 39"/>
              <a:gd name="T12" fmla="*/ 2147483646 w 111"/>
              <a:gd name="T13" fmla="*/ 2147483646 h 39"/>
              <a:gd name="T14" fmla="*/ 2147483646 w 111"/>
              <a:gd name="T15" fmla="*/ 2147483646 h 39"/>
              <a:gd name="T16" fmla="*/ 2147483646 w 111"/>
              <a:gd name="T17" fmla="*/ 2147483646 h 39"/>
              <a:gd name="T18" fmla="*/ 2147483646 w 111"/>
              <a:gd name="T19" fmla="*/ 2147483646 h 39"/>
              <a:gd name="T20" fmla="*/ 2147483646 w 111"/>
              <a:gd name="T21" fmla="*/ 2147483646 h 39"/>
              <a:gd name="T22" fmla="*/ 2147483646 w 111"/>
              <a:gd name="T23" fmla="*/ 2147483646 h 39"/>
              <a:gd name="T24" fmla="*/ 2147483646 w 111"/>
              <a:gd name="T25" fmla="*/ 2147483646 h 39"/>
              <a:gd name="T26" fmla="*/ 2147483646 w 111"/>
              <a:gd name="T27" fmla="*/ 2147483646 h 39"/>
              <a:gd name="T28" fmla="*/ 2147483646 w 111"/>
              <a:gd name="T29" fmla="*/ 2147483646 h 39"/>
              <a:gd name="T30" fmla="*/ 2147483646 w 111"/>
              <a:gd name="T31" fmla="*/ 2147483646 h 39"/>
              <a:gd name="T32" fmla="*/ 2147483646 w 111"/>
              <a:gd name="T33" fmla="*/ 2147483646 h 39"/>
              <a:gd name="T34" fmla="*/ 2147483646 w 111"/>
              <a:gd name="T35" fmla="*/ 2147483646 h 39"/>
              <a:gd name="T36" fmla="*/ 2147483646 w 111"/>
              <a:gd name="T37" fmla="*/ 2147483646 h 39"/>
              <a:gd name="T38" fmla="*/ 2147483646 w 111"/>
              <a:gd name="T39" fmla="*/ 2147483646 h 39"/>
              <a:gd name="T40" fmla="*/ 2147483646 w 111"/>
              <a:gd name="T41" fmla="*/ 2147483646 h 39"/>
              <a:gd name="T42" fmla="*/ 2147483646 w 111"/>
              <a:gd name="T43" fmla="*/ 2147483646 h 39"/>
              <a:gd name="T44" fmla="*/ 0 w 111"/>
              <a:gd name="T45" fmla="*/ 2147483646 h 39"/>
              <a:gd name="T46" fmla="*/ 2147483646 w 111"/>
              <a:gd name="T47" fmla="*/ 2147483646 h 39"/>
              <a:gd name="T48" fmla="*/ 2147483646 w 111"/>
              <a:gd name="T49" fmla="*/ 2147483646 h 39"/>
              <a:gd name="T50" fmla="*/ 2147483646 w 111"/>
              <a:gd name="T51" fmla="*/ 2147483646 h 39"/>
              <a:gd name="T52" fmla="*/ 2147483646 w 111"/>
              <a:gd name="T53" fmla="*/ 2147483646 h 39"/>
              <a:gd name="T54" fmla="*/ 2147483646 w 111"/>
              <a:gd name="T55" fmla="*/ 2147483646 h 39"/>
              <a:gd name="T56" fmla="*/ 2147483646 w 111"/>
              <a:gd name="T57" fmla="*/ 2147483646 h 39"/>
              <a:gd name="T58" fmla="*/ 2147483646 w 111"/>
              <a:gd name="T59" fmla="*/ 2147483646 h 39"/>
              <a:gd name="T60" fmla="*/ 2147483646 w 111"/>
              <a:gd name="T61" fmla="*/ 2147483646 h 39"/>
              <a:gd name="T62" fmla="*/ 2147483646 w 111"/>
              <a:gd name="T63" fmla="*/ 2147483646 h 39"/>
              <a:gd name="T64" fmla="*/ 2147483646 w 111"/>
              <a:gd name="T65" fmla="*/ 2147483646 h 39"/>
              <a:gd name="T66" fmla="*/ 2147483646 w 111"/>
              <a:gd name="T67" fmla="*/ 2147483646 h 39"/>
              <a:gd name="T68" fmla="*/ 2147483646 w 111"/>
              <a:gd name="T69" fmla="*/ 2147483646 h 39"/>
              <a:gd name="T70" fmla="*/ 2147483646 w 111"/>
              <a:gd name="T71" fmla="*/ 2147483646 h 39"/>
              <a:gd name="T72" fmla="*/ 2147483646 w 111"/>
              <a:gd name="T73" fmla="*/ 2147483646 h 39"/>
              <a:gd name="T74" fmla="*/ 2147483646 w 111"/>
              <a:gd name="T75" fmla="*/ 2147483646 h 39"/>
              <a:gd name="T76" fmla="*/ 2147483646 w 111"/>
              <a:gd name="T77" fmla="*/ 2147483646 h 39"/>
              <a:gd name="T78" fmla="*/ 2147483646 w 111"/>
              <a:gd name="T79" fmla="*/ 2147483646 h 39"/>
              <a:gd name="T80" fmla="*/ 2147483646 w 111"/>
              <a:gd name="T81" fmla="*/ 2147483646 h 39"/>
              <a:gd name="T82" fmla="*/ 2147483646 w 111"/>
              <a:gd name="T83" fmla="*/ 2147483646 h 39"/>
              <a:gd name="T84" fmla="*/ 2147483646 w 111"/>
              <a:gd name="T85" fmla="*/ 2147483646 h 39"/>
              <a:gd name="T86" fmla="*/ 2147483646 w 111"/>
              <a:gd name="T87" fmla="*/ 2147483646 h 39"/>
              <a:gd name="T88" fmla="*/ 2147483646 w 111"/>
              <a:gd name="T89" fmla="*/ 2147483646 h 39"/>
              <a:gd name="T90" fmla="*/ 2147483646 w 111"/>
              <a:gd name="T91" fmla="*/ 2147483646 h 39"/>
              <a:gd name="T92" fmla="*/ 2147483646 w 111"/>
              <a:gd name="T93" fmla="*/ 2147483646 h 39"/>
              <a:gd name="T94" fmla="*/ 2147483646 w 111"/>
              <a:gd name="T95" fmla="*/ 2147483646 h 39"/>
              <a:gd name="T96" fmla="*/ 2147483646 w 111"/>
              <a:gd name="T97" fmla="*/ 2147483646 h 39"/>
              <a:gd name="T98" fmla="*/ 2147483646 w 111"/>
              <a:gd name="T99" fmla="*/ 2147483646 h 39"/>
              <a:gd name="T100" fmla="*/ 2147483646 w 111"/>
              <a:gd name="T101" fmla="*/ 2147483646 h 39"/>
              <a:gd name="T102" fmla="*/ 2147483646 w 111"/>
              <a:gd name="T103" fmla="*/ 2147483646 h 39"/>
              <a:gd name="T104" fmla="*/ 2147483646 w 111"/>
              <a:gd name="T105" fmla="*/ 2147483646 h 39"/>
              <a:gd name="T106" fmla="*/ 2147483646 w 111"/>
              <a:gd name="T107" fmla="*/ 2147483646 h 39"/>
              <a:gd name="T108" fmla="*/ 2147483646 w 111"/>
              <a:gd name="T109" fmla="*/ 2147483646 h 39"/>
              <a:gd name="T110" fmla="*/ 2147483646 w 111"/>
              <a:gd name="T111" fmla="*/ 2147483646 h 39"/>
              <a:gd name="T112" fmla="*/ 2147483646 w 111"/>
              <a:gd name="T113" fmla="*/ 2147483646 h 39"/>
              <a:gd name="T114" fmla="*/ 2147483646 w 111"/>
              <a:gd name="T115" fmla="*/ 0 h 39"/>
              <a:gd name="T116" fmla="*/ 2147483646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53" name="Freeform 36"/>
          <p:cNvSpPr>
            <a:spLocks/>
          </p:cNvSpPr>
          <p:nvPr/>
        </p:nvSpPr>
        <p:spPr bwMode="auto">
          <a:xfrm>
            <a:off x="5489575" y="3824288"/>
            <a:ext cx="376238" cy="641350"/>
          </a:xfrm>
          <a:custGeom>
            <a:avLst/>
            <a:gdLst>
              <a:gd name="T0" fmla="*/ 0 w 52"/>
              <a:gd name="T1" fmla="*/ 2147483646 h 83"/>
              <a:gd name="T2" fmla="*/ 2147483646 w 52"/>
              <a:gd name="T3" fmla="*/ 2147483646 h 83"/>
              <a:gd name="T4" fmla="*/ 0 w 52"/>
              <a:gd name="T5" fmla="*/ 2147483646 h 83"/>
              <a:gd name="T6" fmla="*/ 0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2147483646 h 83"/>
              <a:gd name="T16" fmla="*/ 2147483646 w 52"/>
              <a:gd name="T17" fmla="*/ 2147483646 h 83"/>
              <a:gd name="T18" fmla="*/ 2147483646 w 52"/>
              <a:gd name="T19" fmla="*/ 2147483646 h 83"/>
              <a:gd name="T20" fmla="*/ 2147483646 w 52"/>
              <a:gd name="T21" fmla="*/ 2147483646 h 83"/>
              <a:gd name="T22" fmla="*/ 2147483646 w 52"/>
              <a:gd name="T23" fmla="*/ 2147483646 h 83"/>
              <a:gd name="T24" fmla="*/ 2147483646 w 52"/>
              <a:gd name="T25" fmla="*/ 2147483646 h 83"/>
              <a:gd name="T26" fmla="*/ 2147483646 w 52"/>
              <a:gd name="T27" fmla="*/ 2147483646 h 83"/>
              <a:gd name="T28" fmla="*/ 2147483646 w 52"/>
              <a:gd name="T29" fmla="*/ 2147483646 h 83"/>
              <a:gd name="T30" fmla="*/ 2147483646 w 52"/>
              <a:gd name="T31" fmla="*/ 2147483646 h 83"/>
              <a:gd name="T32" fmla="*/ 2147483646 w 52"/>
              <a:gd name="T33" fmla="*/ 2147483646 h 83"/>
              <a:gd name="T34" fmla="*/ 2147483646 w 52"/>
              <a:gd name="T35" fmla="*/ 2147483646 h 83"/>
              <a:gd name="T36" fmla="*/ 2147483646 w 52"/>
              <a:gd name="T37" fmla="*/ 2147483646 h 83"/>
              <a:gd name="T38" fmla="*/ 2147483646 w 52"/>
              <a:gd name="T39" fmla="*/ 2147483646 h 83"/>
              <a:gd name="T40" fmla="*/ 2147483646 w 52"/>
              <a:gd name="T41" fmla="*/ 2147483646 h 83"/>
              <a:gd name="T42" fmla="*/ 2147483646 w 52"/>
              <a:gd name="T43" fmla="*/ 2147483646 h 83"/>
              <a:gd name="T44" fmla="*/ 2147483646 w 52"/>
              <a:gd name="T45" fmla="*/ 2147483646 h 83"/>
              <a:gd name="T46" fmla="*/ 2147483646 w 52"/>
              <a:gd name="T47" fmla="*/ 2147483646 h 83"/>
              <a:gd name="T48" fmla="*/ 2147483646 w 52"/>
              <a:gd name="T49" fmla="*/ 2147483646 h 83"/>
              <a:gd name="T50" fmla="*/ 2147483646 w 52"/>
              <a:gd name="T51" fmla="*/ 2147483646 h 83"/>
              <a:gd name="T52" fmla="*/ 2147483646 w 52"/>
              <a:gd name="T53" fmla="*/ 2147483646 h 83"/>
              <a:gd name="T54" fmla="*/ 2147483646 w 52"/>
              <a:gd name="T55" fmla="*/ 2147483646 h 83"/>
              <a:gd name="T56" fmla="*/ 2147483646 w 52"/>
              <a:gd name="T57" fmla="*/ 2147483646 h 83"/>
              <a:gd name="T58" fmla="*/ 2147483646 w 52"/>
              <a:gd name="T59" fmla="*/ 2147483646 h 83"/>
              <a:gd name="T60" fmla="*/ 2147483646 w 52"/>
              <a:gd name="T61" fmla="*/ 2147483646 h 83"/>
              <a:gd name="T62" fmla="*/ 2147483646 w 52"/>
              <a:gd name="T63" fmla="*/ 2147483646 h 83"/>
              <a:gd name="T64" fmla="*/ 2147483646 w 52"/>
              <a:gd name="T65" fmla="*/ 2147483646 h 83"/>
              <a:gd name="T66" fmla="*/ 2147483646 w 52"/>
              <a:gd name="T67" fmla="*/ 2147483646 h 83"/>
              <a:gd name="T68" fmla="*/ 2147483646 w 52"/>
              <a:gd name="T69" fmla="*/ 2147483646 h 83"/>
              <a:gd name="T70" fmla="*/ 2147483646 w 52"/>
              <a:gd name="T71" fmla="*/ 2147483646 h 83"/>
              <a:gd name="T72" fmla="*/ 2147483646 w 52"/>
              <a:gd name="T73" fmla="*/ 2147483646 h 83"/>
              <a:gd name="T74" fmla="*/ 2147483646 w 52"/>
              <a:gd name="T75" fmla="*/ 2147483646 h 83"/>
              <a:gd name="T76" fmla="*/ 2147483646 w 52"/>
              <a:gd name="T77" fmla="*/ 2147483646 h 83"/>
              <a:gd name="T78" fmla="*/ 2147483646 w 52"/>
              <a:gd name="T79" fmla="*/ 2147483646 h 83"/>
              <a:gd name="T80" fmla="*/ 2147483646 w 52"/>
              <a:gd name="T81" fmla="*/ 2147483646 h 83"/>
              <a:gd name="T82" fmla="*/ 2147483646 w 52"/>
              <a:gd name="T83" fmla="*/ 2147483646 h 83"/>
              <a:gd name="T84" fmla="*/ 2147483646 w 52"/>
              <a:gd name="T85" fmla="*/ 2147483646 h 83"/>
              <a:gd name="T86" fmla="*/ 2147483646 w 52"/>
              <a:gd name="T87" fmla="*/ 2147483646 h 83"/>
              <a:gd name="T88" fmla="*/ 2147483646 w 52"/>
              <a:gd name="T89" fmla="*/ 2147483646 h 83"/>
              <a:gd name="T90" fmla="*/ 2147483646 w 52"/>
              <a:gd name="T91" fmla="*/ 2147483646 h 83"/>
              <a:gd name="T92" fmla="*/ 2147483646 w 52"/>
              <a:gd name="T93" fmla="*/ 2147483646 h 83"/>
              <a:gd name="T94" fmla="*/ 2147483646 w 52"/>
              <a:gd name="T95" fmla="*/ 2147483646 h 83"/>
              <a:gd name="T96" fmla="*/ 2147483646 w 52"/>
              <a:gd name="T97" fmla="*/ 2147483646 h 83"/>
              <a:gd name="T98" fmla="*/ 2147483646 w 52"/>
              <a:gd name="T99" fmla="*/ 2147483646 h 83"/>
              <a:gd name="T100" fmla="*/ 2147483646 w 52"/>
              <a:gd name="T101" fmla="*/ 2147483646 h 83"/>
              <a:gd name="T102" fmla="*/ 2147483646 w 52"/>
              <a:gd name="T103" fmla="*/ 0 h 83"/>
              <a:gd name="T104" fmla="*/ 0 w 52"/>
              <a:gd name="T105" fmla="*/ 2147483646 h 83"/>
              <a:gd name="T106" fmla="*/ 0 w 52"/>
              <a:gd name="T107" fmla="*/ 2147483646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54" name="Freeform 37"/>
          <p:cNvSpPr>
            <a:spLocks/>
          </p:cNvSpPr>
          <p:nvPr/>
        </p:nvSpPr>
        <p:spPr bwMode="auto">
          <a:xfrm>
            <a:off x="5845175" y="3459163"/>
            <a:ext cx="860425" cy="395287"/>
          </a:xfrm>
          <a:custGeom>
            <a:avLst/>
            <a:gdLst>
              <a:gd name="T0" fmla="*/ 2147483646 w 119"/>
              <a:gd name="T1" fmla="*/ 2147483646 h 51"/>
              <a:gd name="T2" fmla="*/ 2147483646 w 119"/>
              <a:gd name="T3" fmla="*/ 2147483646 h 51"/>
              <a:gd name="T4" fmla="*/ 2147483646 w 119"/>
              <a:gd name="T5" fmla="*/ 2147483646 h 51"/>
              <a:gd name="T6" fmla="*/ 2147483646 w 119"/>
              <a:gd name="T7" fmla="*/ 2147483646 h 51"/>
              <a:gd name="T8" fmla="*/ 2147483646 w 119"/>
              <a:gd name="T9" fmla="*/ 2147483646 h 51"/>
              <a:gd name="T10" fmla="*/ 2147483646 w 119"/>
              <a:gd name="T11" fmla="*/ 2147483646 h 51"/>
              <a:gd name="T12" fmla="*/ 2147483646 w 119"/>
              <a:gd name="T13" fmla="*/ 2147483646 h 51"/>
              <a:gd name="T14" fmla="*/ 2147483646 w 119"/>
              <a:gd name="T15" fmla="*/ 2147483646 h 51"/>
              <a:gd name="T16" fmla="*/ 2147483646 w 119"/>
              <a:gd name="T17" fmla="*/ 2147483646 h 51"/>
              <a:gd name="T18" fmla="*/ 2147483646 w 119"/>
              <a:gd name="T19" fmla="*/ 2147483646 h 51"/>
              <a:gd name="T20" fmla="*/ 2147483646 w 119"/>
              <a:gd name="T21" fmla="*/ 2147483646 h 51"/>
              <a:gd name="T22" fmla="*/ 2147483646 w 119"/>
              <a:gd name="T23" fmla="*/ 2147483646 h 51"/>
              <a:gd name="T24" fmla="*/ 2147483646 w 119"/>
              <a:gd name="T25" fmla="*/ 2147483646 h 51"/>
              <a:gd name="T26" fmla="*/ 2147483646 w 119"/>
              <a:gd name="T27" fmla="*/ 2147483646 h 51"/>
              <a:gd name="T28" fmla="*/ 2147483646 w 119"/>
              <a:gd name="T29" fmla="*/ 2147483646 h 51"/>
              <a:gd name="T30" fmla="*/ 2147483646 w 119"/>
              <a:gd name="T31" fmla="*/ 2147483646 h 51"/>
              <a:gd name="T32" fmla="*/ 2147483646 w 119"/>
              <a:gd name="T33" fmla="*/ 2147483646 h 51"/>
              <a:gd name="T34" fmla="*/ 2147483646 w 119"/>
              <a:gd name="T35" fmla="*/ 2147483646 h 51"/>
              <a:gd name="T36" fmla="*/ 2147483646 w 119"/>
              <a:gd name="T37" fmla="*/ 2147483646 h 51"/>
              <a:gd name="T38" fmla="*/ 2147483646 w 119"/>
              <a:gd name="T39" fmla="*/ 2147483646 h 51"/>
              <a:gd name="T40" fmla="*/ 2147483646 w 119"/>
              <a:gd name="T41" fmla="*/ 2147483646 h 51"/>
              <a:gd name="T42" fmla="*/ 2147483646 w 119"/>
              <a:gd name="T43" fmla="*/ 2147483646 h 51"/>
              <a:gd name="T44" fmla="*/ 2147483646 w 119"/>
              <a:gd name="T45" fmla="*/ 2147483646 h 51"/>
              <a:gd name="T46" fmla="*/ 2147483646 w 119"/>
              <a:gd name="T47" fmla="*/ 2147483646 h 51"/>
              <a:gd name="T48" fmla="*/ 2147483646 w 119"/>
              <a:gd name="T49" fmla="*/ 2147483646 h 51"/>
              <a:gd name="T50" fmla="*/ 2147483646 w 119"/>
              <a:gd name="T51" fmla="*/ 2147483646 h 51"/>
              <a:gd name="T52" fmla="*/ 2147483646 w 119"/>
              <a:gd name="T53" fmla="*/ 2147483646 h 51"/>
              <a:gd name="T54" fmla="*/ 2147483646 w 119"/>
              <a:gd name="T55" fmla="*/ 2147483646 h 51"/>
              <a:gd name="T56" fmla="*/ 2147483646 w 119"/>
              <a:gd name="T57" fmla="*/ 2147483646 h 51"/>
              <a:gd name="T58" fmla="*/ 2147483646 w 119"/>
              <a:gd name="T59" fmla="*/ 2147483646 h 51"/>
              <a:gd name="T60" fmla="*/ 2147483646 w 119"/>
              <a:gd name="T61" fmla="*/ 2147483646 h 51"/>
              <a:gd name="T62" fmla="*/ 2147483646 w 119"/>
              <a:gd name="T63" fmla="*/ 2147483646 h 51"/>
              <a:gd name="T64" fmla="*/ 2147483646 w 119"/>
              <a:gd name="T65" fmla="*/ 2147483646 h 51"/>
              <a:gd name="T66" fmla="*/ 2147483646 w 119"/>
              <a:gd name="T67" fmla="*/ 2147483646 h 51"/>
              <a:gd name="T68" fmla="*/ 2147483646 w 119"/>
              <a:gd name="T69" fmla="*/ 2147483646 h 51"/>
              <a:gd name="T70" fmla="*/ 2147483646 w 119"/>
              <a:gd name="T71" fmla="*/ 2147483646 h 51"/>
              <a:gd name="T72" fmla="*/ 2147483646 w 119"/>
              <a:gd name="T73" fmla="*/ 2147483646 h 51"/>
              <a:gd name="T74" fmla="*/ 2147483646 w 119"/>
              <a:gd name="T75" fmla="*/ 2147483646 h 51"/>
              <a:gd name="T76" fmla="*/ 2147483646 w 119"/>
              <a:gd name="T77" fmla="*/ 2147483646 h 51"/>
              <a:gd name="T78" fmla="*/ 2147483646 w 119"/>
              <a:gd name="T79" fmla="*/ 2147483646 h 51"/>
              <a:gd name="T80" fmla="*/ 2147483646 w 119"/>
              <a:gd name="T81" fmla="*/ 2147483646 h 51"/>
              <a:gd name="T82" fmla="*/ 2147483646 w 119"/>
              <a:gd name="T83" fmla="*/ 2147483646 h 51"/>
              <a:gd name="T84" fmla="*/ 2147483646 w 119"/>
              <a:gd name="T85" fmla="*/ 2147483646 h 51"/>
              <a:gd name="T86" fmla="*/ 2147483646 w 119"/>
              <a:gd name="T87" fmla="*/ 2147483646 h 51"/>
              <a:gd name="T88" fmla="*/ 2147483646 w 119"/>
              <a:gd name="T89" fmla="*/ 2147483646 h 51"/>
              <a:gd name="T90" fmla="*/ 2147483646 w 119"/>
              <a:gd name="T91" fmla="*/ 2147483646 h 51"/>
              <a:gd name="T92" fmla="*/ 2147483646 w 119"/>
              <a:gd name="T93" fmla="*/ 2147483646 h 51"/>
              <a:gd name="T94" fmla="*/ 2147483646 w 119"/>
              <a:gd name="T95" fmla="*/ 2147483646 h 51"/>
              <a:gd name="T96" fmla="*/ 2147483646 w 119"/>
              <a:gd name="T97" fmla="*/ 2147483646 h 51"/>
              <a:gd name="T98" fmla="*/ 0 w 119"/>
              <a:gd name="T99" fmla="*/ 2147483646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55" name="Freeform 38"/>
          <p:cNvSpPr>
            <a:spLocks/>
          </p:cNvSpPr>
          <p:nvPr/>
        </p:nvSpPr>
        <p:spPr bwMode="auto">
          <a:xfrm>
            <a:off x="4845050" y="3660775"/>
            <a:ext cx="485775" cy="479425"/>
          </a:xfrm>
          <a:custGeom>
            <a:avLst/>
            <a:gdLst>
              <a:gd name="T0" fmla="*/ 0 w 67"/>
              <a:gd name="T1" fmla="*/ 2147483646 h 62"/>
              <a:gd name="T2" fmla="*/ 2147483646 w 67"/>
              <a:gd name="T3" fmla="*/ 0 h 62"/>
              <a:gd name="T4" fmla="*/ 2147483646 w 67"/>
              <a:gd name="T5" fmla="*/ 2147483646 h 62"/>
              <a:gd name="T6" fmla="*/ 2147483646 w 67"/>
              <a:gd name="T7" fmla="*/ 2147483646 h 62"/>
              <a:gd name="T8" fmla="*/ 2147483646 w 67"/>
              <a:gd name="T9" fmla="*/ 2147483646 h 62"/>
              <a:gd name="T10" fmla="*/ 2147483646 w 67"/>
              <a:gd name="T11" fmla="*/ 2147483646 h 62"/>
              <a:gd name="T12" fmla="*/ 2147483646 w 67"/>
              <a:gd name="T13" fmla="*/ 2147483646 h 62"/>
              <a:gd name="T14" fmla="*/ 2147483646 w 67"/>
              <a:gd name="T15" fmla="*/ 2147483646 h 62"/>
              <a:gd name="T16" fmla="*/ 2147483646 w 67"/>
              <a:gd name="T17" fmla="*/ 2147483646 h 62"/>
              <a:gd name="T18" fmla="*/ 2147483646 w 67"/>
              <a:gd name="T19" fmla="*/ 2147483646 h 62"/>
              <a:gd name="T20" fmla="*/ 2147483646 w 67"/>
              <a:gd name="T21" fmla="*/ 2147483646 h 62"/>
              <a:gd name="T22" fmla="*/ 2147483646 w 67"/>
              <a:gd name="T23" fmla="*/ 2147483646 h 62"/>
              <a:gd name="T24" fmla="*/ 2147483646 w 67"/>
              <a:gd name="T25" fmla="*/ 2147483646 h 62"/>
              <a:gd name="T26" fmla="*/ 2147483646 w 67"/>
              <a:gd name="T27" fmla="*/ 2147483646 h 62"/>
              <a:gd name="T28" fmla="*/ 2147483646 w 67"/>
              <a:gd name="T29" fmla="*/ 2147483646 h 62"/>
              <a:gd name="T30" fmla="*/ 2147483646 w 67"/>
              <a:gd name="T31" fmla="*/ 2147483646 h 62"/>
              <a:gd name="T32" fmla="*/ 2147483646 w 67"/>
              <a:gd name="T33" fmla="*/ 2147483646 h 62"/>
              <a:gd name="T34" fmla="*/ 2147483646 w 67"/>
              <a:gd name="T35" fmla="*/ 2147483646 h 62"/>
              <a:gd name="T36" fmla="*/ 2147483646 w 67"/>
              <a:gd name="T37" fmla="*/ 2147483646 h 62"/>
              <a:gd name="T38" fmla="*/ 2147483646 w 67"/>
              <a:gd name="T39" fmla="*/ 2147483646 h 62"/>
              <a:gd name="T40" fmla="*/ 2147483646 w 67"/>
              <a:gd name="T41" fmla="*/ 2147483646 h 62"/>
              <a:gd name="T42" fmla="*/ 2147483646 w 67"/>
              <a:gd name="T43" fmla="*/ 2147483646 h 62"/>
              <a:gd name="T44" fmla="*/ 2147483646 w 67"/>
              <a:gd name="T45" fmla="*/ 2147483646 h 62"/>
              <a:gd name="T46" fmla="*/ 2147483646 w 67"/>
              <a:gd name="T47" fmla="*/ 2147483646 h 62"/>
              <a:gd name="T48" fmla="*/ 2147483646 w 67"/>
              <a:gd name="T49" fmla="*/ 2147483646 h 62"/>
              <a:gd name="T50" fmla="*/ 2147483646 w 67"/>
              <a:gd name="T51" fmla="*/ 2147483646 h 62"/>
              <a:gd name="T52" fmla="*/ 2147483646 w 67"/>
              <a:gd name="T53" fmla="*/ 2147483646 h 62"/>
              <a:gd name="T54" fmla="*/ 2147483646 w 67"/>
              <a:gd name="T55" fmla="*/ 2147483646 h 62"/>
              <a:gd name="T56" fmla="*/ 2147483646 w 67"/>
              <a:gd name="T57" fmla="*/ 2147483646 h 62"/>
              <a:gd name="T58" fmla="*/ 2147483646 w 67"/>
              <a:gd name="T59" fmla="*/ 2147483646 h 62"/>
              <a:gd name="T60" fmla="*/ 2147483646 w 67"/>
              <a:gd name="T61" fmla="*/ 2147483646 h 62"/>
              <a:gd name="T62" fmla="*/ 2147483646 w 67"/>
              <a:gd name="T63" fmla="*/ 2147483646 h 62"/>
              <a:gd name="T64" fmla="*/ 2147483646 w 67"/>
              <a:gd name="T65" fmla="*/ 2147483646 h 62"/>
              <a:gd name="T66" fmla="*/ 2147483646 w 67"/>
              <a:gd name="T67" fmla="*/ 2147483646 h 62"/>
              <a:gd name="T68" fmla="*/ 2147483646 w 67"/>
              <a:gd name="T69" fmla="*/ 2147483646 h 62"/>
              <a:gd name="T70" fmla="*/ 2147483646 w 67"/>
              <a:gd name="T71" fmla="*/ 2147483646 h 62"/>
              <a:gd name="T72" fmla="*/ 2147483646 w 67"/>
              <a:gd name="T73" fmla="*/ 2147483646 h 62"/>
              <a:gd name="T74" fmla="*/ 2147483646 w 67"/>
              <a:gd name="T75" fmla="*/ 2147483646 h 62"/>
              <a:gd name="T76" fmla="*/ 2147483646 w 67"/>
              <a:gd name="T77" fmla="*/ 2147483646 h 62"/>
              <a:gd name="T78" fmla="*/ 2147483646 w 67"/>
              <a:gd name="T79" fmla="*/ 2147483646 h 62"/>
              <a:gd name="T80" fmla="*/ 2147483646 w 67"/>
              <a:gd name="T81" fmla="*/ 2147483646 h 62"/>
              <a:gd name="T82" fmla="*/ 2147483646 w 67"/>
              <a:gd name="T83" fmla="*/ 2147483646 h 62"/>
              <a:gd name="T84" fmla="*/ 2147483646 w 67"/>
              <a:gd name="T85" fmla="*/ 2147483646 h 62"/>
              <a:gd name="T86" fmla="*/ 2147483646 w 67"/>
              <a:gd name="T87" fmla="*/ 2147483646 h 62"/>
              <a:gd name="T88" fmla="*/ 2147483646 w 67"/>
              <a:gd name="T89" fmla="*/ 2147483646 h 62"/>
              <a:gd name="T90" fmla="*/ 2147483646 w 67"/>
              <a:gd name="T91" fmla="*/ 2147483646 h 62"/>
              <a:gd name="T92" fmla="*/ 2147483646 w 67"/>
              <a:gd name="T93" fmla="*/ 2147483646 h 62"/>
              <a:gd name="T94" fmla="*/ 2147483646 w 67"/>
              <a:gd name="T95" fmla="*/ 2147483646 h 62"/>
              <a:gd name="T96" fmla="*/ 0 w 67"/>
              <a:gd name="T97" fmla="*/ 2147483646 h 62"/>
              <a:gd name="T98" fmla="*/ 0 w 67"/>
              <a:gd name="T99" fmla="*/ 2147483646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cmpd="sng">
            <a:solidFill>
              <a:schemeClr val="tx1"/>
            </a:solidFill>
            <a:prstDash val="solid"/>
            <a:round/>
            <a:headEnd/>
            <a:tailEnd/>
          </a:ln>
        </p:spPr>
        <p:txBody>
          <a:bodyPr/>
          <a:lstStyle/>
          <a:p>
            <a:endParaRPr lang="it-IT"/>
          </a:p>
        </p:txBody>
      </p:sp>
      <p:grpSp>
        <p:nvGrpSpPr>
          <p:cNvPr id="107556" name="Group 39"/>
          <p:cNvGrpSpPr>
            <a:grpSpLocks/>
          </p:cNvGrpSpPr>
          <p:nvPr/>
        </p:nvGrpSpPr>
        <p:grpSpPr bwMode="auto">
          <a:xfrm>
            <a:off x="1027113" y="3886200"/>
            <a:ext cx="1785937" cy="1390650"/>
            <a:chOff x="768" y="2832"/>
            <a:chExt cx="1203" cy="876"/>
          </a:xfrm>
        </p:grpSpPr>
        <p:sp>
          <p:nvSpPr>
            <p:cNvPr id="107590" name="Freeform 40"/>
            <p:cNvSpPr>
              <a:spLocks/>
            </p:cNvSpPr>
            <p:nvPr/>
          </p:nvSpPr>
          <p:spPr bwMode="auto">
            <a:xfrm>
              <a:off x="1056" y="2832"/>
              <a:ext cx="915" cy="780"/>
            </a:xfrm>
            <a:custGeom>
              <a:avLst/>
              <a:gdLst>
                <a:gd name="T0" fmla="*/ 2147483646 w 188"/>
                <a:gd name="T1" fmla="*/ 2147483646 h 160"/>
                <a:gd name="T2" fmla="*/ 2147483646 w 188"/>
                <a:gd name="T3" fmla="*/ 2147483646 h 160"/>
                <a:gd name="T4" fmla="*/ 2147483646 w 188"/>
                <a:gd name="T5" fmla="*/ 2147483646 h 160"/>
                <a:gd name="T6" fmla="*/ 2147483646 w 188"/>
                <a:gd name="T7" fmla="*/ 2147483646 h 160"/>
                <a:gd name="T8" fmla="*/ 2147483646 w 188"/>
                <a:gd name="T9" fmla="*/ 2147483646 h 160"/>
                <a:gd name="T10" fmla="*/ 2147483646 w 188"/>
                <a:gd name="T11" fmla="*/ 2147483646 h 160"/>
                <a:gd name="T12" fmla="*/ 2147483646 w 188"/>
                <a:gd name="T13" fmla="*/ 2147483646 h 160"/>
                <a:gd name="T14" fmla="*/ 2147483646 w 188"/>
                <a:gd name="T15" fmla="*/ 2147483646 h 160"/>
                <a:gd name="T16" fmla="*/ 2147483646 w 188"/>
                <a:gd name="T17" fmla="*/ 2147483646 h 160"/>
                <a:gd name="T18" fmla="*/ 2147483646 w 188"/>
                <a:gd name="T19" fmla="*/ 2147483646 h 160"/>
                <a:gd name="T20" fmla="*/ 2147483646 w 188"/>
                <a:gd name="T21" fmla="*/ 2147483646 h 160"/>
                <a:gd name="T22" fmla="*/ 2147483646 w 188"/>
                <a:gd name="T23" fmla="*/ 2147483646 h 160"/>
                <a:gd name="T24" fmla="*/ 2147483646 w 188"/>
                <a:gd name="T25" fmla="*/ 2147483646 h 160"/>
                <a:gd name="T26" fmla="*/ 2147483646 w 188"/>
                <a:gd name="T27" fmla="*/ 2147483646 h 160"/>
                <a:gd name="T28" fmla="*/ 2147483646 w 188"/>
                <a:gd name="T29" fmla="*/ 2147483646 h 160"/>
                <a:gd name="T30" fmla="*/ 2147483646 w 188"/>
                <a:gd name="T31" fmla="*/ 2147483646 h 160"/>
                <a:gd name="T32" fmla="*/ 2147483646 w 188"/>
                <a:gd name="T33" fmla="*/ 2147483646 h 160"/>
                <a:gd name="T34" fmla="*/ 2147483646 w 188"/>
                <a:gd name="T35" fmla="*/ 2147483646 h 160"/>
                <a:gd name="T36" fmla="*/ 2147483646 w 188"/>
                <a:gd name="T37" fmla="*/ 2147483646 h 160"/>
                <a:gd name="T38" fmla="*/ 2147483646 w 188"/>
                <a:gd name="T39" fmla="*/ 2147483646 h 160"/>
                <a:gd name="T40" fmla="*/ 2147483646 w 188"/>
                <a:gd name="T41" fmla="*/ 2147483646 h 160"/>
                <a:gd name="T42" fmla="*/ 2147483646 w 188"/>
                <a:gd name="T43" fmla="*/ 2147483646 h 160"/>
                <a:gd name="T44" fmla="*/ 2147483646 w 188"/>
                <a:gd name="T45" fmla="*/ 2147483646 h 160"/>
                <a:gd name="T46" fmla="*/ 2147483646 w 188"/>
                <a:gd name="T47" fmla="*/ 2147483646 h 160"/>
                <a:gd name="T48" fmla="*/ 2147483646 w 188"/>
                <a:gd name="T49" fmla="*/ 2147483646 h 160"/>
                <a:gd name="T50" fmla="*/ 2147483646 w 188"/>
                <a:gd name="T51" fmla="*/ 2147483646 h 160"/>
                <a:gd name="T52" fmla="*/ 2147483646 w 188"/>
                <a:gd name="T53" fmla="*/ 2147483646 h 160"/>
                <a:gd name="T54" fmla="*/ 2147483646 w 188"/>
                <a:gd name="T55" fmla="*/ 2147483646 h 160"/>
                <a:gd name="T56" fmla="*/ 2147483646 w 188"/>
                <a:gd name="T57" fmla="*/ 2147483646 h 160"/>
                <a:gd name="T58" fmla="*/ 2147483646 w 188"/>
                <a:gd name="T59" fmla="*/ 2147483646 h 160"/>
                <a:gd name="T60" fmla="*/ 2147483646 w 188"/>
                <a:gd name="T61" fmla="*/ 2147483646 h 160"/>
                <a:gd name="T62" fmla="*/ 2147483646 w 188"/>
                <a:gd name="T63" fmla="*/ 2147483646 h 160"/>
                <a:gd name="T64" fmla="*/ 2147483646 w 188"/>
                <a:gd name="T65" fmla="*/ 2147483646 h 160"/>
                <a:gd name="T66" fmla="*/ 2147483646 w 188"/>
                <a:gd name="T67" fmla="*/ 2147483646 h 160"/>
                <a:gd name="T68" fmla="*/ 2147483646 w 188"/>
                <a:gd name="T69" fmla="*/ 2147483646 h 160"/>
                <a:gd name="T70" fmla="*/ 2147483646 w 188"/>
                <a:gd name="T71" fmla="*/ 2147483646 h 160"/>
                <a:gd name="T72" fmla="*/ 2147483646 w 188"/>
                <a:gd name="T73" fmla="*/ 2147483646 h 160"/>
                <a:gd name="T74" fmla="*/ 2147483646 w 188"/>
                <a:gd name="T75" fmla="*/ 2147483646 h 160"/>
                <a:gd name="T76" fmla="*/ 2147483646 w 188"/>
                <a:gd name="T77" fmla="*/ 2147483646 h 160"/>
                <a:gd name="T78" fmla="*/ 2147483646 w 188"/>
                <a:gd name="T79" fmla="*/ 2147483646 h 160"/>
                <a:gd name="T80" fmla="*/ 2147483646 w 188"/>
                <a:gd name="T81" fmla="*/ 2147483646 h 160"/>
                <a:gd name="T82" fmla="*/ 2147483646 w 188"/>
                <a:gd name="T83" fmla="*/ 2147483646 h 160"/>
                <a:gd name="T84" fmla="*/ 2147483646 w 188"/>
                <a:gd name="T85" fmla="*/ 2147483646 h 160"/>
                <a:gd name="T86" fmla="*/ 2147483646 w 188"/>
                <a:gd name="T87" fmla="*/ 2147483646 h 160"/>
                <a:gd name="T88" fmla="*/ 2147483646 w 188"/>
                <a:gd name="T89" fmla="*/ 2147483646 h 160"/>
                <a:gd name="T90" fmla="*/ 2147483646 w 188"/>
                <a:gd name="T91" fmla="*/ 2147483646 h 160"/>
                <a:gd name="T92" fmla="*/ 2147483646 w 188"/>
                <a:gd name="T93" fmla="*/ 0 h 160"/>
                <a:gd name="T94" fmla="*/ 2147483646 w 188"/>
                <a:gd name="T95" fmla="*/ 2147483646 h 160"/>
                <a:gd name="T96" fmla="*/ 2147483646 w 188"/>
                <a:gd name="T97" fmla="*/ 2147483646 h 160"/>
                <a:gd name="T98" fmla="*/ 2147483646 w 188"/>
                <a:gd name="T99" fmla="*/ 2147483646 h 160"/>
                <a:gd name="T100" fmla="*/ 2147483646 w 188"/>
                <a:gd name="T101" fmla="*/ 214748364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91" name="Freeform 41"/>
            <p:cNvSpPr>
              <a:spLocks/>
            </p:cNvSpPr>
            <p:nvPr/>
          </p:nvSpPr>
          <p:spPr bwMode="auto">
            <a:xfrm>
              <a:off x="1021" y="3608"/>
              <a:ext cx="20" cy="14"/>
            </a:xfrm>
            <a:custGeom>
              <a:avLst/>
              <a:gdLst>
                <a:gd name="T0" fmla="*/ 2147483646 w 4"/>
                <a:gd name="T1" fmla="*/ 2147483646 h 3"/>
                <a:gd name="T2" fmla="*/ 2147483646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2147483646 h 3"/>
                <a:gd name="T14" fmla="*/ 2147483646 w 4"/>
                <a:gd name="T15" fmla="*/ 0 h 3"/>
                <a:gd name="T16" fmla="*/ 2147483646 w 4"/>
                <a:gd name="T17" fmla="*/ 0 h 3"/>
                <a:gd name="T18" fmla="*/ 0 w 4"/>
                <a:gd name="T19" fmla="*/ 2147483646 h 3"/>
                <a:gd name="T20" fmla="*/ 0 w 4"/>
                <a:gd name="T21" fmla="*/ 2147483646 h 3"/>
                <a:gd name="T22" fmla="*/ 0 w 4"/>
                <a:gd name="T23" fmla="*/ 2147483646 h 3"/>
                <a:gd name="T24" fmla="*/ 0 w 4"/>
                <a:gd name="T25" fmla="*/ 2147483646 h 3"/>
                <a:gd name="T26" fmla="*/ 0 w 4"/>
                <a:gd name="T27" fmla="*/ 2147483646 h 3"/>
                <a:gd name="T28" fmla="*/ 0 w 4"/>
                <a:gd name="T29" fmla="*/ 2147483646 h 3"/>
                <a:gd name="T30" fmla="*/ 0 w 4"/>
                <a:gd name="T31" fmla="*/ 2147483646 h 3"/>
                <a:gd name="T32" fmla="*/ 0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2147483646 w 4"/>
                <a:gd name="T45" fmla="*/ 2147483646 h 3"/>
                <a:gd name="T46" fmla="*/ 2147483646 w 4"/>
                <a:gd name="T47" fmla="*/ 2147483646 h 3"/>
                <a:gd name="T48" fmla="*/ 2147483646 w 4"/>
                <a:gd name="T49" fmla="*/ 2147483646 h 3"/>
                <a:gd name="T50" fmla="*/ 2147483646 w 4"/>
                <a:gd name="T51" fmla="*/ 2147483646 h 3"/>
                <a:gd name="T52" fmla="*/ 2147483646 w 4"/>
                <a:gd name="T53" fmla="*/ 2147483646 h 3"/>
                <a:gd name="T54" fmla="*/ 2147483646 w 4"/>
                <a:gd name="T55" fmla="*/ 2147483646 h 3"/>
                <a:gd name="T56" fmla="*/ 2147483646 w 4"/>
                <a:gd name="T57" fmla="*/ 2147483646 h 3"/>
                <a:gd name="T58" fmla="*/ 2147483646 w 4"/>
                <a:gd name="T59" fmla="*/ 2147483646 h 3"/>
                <a:gd name="T60" fmla="*/ 2147483646 w 4"/>
                <a:gd name="T61" fmla="*/ 2147483646 h 3"/>
                <a:gd name="T62" fmla="*/ 2147483646 w 4"/>
                <a:gd name="T63" fmla="*/ 2147483646 h 3"/>
                <a:gd name="T64" fmla="*/ 2147483646 w 4"/>
                <a:gd name="T65" fmla="*/ 0 h 3"/>
                <a:gd name="T66" fmla="*/ 2147483646 w 4"/>
                <a:gd name="T67" fmla="*/ 0 h 3"/>
                <a:gd name="T68" fmla="*/ 2147483646 w 4"/>
                <a:gd name="T69" fmla="*/ 0 h 3"/>
                <a:gd name="T70" fmla="*/ 2147483646 w 4"/>
                <a:gd name="T71" fmla="*/ 0 h 3"/>
                <a:gd name="T72" fmla="*/ 2147483646 w 4"/>
                <a:gd name="T73" fmla="*/ 2147483646 h 3"/>
                <a:gd name="T74" fmla="*/ 2147483646 w 4"/>
                <a:gd name="T75" fmla="*/ 2147483646 h 3"/>
                <a:gd name="T76" fmla="*/ 2147483646 w 4"/>
                <a:gd name="T77" fmla="*/ 2147483646 h 3"/>
                <a:gd name="T78" fmla="*/ 2147483646 w 4"/>
                <a:gd name="T79" fmla="*/ 2147483646 h 3"/>
                <a:gd name="T80" fmla="*/ 2147483646 w 4"/>
                <a:gd name="T81" fmla="*/ 2147483646 h 3"/>
                <a:gd name="T82" fmla="*/ 2147483646 w 4"/>
                <a:gd name="T83" fmla="*/ 2147483646 h 3"/>
                <a:gd name="T84" fmla="*/ 2147483646 w 4"/>
                <a:gd name="T85" fmla="*/ 2147483646 h 3"/>
                <a:gd name="T86" fmla="*/ 2147483646 w 4"/>
                <a:gd name="T87" fmla="*/ 2147483646 h 3"/>
                <a:gd name="T88" fmla="*/ 2147483646 w 4"/>
                <a:gd name="T89" fmla="*/ 2147483646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it-IT"/>
            </a:p>
          </p:txBody>
        </p:sp>
        <p:sp>
          <p:nvSpPr>
            <p:cNvPr id="107592" name="Freeform 42"/>
            <p:cNvSpPr>
              <a:spLocks/>
            </p:cNvSpPr>
            <p:nvPr/>
          </p:nvSpPr>
          <p:spPr bwMode="auto">
            <a:xfrm>
              <a:off x="978" y="3610"/>
              <a:ext cx="43" cy="30"/>
            </a:xfrm>
            <a:custGeom>
              <a:avLst/>
              <a:gdLst>
                <a:gd name="T0" fmla="*/ 2147483646 w 9"/>
                <a:gd name="T1" fmla="*/ 0 h 6"/>
                <a:gd name="T2" fmla="*/ 2147483646 w 9"/>
                <a:gd name="T3" fmla="*/ 0 h 6"/>
                <a:gd name="T4" fmla="*/ 2147483646 w 9"/>
                <a:gd name="T5" fmla="*/ 2147483646 h 6"/>
                <a:gd name="T6" fmla="*/ 2147483646 w 9"/>
                <a:gd name="T7" fmla="*/ 2147483646 h 6"/>
                <a:gd name="T8" fmla="*/ 2147483646 w 9"/>
                <a:gd name="T9" fmla="*/ 2147483646 h 6"/>
                <a:gd name="T10" fmla="*/ 2147483646 w 9"/>
                <a:gd name="T11" fmla="*/ 2147483646 h 6"/>
                <a:gd name="T12" fmla="*/ 2147483646 w 9"/>
                <a:gd name="T13" fmla="*/ 2147483646 h 6"/>
                <a:gd name="T14" fmla="*/ 2147483646 w 9"/>
                <a:gd name="T15" fmla="*/ 2147483646 h 6"/>
                <a:gd name="T16" fmla="*/ 2147483646 w 9"/>
                <a:gd name="T17" fmla="*/ 2147483646 h 6"/>
                <a:gd name="T18" fmla="*/ 2147483646 w 9"/>
                <a:gd name="T19" fmla="*/ 2147483646 h 6"/>
                <a:gd name="T20" fmla="*/ 2147483646 w 9"/>
                <a:gd name="T21" fmla="*/ 2147483646 h 6"/>
                <a:gd name="T22" fmla="*/ 0 w 9"/>
                <a:gd name="T23" fmla="*/ 2147483646 h 6"/>
                <a:gd name="T24" fmla="*/ 0 w 9"/>
                <a:gd name="T25" fmla="*/ 2147483646 h 6"/>
                <a:gd name="T26" fmla="*/ 0 w 9"/>
                <a:gd name="T27" fmla="*/ 2147483646 h 6"/>
                <a:gd name="T28" fmla="*/ 0 w 9"/>
                <a:gd name="T29" fmla="*/ 2147483646 h 6"/>
                <a:gd name="T30" fmla="*/ 0 w 9"/>
                <a:gd name="T31" fmla="*/ 2147483646 h 6"/>
                <a:gd name="T32" fmla="*/ 0 w 9"/>
                <a:gd name="T33" fmla="*/ 2147483646 h 6"/>
                <a:gd name="T34" fmla="*/ 0 w 9"/>
                <a:gd name="T35" fmla="*/ 2147483646 h 6"/>
                <a:gd name="T36" fmla="*/ 0 w 9"/>
                <a:gd name="T37" fmla="*/ 2147483646 h 6"/>
                <a:gd name="T38" fmla="*/ 2147483646 w 9"/>
                <a:gd name="T39" fmla="*/ 2147483646 h 6"/>
                <a:gd name="T40" fmla="*/ 2147483646 w 9"/>
                <a:gd name="T41" fmla="*/ 2147483646 h 6"/>
                <a:gd name="T42" fmla="*/ 2147483646 w 9"/>
                <a:gd name="T43" fmla="*/ 2147483646 h 6"/>
                <a:gd name="T44" fmla="*/ 2147483646 w 9"/>
                <a:gd name="T45" fmla="*/ 2147483646 h 6"/>
                <a:gd name="T46" fmla="*/ 2147483646 w 9"/>
                <a:gd name="T47" fmla="*/ 2147483646 h 6"/>
                <a:gd name="T48" fmla="*/ 2147483646 w 9"/>
                <a:gd name="T49" fmla="*/ 2147483646 h 6"/>
                <a:gd name="T50" fmla="*/ 2147483646 w 9"/>
                <a:gd name="T51" fmla="*/ 2147483646 h 6"/>
                <a:gd name="T52" fmla="*/ 2147483646 w 9"/>
                <a:gd name="T53" fmla="*/ 2147483646 h 6"/>
                <a:gd name="T54" fmla="*/ 2147483646 w 9"/>
                <a:gd name="T55" fmla="*/ 2147483646 h 6"/>
                <a:gd name="T56" fmla="*/ 2147483646 w 9"/>
                <a:gd name="T57" fmla="*/ 0 h 6"/>
                <a:gd name="T58" fmla="*/ 2147483646 w 9"/>
                <a:gd name="T59" fmla="*/ 0 h 6"/>
                <a:gd name="T60" fmla="*/ 2147483646 w 9"/>
                <a:gd name="T61" fmla="*/ 0 h 6"/>
                <a:gd name="T62" fmla="*/ 2147483646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93" name="Freeform 43"/>
            <p:cNvSpPr>
              <a:spLocks/>
            </p:cNvSpPr>
            <p:nvPr/>
          </p:nvSpPr>
          <p:spPr bwMode="auto">
            <a:xfrm>
              <a:off x="934" y="3632"/>
              <a:ext cx="44" cy="34"/>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2147483646 h 7"/>
                <a:gd name="T12" fmla="*/ 2147483646 w 9"/>
                <a:gd name="T13" fmla="*/ 2147483646 h 7"/>
                <a:gd name="T14" fmla="*/ 0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it-IT"/>
            </a:p>
          </p:txBody>
        </p:sp>
        <p:sp>
          <p:nvSpPr>
            <p:cNvPr id="107594" name="Freeform 44"/>
            <p:cNvSpPr>
              <a:spLocks/>
            </p:cNvSpPr>
            <p:nvPr/>
          </p:nvSpPr>
          <p:spPr bwMode="auto">
            <a:xfrm>
              <a:off x="934" y="3637"/>
              <a:ext cx="39" cy="29"/>
            </a:xfrm>
            <a:custGeom>
              <a:avLst/>
              <a:gdLst>
                <a:gd name="T0" fmla="*/ 2147483646 w 8"/>
                <a:gd name="T1" fmla="*/ 2147483646 h 6"/>
                <a:gd name="T2" fmla="*/ 2147483646 w 8"/>
                <a:gd name="T3" fmla="*/ 2147483646 h 6"/>
                <a:gd name="T4" fmla="*/ 2147483646 w 8"/>
                <a:gd name="T5" fmla="*/ 2147483646 h 6"/>
                <a:gd name="T6" fmla="*/ 2147483646 w 8"/>
                <a:gd name="T7" fmla="*/ 0 h 6"/>
                <a:gd name="T8" fmla="*/ 2147483646 w 8"/>
                <a:gd name="T9" fmla="*/ 0 h 6"/>
                <a:gd name="T10" fmla="*/ 2147483646 w 8"/>
                <a:gd name="T11" fmla="*/ 0 h 6"/>
                <a:gd name="T12" fmla="*/ 2147483646 w 8"/>
                <a:gd name="T13" fmla="*/ 0 h 6"/>
                <a:gd name="T14" fmla="*/ 2147483646 w 8"/>
                <a:gd name="T15" fmla="*/ 0 h 6"/>
                <a:gd name="T16" fmla="*/ 2147483646 w 8"/>
                <a:gd name="T17" fmla="*/ 0 h 6"/>
                <a:gd name="T18" fmla="*/ 2147483646 w 8"/>
                <a:gd name="T19" fmla="*/ 0 h 6"/>
                <a:gd name="T20" fmla="*/ 2147483646 w 8"/>
                <a:gd name="T21" fmla="*/ 0 h 6"/>
                <a:gd name="T22" fmla="*/ 2147483646 w 8"/>
                <a:gd name="T23" fmla="*/ 0 h 6"/>
                <a:gd name="T24" fmla="*/ 2147483646 w 8"/>
                <a:gd name="T25" fmla="*/ 0 h 6"/>
                <a:gd name="T26" fmla="*/ 2147483646 w 8"/>
                <a:gd name="T27" fmla="*/ 2147483646 h 6"/>
                <a:gd name="T28" fmla="*/ 2147483646 w 8"/>
                <a:gd name="T29" fmla="*/ 2147483646 h 6"/>
                <a:gd name="T30" fmla="*/ 2147483646 w 8"/>
                <a:gd name="T31" fmla="*/ 2147483646 h 6"/>
                <a:gd name="T32" fmla="*/ 2147483646 w 8"/>
                <a:gd name="T33" fmla="*/ 2147483646 h 6"/>
                <a:gd name="T34" fmla="*/ 2147483646 w 8"/>
                <a:gd name="T35" fmla="*/ 2147483646 h 6"/>
                <a:gd name="T36" fmla="*/ 2147483646 w 8"/>
                <a:gd name="T37" fmla="*/ 2147483646 h 6"/>
                <a:gd name="T38" fmla="*/ 2147483646 w 8"/>
                <a:gd name="T39" fmla="*/ 2147483646 h 6"/>
                <a:gd name="T40" fmla="*/ 2147483646 w 8"/>
                <a:gd name="T41" fmla="*/ 2147483646 h 6"/>
                <a:gd name="T42" fmla="*/ 2147483646 w 8"/>
                <a:gd name="T43" fmla="*/ 2147483646 h 6"/>
                <a:gd name="T44" fmla="*/ 2147483646 w 8"/>
                <a:gd name="T45" fmla="*/ 2147483646 h 6"/>
                <a:gd name="T46" fmla="*/ 2147483646 w 8"/>
                <a:gd name="T47" fmla="*/ 2147483646 h 6"/>
                <a:gd name="T48" fmla="*/ 2147483646 w 8"/>
                <a:gd name="T49" fmla="*/ 2147483646 h 6"/>
                <a:gd name="T50" fmla="*/ 2147483646 w 8"/>
                <a:gd name="T51" fmla="*/ 2147483646 h 6"/>
                <a:gd name="T52" fmla="*/ 2147483646 w 8"/>
                <a:gd name="T53" fmla="*/ 2147483646 h 6"/>
                <a:gd name="T54" fmla="*/ 2147483646 w 8"/>
                <a:gd name="T55" fmla="*/ 2147483646 h 6"/>
                <a:gd name="T56" fmla="*/ 2147483646 w 8"/>
                <a:gd name="T57" fmla="*/ 2147483646 h 6"/>
                <a:gd name="T58" fmla="*/ 2147483646 w 8"/>
                <a:gd name="T59" fmla="*/ 2147483646 h 6"/>
                <a:gd name="T60" fmla="*/ 0 w 8"/>
                <a:gd name="T61" fmla="*/ 2147483646 h 6"/>
                <a:gd name="T62" fmla="*/ 0 w 8"/>
                <a:gd name="T63" fmla="*/ 2147483646 h 6"/>
                <a:gd name="T64" fmla="*/ 0 w 8"/>
                <a:gd name="T65" fmla="*/ 2147483646 h 6"/>
                <a:gd name="T66" fmla="*/ 2147483646 w 8"/>
                <a:gd name="T67" fmla="*/ 2147483646 h 6"/>
                <a:gd name="T68" fmla="*/ 2147483646 w 8"/>
                <a:gd name="T69" fmla="*/ 2147483646 h 6"/>
                <a:gd name="T70" fmla="*/ 2147483646 w 8"/>
                <a:gd name="T71" fmla="*/ 2147483646 h 6"/>
                <a:gd name="T72" fmla="*/ 2147483646 w 8"/>
                <a:gd name="T73" fmla="*/ 2147483646 h 6"/>
                <a:gd name="T74" fmla="*/ 2147483646 w 8"/>
                <a:gd name="T75" fmla="*/ 2147483646 h 6"/>
                <a:gd name="T76" fmla="*/ 2147483646 w 8"/>
                <a:gd name="T77" fmla="*/ 2147483646 h 6"/>
                <a:gd name="T78" fmla="*/ 2147483646 w 8"/>
                <a:gd name="T79" fmla="*/ 2147483646 h 6"/>
                <a:gd name="T80" fmla="*/ 2147483646 w 8"/>
                <a:gd name="T81" fmla="*/ 2147483646 h 6"/>
                <a:gd name="T82" fmla="*/ 2147483646 w 8"/>
                <a:gd name="T83" fmla="*/ 2147483646 h 6"/>
                <a:gd name="T84" fmla="*/ 2147483646 w 8"/>
                <a:gd name="T85" fmla="*/ 2147483646 h 6"/>
                <a:gd name="T86" fmla="*/ 2147483646 w 8"/>
                <a:gd name="T87" fmla="*/ 2147483646 h 6"/>
                <a:gd name="T88" fmla="*/ 2147483646 w 8"/>
                <a:gd name="T89" fmla="*/ 2147483646 h 6"/>
                <a:gd name="T90" fmla="*/ 2147483646 w 8"/>
                <a:gd name="T91" fmla="*/ 2147483646 h 6"/>
                <a:gd name="T92" fmla="*/ 2147483646 w 8"/>
                <a:gd name="T93" fmla="*/ 2147483646 h 6"/>
                <a:gd name="T94" fmla="*/ 2147483646 w 8"/>
                <a:gd name="T95" fmla="*/ 2147483646 h 6"/>
                <a:gd name="T96" fmla="*/ 2147483646 w 8"/>
                <a:gd name="T97" fmla="*/ 2147483646 h 6"/>
                <a:gd name="T98" fmla="*/ 2147483646 w 8"/>
                <a:gd name="T99" fmla="*/ 2147483646 h 6"/>
                <a:gd name="T100" fmla="*/ 2147483646 w 8"/>
                <a:gd name="T101" fmla="*/ 2147483646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95" name="Freeform 45"/>
            <p:cNvSpPr>
              <a:spLocks/>
            </p:cNvSpPr>
            <p:nvPr/>
          </p:nvSpPr>
          <p:spPr bwMode="auto">
            <a:xfrm>
              <a:off x="909" y="3676"/>
              <a:ext cx="5" cy="5"/>
            </a:xfrm>
            <a:custGeom>
              <a:avLst/>
              <a:gdLst>
                <a:gd name="T0" fmla="*/ 2147483646 w 1"/>
                <a:gd name="T1" fmla="*/ 0 h 1"/>
                <a:gd name="T2" fmla="*/ 0 w 1"/>
                <a:gd name="T3" fmla="*/ 0 h 1"/>
                <a:gd name="T4" fmla="*/ 0 w 1"/>
                <a:gd name="T5" fmla="*/ 2147483646 h 1"/>
                <a:gd name="T6" fmla="*/ 214748364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it-IT"/>
            </a:p>
          </p:txBody>
        </p:sp>
        <p:sp>
          <p:nvSpPr>
            <p:cNvPr id="107596" name="Freeform 46"/>
            <p:cNvSpPr>
              <a:spLocks/>
            </p:cNvSpPr>
            <p:nvPr/>
          </p:nvSpPr>
          <p:spPr bwMode="auto">
            <a:xfrm>
              <a:off x="909" y="3676"/>
              <a:ext cx="5" cy="5"/>
            </a:xfrm>
            <a:custGeom>
              <a:avLst/>
              <a:gdLst>
                <a:gd name="T0" fmla="*/ 2147483646 w 1"/>
                <a:gd name="T1" fmla="*/ 0 h 1"/>
                <a:gd name="T2" fmla="*/ 2147483646 w 1"/>
                <a:gd name="T3" fmla="*/ 0 h 1"/>
                <a:gd name="T4" fmla="*/ 2147483646 w 1"/>
                <a:gd name="T5" fmla="*/ 0 h 1"/>
                <a:gd name="T6" fmla="*/ 2147483646 w 1"/>
                <a:gd name="T7" fmla="*/ 0 h 1"/>
                <a:gd name="T8" fmla="*/ 0 w 1"/>
                <a:gd name="T9" fmla="*/ 0 h 1"/>
                <a:gd name="T10" fmla="*/ 0 w 1"/>
                <a:gd name="T11" fmla="*/ 0 h 1"/>
                <a:gd name="T12" fmla="*/ 0 w 1"/>
                <a:gd name="T13" fmla="*/ 0 h 1"/>
                <a:gd name="T14" fmla="*/ 0 w 1"/>
                <a:gd name="T15" fmla="*/ 0 h 1"/>
                <a:gd name="T16" fmla="*/ 0 w 1"/>
                <a:gd name="T17" fmla="*/ 2147483646 h 1"/>
                <a:gd name="T18" fmla="*/ 0 w 1"/>
                <a:gd name="T19" fmla="*/ 2147483646 h 1"/>
                <a:gd name="T20" fmla="*/ 0 w 1"/>
                <a:gd name="T21" fmla="*/ 2147483646 h 1"/>
                <a:gd name="T22" fmla="*/ 0 w 1"/>
                <a:gd name="T23" fmla="*/ 2147483646 h 1"/>
                <a:gd name="T24" fmla="*/ 0 w 1"/>
                <a:gd name="T25" fmla="*/ 2147483646 h 1"/>
                <a:gd name="T26" fmla="*/ 2147483646 w 1"/>
                <a:gd name="T27" fmla="*/ 2147483646 h 1"/>
                <a:gd name="T28" fmla="*/ 2147483646 w 1"/>
                <a:gd name="T29" fmla="*/ 0 h 1"/>
                <a:gd name="T30" fmla="*/ 2147483646 w 1"/>
                <a:gd name="T31" fmla="*/ 0 h 1"/>
                <a:gd name="T32" fmla="*/ 2147483646 w 1"/>
                <a:gd name="T33" fmla="*/ 0 h 1"/>
                <a:gd name="T34" fmla="*/ 2147483646 w 1"/>
                <a:gd name="T35" fmla="*/ 0 h 1"/>
                <a:gd name="T36" fmla="*/ 214748364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97" name="Freeform 47"/>
            <p:cNvSpPr>
              <a:spLocks/>
            </p:cNvSpPr>
            <p:nvPr/>
          </p:nvSpPr>
          <p:spPr bwMode="auto">
            <a:xfrm>
              <a:off x="870" y="3682"/>
              <a:ext cx="14" cy="14"/>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0 w 3"/>
                <a:gd name="T13" fmla="*/ 2147483646 h 3"/>
                <a:gd name="T14" fmla="*/ 2147483646 w 3"/>
                <a:gd name="T15" fmla="*/ 2147483646 h 3"/>
                <a:gd name="T16" fmla="*/ 2147483646 w 3"/>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it-IT"/>
            </a:p>
          </p:txBody>
        </p:sp>
        <p:sp>
          <p:nvSpPr>
            <p:cNvPr id="107598" name="Freeform 48"/>
            <p:cNvSpPr>
              <a:spLocks/>
            </p:cNvSpPr>
            <p:nvPr/>
          </p:nvSpPr>
          <p:spPr bwMode="auto">
            <a:xfrm>
              <a:off x="875" y="3684"/>
              <a:ext cx="14" cy="9"/>
            </a:xfrm>
            <a:custGeom>
              <a:avLst/>
              <a:gdLst>
                <a:gd name="T0" fmla="*/ 2147483646 w 3"/>
                <a:gd name="T1" fmla="*/ 0 h 2"/>
                <a:gd name="T2" fmla="*/ 2147483646 w 3"/>
                <a:gd name="T3" fmla="*/ 0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0 h 2"/>
                <a:gd name="T22" fmla="*/ 2147483646 w 3"/>
                <a:gd name="T23" fmla="*/ 0 h 2"/>
                <a:gd name="T24" fmla="*/ 2147483646 w 3"/>
                <a:gd name="T25" fmla="*/ 2147483646 h 2"/>
                <a:gd name="T26" fmla="*/ 2147483646 w 3"/>
                <a:gd name="T27" fmla="*/ 2147483646 h 2"/>
                <a:gd name="T28" fmla="*/ 2147483646 w 3"/>
                <a:gd name="T29" fmla="*/ 2147483646 h 2"/>
                <a:gd name="T30" fmla="*/ 2147483646 w 3"/>
                <a:gd name="T31" fmla="*/ 2147483646 h 2"/>
                <a:gd name="T32" fmla="*/ 2147483646 w 3"/>
                <a:gd name="T33" fmla="*/ 2147483646 h 2"/>
                <a:gd name="T34" fmla="*/ 2147483646 w 3"/>
                <a:gd name="T35" fmla="*/ 2147483646 h 2"/>
                <a:gd name="T36" fmla="*/ 2147483646 w 3"/>
                <a:gd name="T37" fmla="*/ 2147483646 h 2"/>
                <a:gd name="T38" fmla="*/ 2147483646 w 3"/>
                <a:gd name="T39" fmla="*/ 2147483646 h 2"/>
                <a:gd name="T40" fmla="*/ 2147483646 w 3"/>
                <a:gd name="T41" fmla="*/ 2147483646 h 2"/>
                <a:gd name="T42" fmla="*/ 2147483646 w 3"/>
                <a:gd name="T43" fmla="*/ 2147483646 h 2"/>
                <a:gd name="T44" fmla="*/ 2147483646 w 3"/>
                <a:gd name="T45" fmla="*/ 2147483646 h 2"/>
                <a:gd name="T46" fmla="*/ 2147483646 w 3"/>
                <a:gd name="T47" fmla="*/ 2147483646 h 2"/>
                <a:gd name="T48" fmla="*/ 0 w 3"/>
                <a:gd name="T49" fmla="*/ 2147483646 h 2"/>
                <a:gd name="T50" fmla="*/ 0 w 3"/>
                <a:gd name="T51" fmla="*/ 2147483646 h 2"/>
                <a:gd name="T52" fmla="*/ 0 w 3"/>
                <a:gd name="T53" fmla="*/ 2147483646 h 2"/>
                <a:gd name="T54" fmla="*/ 2147483646 w 3"/>
                <a:gd name="T55" fmla="*/ 2147483646 h 2"/>
                <a:gd name="T56" fmla="*/ 2147483646 w 3"/>
                <a:gd name="T57" fmla="*/ 2147483646 h 2"/>
                <a:gd name="T58" fmla="*/ 2147483646 w 3"/>
                <a:gd name="T59" fmla="*/ 2147483646 h 2"/>
                <a:gd name="T60" fmla="*/ 2147483646 w 3"/>
                <a:gd name="T61" fmla="*/ 0 h 2"/>
                <a:gd name="T62" fmla="*/ 2147483646 w 3"/>
                <a:gd name="T63" fmla="*/ 0 h 2"/>
                <a:gd name="T64" fmla="*/ 2147483646 w 3"/>
                <a:gd name="T65" fmla="*/ 0 h 2"/>
                <a:gd name="T66" fmla="*/ 2147483646 w 3"/>
                <a:gd name="T67" fmla="*/ 0 h 2"/>
                <a:gd name="T68" fmla="*/ 2147483646 w 3"/>
                <a:gd name="T69" fmla="*/ 0 h 2"/>
                <a:gd name="T70" fmla="*/ 2147483646 w 3"/>
                <a:gd name="T71" fmla="*/ 0 h 2"/>
                <a:gd name="T72" fmla="*/ 2147483646 w 3"/>
                <a:gd name="T73" fmla="*/ 0 h 2"/>
                <a:gd name="T74" fmla="*/ 2147483646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99" name="Freeform 49"/>
            <p:cNvSpPr>
              <a:spLocks/>
            </p:cNvSpPr>
            <p:nvPr/>
          </p:nvSpPr>
          <p:spPr bwMode="auto">
            <a:xfrm>
              <a:off x="833" y="3690"/>
              <a:ext cx="19" cy="10"/>
            </a:xfrm>
            <a:custGeom>
              <a:avLst/>
              <a:gdLst>
                <a:gd name="T0" fmla="*/ 2147483646 w 4"/>
                <a:gd name="T1" fmla="*/ 2147483646 h 2"/>
                <a:gd name="T2" fmla="*/ 2147483646 w 4"/>
                <a:gd name="T3" fmla="*/ 0 h 2"/>
                <a:gd name="T4" fmla="*/ 2147483646 w 4"/>
                <a:gd name="T5" fmla="*/ 0 h 2"/>
                <a:gd name="T6" fmla="*/ 2147483646 w 4"/>
                <a:gd name="T7" fmla="*/ 2147483646 h 2"/>
                <a:gd name="T8" fmla="*/ 2147483646 w 4"/>
                <a:gd name="T9" fmla="*/ 2147483646 h 2"/>
                <a:gd name="T10" fmla="*/ 2147483646 w 4"/>
                <a:gd name="T11" fmla="*/ 2147483646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it-IT"/>
            </a:p>
          </p:txBody>
        </p:sp>
        <p:sp>
          <p:nvSpPr>
            <p:cNvPr id="107600" name="Freeform 50"/>
            <p:cNvSpPr>
              <a:spLocks/>
            </p:cNvSpPr>
            <p:nvPr/>
          </p:nvSpPr>
          <p:spPr bwMode="auto">
            <a:xfrm>
              <a:off x="838" y="3690"/>
              <a:ext cx="14" cy="10"/>
            </a:xfrm>
            <a:custGeom>
              <a:avLst/>
              <a:gdLst>
                <a:gd name="T0" fmla="*/ 2147483646 w 3"/>
                <a:gd name="T1" fmla="*/ 2147483646 h 2"/>
                <a:gd name="T2" fmla="*/ 2147483646 w 3"/>
                <a:gd name="T3" fmla="*/ 2147483646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2147483646 h 2"/>
                <a:gd name="T22" fmla="*/ 2147483646 w 3"/>
                <a:gd name="T23" fmla="*/ 2147483646 h 2"/>
                <a:gd name="T24" fmla="*/ 2147483646 w 3"/>
                <a:gd name="T25" fmla="*/ 2147483646 h 2"/>
                <a:gd name="T26" fmla="*/ 2147483646 w 3"/>
                <a:gd name="T27" fmla="*/ 2147483646 h 2"/>
                <a:gd name="T28" fmla="*/ 2147483646 w 3"/>
                <a:gd name="T29" fmla="*/ 2147483646 h 2"/>
                <a:gd name="T30" fmla="*/ 2147483646 w 3"/>
                <a:gd name="T31" fmla="*/ 2147483646 h 2"/>
                <a:gd name="T32" fmla="*/ 0 w 3"/>
                <a:gd name="T33" fmla="*/ 2147483646 h 2"/>
                <a:gd name="T34" fmla="*/ 0 w 3"/>
                <a:gd name="T35" fmla="*/ 2147483646 h 2"/>
                <a:gd name="T36" fmla="*/ 0 w 3"/>
                <a:gd name="T37" fmla="*/ 2147483646 h 2"/>
                <a:gd name="T38" fmla="*/ 0 w 3"/>
                <a:gd name="T39" fmla="*/ 2147483646 h 2"/>
                <a:gd name="T40" fmla="*/ 0 w 3"/>
                <a:gd name="T41" fmla="*/ 2147483646 h 2"/>
                <a:gd name="T42" fmla="*/ 0 w 3"/>
                <a:gd name="T43" fmla="*/ 2147483646 h 2"/>
                <a:gd name="T44" fmla="*/ 2147483646 w 3"/>
                <a:gd name="T45" fmla="*/ 2147483646 h 2"/>
                <a:gd name="T46" fmla="*/ 2147483646 w 3"/>
                <a:gd name="T47" fmla="*/ 2147483646 h 2"/>
                <a:gd name="T48" fmla="*/ 2147483646 w 3"/>
                <a:gd name="T49" fmla="*/ 2147483646 h 2"/>
                <a:gd name="T50" fmla="*/ 2147483646 w 3"/>
                <a:gd name="T51" fmla="*/ 2147483646 h 2"/>
                <a:gd name="T52" fmla="*/ 2147483646 w 3"/>
                <a:gd name="T53" fmla="*/ 2147483646 h 2"/>
                <a:gd name="T54" fmla="*/ 2147483646 w 3"/>
                <a:gd name="T55" fmla="*/ 2147483646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601" name="Freeform 51"/>
            <p:cNvSpPr>
              <a:spLocks/>
            </p:cNvSpPr>
            <p:nvPr/>
          </p:nvSpPr>
          <p:spPr bwMode="auto">
            <a:xfrm>
              <a:off x="814" y="3691"/>
              <a:ext cx="10" cy="15"/>
            </a:xfrm>
            <a:custGeom>
              <a:avLst/>
              <a:gdLst>
                <a:gd name="T0" fmla="*/ 2147483646 w 2"/>
                <a:gd name="T1" fmla="*/ 2147483646 h 3"/>
                <a:gd name="T2" fmla="*/ 0 w 2"/>
                <a:gd name="T3" fmla="*/ 0 h 3"/>
                <a:gd name="T4" fmla="*/ 0 w 2"/>
                <a:gd name="T5" fmla="*/ 0 h 3"/>
                <a:gd name="T6" fmla="*/ 2147483646 w 2"/>
                <a:gd name="T7" fmla="*/ 2147483646 h 3"/>
                <a:gd name="T8" fmla="*/ 0 w 2"/>
                <a:gd name="T9" fmla="*/ 2147483646 h 3"/>
                <a:gd name="T10" fmla="*/ 0 w 2"/>
                <a:gd name="T11" fmla="*/ 2147483646 h 3"/>
                <a:gd name="T12" fmla="*/ 0 w 2"/>
                <a:gd name="T13" fmla="*/ 2147483646 h 3"/>
                <a:gd name="T14" fmla="*/ 2147483646 w 2"/>
                <a:gd name="T15" fmla="*/ 2147483646 h 3"/>
                <a:gd name="T16" fmla="*/ 2147483646 w 2"/>
                <a:gd name="T17" fmla="*/ 2147483646 h 3"/>
                <a:gd name="T18" fmla="*/ 2147483646 w 2"/>
                <a:gd name="T19" fmla="*/ 2147483646 h 3"/>
                <a:gd name="T20" fmla="*/ 2147483646 w 2"/>
                <a:gd name="T21" fmla="*/ 2147483646 h 3"/>
                <a:gd name="T22" fmla="*/ 2147483646 w 2"/>
                <a:gd name="T23" fmla="*/ 0 h 3"/>
                <a:gd name="T24" fmla="*/ 2147483646 w 2"/>
                <a:gd name="T25" fmla="*/ 0 h 3"/>
                <a:gd name="T26" fmla="*/ 2147483646 w 2"/>
                <a:gd name="T27" fmla="*/ 2147483646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it-IT"/>
            </a:p>
          </p:txBody>
        </p:sp>
        <p:sp>
          <p:nvSpPr>
            <p:cNvPr id="107602" name="Freeform 52"/>
            <p:cNvSpPr>
              <a:spLocks/>
            </p:cNvSpPr>
            <p:nvPr/>
          </p:nvSpPr>
          <p:spPr bwMode="auto">
            <a:xfrm>
              <a:off x="814" y="3691"/>
              <a:ext cx="10" cy="15"/>
            </a:xfrm>
            <a:custGeom>
              <a:avLst/>
              <a:gdLst>
                <a:gd name="T0" fmla="*/ 2147483646 w 2"/>
                <a:gd name="T1" fmla="*/ 2147483646 h 3"/>
                <a:gd name="T2" fmla="*/ 2147483646 w 2"/>
                <a:gd name="T3" fmla="*/ 0 h 3"/>
                <a:gd name="T4" fmla="*/ 2147483646 w 2"/>
                <a:gd name="T5" fmla="*/ 0 h 3"/>
                <a:gd name="T6" fmla="*/ 2147483646 w 2"/>
                <a:gd name="T7" fmla="*/ 0 h 3"/>
                <a:gd name="T8" fmla="*/ 0 w 2"/>
                <a:gd name="T9" fmla="*/ 0 h 3"/>
                <a:gd name="T10" fmla="*/ 0 w 2"/>
                <a:gd name="T11" fmla="*/ 0 h 3"/>
                <a:gd name="T12" fmla="*/ 0 w 2"/>
                <a:gd name="T13" fmla="*/ 2147483646 h 3"/>
                <a:gd name="T14" fmla="*/ 2147483646 w 2"/>
                <a:gd name="T15" fmla="*/ 2147483646 h 3"/>
                <a:gd name="T16" fmla="*/ 2147483646 w 2"/>
                <a:gd name="T17" fmla="*/ 2147483646 h 3"/>
                <a:gd name="T18" fmla="*/ 2147483646 w 2"/>
                <a:gd name="T19" fmla="*/ 2147483646 h 3"/>
                <a:gd name="T20" fmla="*/ 0 w 2"/>
                <a:gd name="T21" fmla="*/ 2147483646 h 3"/>
                <a:gd name="T22" fmla="*/ 0 w 2"/>
                <a:gd name="T23" fmla="*/ 2147483646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2147483646 w 2"/>
                <a:gd name="T35" fmla="*/ 2147483646 h 3"/>
                <a:gd name="T36" fmla="*/ 2147483646 w 2"/>
                <a:gd name="T37" fmla="*/ 2147483646 h 3"/>
                <a:gd name="T38" fmla="*/ 2147483646 w 2"/>
                <a:gd name="T39" fmla="*/ 2147483646 h 3"/>
                <a:gd name="T40" fmla="*/ 2147483646 w 2"/>
                <a:gd name="T41" fmla="*/ 2147483646 h 3"/>
                <a:gd name="T42" fmla="*/ 2147483646 w 2"/>
                <a:gd name="T43" fmla="*/ 2147483646 h 3"/>
                <a:gd name="T44" fmla="*/ 2147483646 w 2"/>
                <a:gd name="T45" fmla="*/ 2147483646 h 3"/>
                <a:gd name="T46" fmla="*/ 2147483646 w 2"/>
                <a:gd name="T47" fmla="*/ 2147483646 h 3"/>
                <a:gd name="T48" fmla="*/ 2147483646 w 2"/>
                <a:gd name="T49" fmla="*/ 2147483646 h 3"/>
                <a:gd name="T50" fmla="*/ 2147483646 w 2"/>
                <a:gd name="T51" fmla="*/ 2147483646 h 3"/>
                <a:gd name="T52" fmla="*/ 2147483646 w 2"/>
                <a:gd name="T53" fmla="*/ 2147483646 h 3"/>
                <a:gd name="T54" fmla="*/ 2147483646 w 2"/>
                <a:gd name="T55" fmla="*/ 0 h 3"/>
                <a:gd name="T56" fmla="*/ 2147483646 w 2"/>
                <a:gd name="T57" fmla="*/ 0 h 3"/>
                <a:gd name="T58" fmla="*/ 2147483646 w 2"/>
                <a:gd name="T59" fmla="*/ 0 h 3"/>
                <a:gd name="T60" fmla="*/ 2147483646 w 2"/>
                <a:gd name="T61" fmla="*/ 0 h 3"/>
                <a:gd name="T62" fmla="*/ 2147483646 w 2"/>
                <a:gd name="T63" fmla="*/ 0 h 3"/>
                <a:gd name="T64" fmla="*/ 2147483646 w 2"/>
                <a:gd name="T65" fmla="*/ 2147483646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603" name="Freeform 53"/>
            <p:cNvSpPr>
              <a:spLocks/>
            </p:cNvSpPr>
            <p:nvPr/>
          </p:nvSpPr>
          <p:spPr bwMode="auto">
            <a:xfrm>
              <a:off x="795" y="3693"/>
              <a:ext cx="15" cy="15"/>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2147483646 h 3"/>
                <a:gd name="T18" fmla="*/ 2147483646 w 3"/>
                <a:gd name="T19" fmla="*/ 2147483646 h 3"/>
                <a:gd name="T20" fmla="*/ 2147483646 w 3"/>
                <a:gd name="T21" fmla="*/ 2147483646 h 3"/>
                <a:gd name="T22" fmla="*/ 2147483646 w 3"/>
                <a:gd name="T23" fmla="*/ 2147483646 h 3"/>
                <a:gd name="T24" fmla="*/ 2147483646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6 h 3"/>
                <a:gd name="T42" fmla="*/ 0 w 3"/>
                <a:gd name="T43" fmla="*/ 2147483646 h 3"/>
                <a:gd name="T44" fmla="*/ 0 w 3"/>
                <a:gd name="T45" fmla="*/ 2147483646 h 3"/>
                <a:gd name="T46" fmla="*/ 0 w 3"/>
                <a:gd name="T47" fmla="*/ 2147483646 h 3"/>
                <a:gd name="T48" fmla="*/ 2147483646 w 3"/>
                <a:gd name="T49" fmla="*/ 2147483646 h 3"/>
                <a:gd name="T50" fmla="*/ 2147483646 w 3"/>
                <a:gd name="T51" fmla="*/ 2147483646 h 3"/>
                <a:gd name="T52" fmla="*/ 2147483646 w 3"/>
                <a:gd name="T53" fmla="*/ 2147483646 h 3"/>
                <a:gd name="T54" fmla="*/ 2147483646 w 3"/>
                <a:gd name="T55" fmla="*/ 2147483646 h 3"/>
                <a:gd name="T56" fmla="*/ 2147483646 w 3"/>
                <a:gd name="T57" fmla="*/ 2147483646 h 3"/>
                <a:gd name="T58" fmla="*/ 2147483646 w 3"/>
                <a:gd name="T59" fmla="*/ 2147483646 h 3"/>
                <a:gd name="T60" fmla="*/ 2147483646 w 3"/>
                <a:gd name="T61" fmla="*/ 2147483646 h 3"/>
                <a:gd name="T62" fmla="*/ 2147483646 w 3"/>
                <a:gd name="T63" fmla="*/ 2147483646 h 3"/>
                <a:gd name="T64" fmla="*/ 2147483646 w 3"/>
                <a:gd name="T65" fmla="*/ 2147483646 h 3"/>
                <a:gd name="T66" fmla="*/ 2147483646 w 3"/>
                <a:gd name="T67" fmla="*/ 2147483646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604" name="Freeform 54"/>
            <p:cNvSpPr>
              <a:spLocks/>
            </p:cNvSpPr>
            <p:nvPr/>
          </p:nvSpPr>
          <p:spPr bwMode="auto">
            <a:xfrm>
              <a:off x="768" y="3683"/>
              <a:ext cx="19" cy="10"/>
            </a:xfrm>
            <a:custGeom>
              <a:avLst/>
              <a:gdLst>
                <a:gd name="T0" fmla="*/ 0 w 4"/>
                <a:gd name="T1" fmla="*/ 2147483646 h 2"/>
                <a:gd name="T2" fmla="*/ 0 w 4"/>
                <a:gd name="T3" fmla="*/ 2147483646 h 2"/>
                <a:gd name="T4" fmla="*/ 2147483646 w 4"/>
                <a:gd name="T5" fmla="*/ 0 h 2"/>
                <a:gd name="T6" fmla="*/ 2147483646 w 4"/>
                <a:gd name="T7" fmla="*/ 0 h 2"/>
                <a:gd name="T8" fmla="*/ 2147483646 w 4"/>
                <a:gd name="T9" fmla="*/ 0 h 2"/>
                <a:gd name="T10" fmla="*/ 2147483646 w 4"/>
                <a:gd name="T11" fmla="*/ 0 h 2"/>
                <a:gd name="T12" fmla="*/ 2147483646 w 4"/>
                <a:gd name="T13" fmla="*/ 0 h 2"/>
                <a:gd name="T14" fmla="*/ 2147483646 w 4"/>
                <a:gd name="T15" fmla="*/ 0 h 2"/>
                <a:gd name="T16" fmla="*/ 2147483646 w 4"/>
                <a:gd name="T17" fmla="*/ 2147483646 h 2"/>
                <a:gd name="T18" fmla="*/ 2147483646 w 4"/>
                <a:gd name="T19" fmla="*/ 2147483646 h 2"/>
                <a:gd name="T20" fmla="*/ 2147483646 w 4"/>
                <a:gd name="T21" fmla="*/ 2147483646 h 2"/>
                <a:gd name="T22" fmla="*/ 2147483646 w 4"/>
                <a:gd name="T23" fmla="*/ 2147483646 h 2"/>
                <a:gd name="T24" fmla="*/ 2147483646 w 4"/>
                <a:gd name="T25" fmla="*/ 2147483646 h 2"/>
                <a:gd name="T26" fmla="*/ 2147483646 w 4"/>
                <a:gd name="T27" fmla="*/ 2147483646 h 2"/>
                <a:gd name="T28" fmla="*/ 2147483646 w 4"/>
                <a:gd name="T29" fmla="*/ 2147483646 h 2"/>
                <a:gd name="T30" fmla="*/ 2147483646 w 4"/>
                <a:gd name="T31" fmla="*/ 2147483646 h 2"/>
                <a:gd name="T32" fmla="*/ 2147483646 w 4"/>
                <a:gd name="T33" fmla="*/ 2147483646 h 2"/>
                <a:gd name="T34" fmla="*/ 2147483646 w 4"/>
                <a:gd name="T35" fmla="*/ 2147483646 h 2"/>
                <a:gd name="T36" fmla="*/ 2147483646 w 4"/>
                <a:gd name="T37" fmla="*/ 2147483646 h 2"/>
                <a:gd name="T38" fmla="*/ 2147483646 w 4"/>
                <a:gd name="T39" fmla="*/ 2147483646 h 2"/>
                <a:gd name="T40" fmla="*/ 2147483646 w 4"/>
                <a:gd name="T41" fmla="*/ 2147483646 h 2"/>
                <a:gd name="T42" fmla="*/ 2147483646 w 4"/>
                <a:gd name="T43" fmla="*/ 2147483646 h 2"/>
                <a:gd name="T44" fmla="*/ 2147483646 w 4"/>
                <a:gd name="T45" fmla="*/ 2147483646 h 2"/>
                <a:gd name="T46" fmla="*/ 2147483646 w 4"/>
                <a:gd name="T47" fmla="*/ 2147483646 h 2"/>
                <a:gd name="T48" fmla="*/ 2147483646 w 4"/>
                <a:gd name="T49" fmla="*/ 2147483646 h 2"/>
                <a:gd name="T50" fmla="*/ 2147483646 w 4"/>
                <a:gd name="T51" fmla="*/ 2147483646 h 2"/>
                <a:gd name="T52" fmla="*/ 2147483646 w 4"/>
                <a:gd name="T53" fmla="*/ 2147483646 h 2"/>
                <a:gd name="T54" fmla="*/ 2147483646 w 4"/>
                <a:gd name="T55" fmla="*/ 2147483646 h 2"/>
                <a:gd name="T56" fmla="*/ 2147483646 w 4"/>
                <a:gd name="T57" fmla="*/ 2147483646 h 2"/>
                <a:gd name="T58" fmla="*/ 2147483646 w 4"/>
                <a:gd name="T59" fmla="*/ 2147483646 h 2"/>
                <a:gd name="T60" fmla="*/ 2147483646 w 4"/>
                <a:gd name="T61" fmla="*/ 2147483646 h 2"/>
                <a:gd name="T62" fmla="*/ 2147483646 w 4"/>
                <a:gd name="T63" fmla="*/ 2147483646 h 2"/>
                <a:gd name="T64" fmla="*/ 2147483646 w 4"/>
                <a:gd name="T65" fmla="*/ 2147483646 h 2"/>
                <a:gd name="T66" fmla="*/ 2147483646 w 4"/>
                <a:gd name="T67" fmla="*/ 2147483646 h 2"/>
                <a:gd name="T68" fmla="*/ 2147483646 w 4"/>
                <a:gd name="T69" fmla="*/ 2147483646 h 2"/>
                <a:gd name="T70" fmla="*/ 2147483646 w 4"/>
                <a:gd name="T71" fmla="*/ 2147483646 h 2"/>
                <a:gd name="T72" fmla="*/ 2147483646 w 4"/>
                <a:gd name="T73" fmla="*/ 2147483646 h 2"/>
                <a:gd name="T74" fmla="*/ 2147483646 w 4"/>
                <a:gd name="T75" fmla="*/ 2147483646 h 2"/>
                <a:gd name="T76" fmla="*/ 2147483646 w 4"/>
                <a:gd name="T77" fmla="*/ 2147483646 h 2"/>
                <a:gd name="T78" fmla="*/ 2147483646 w 4"/>
                <a:gd name="T79" fmla="*/ 2147483646 h 2"/>
                <a:gd name="T80" fmla="*/ 2147483646 w 4"/>
                <a:gd name="T81" fmla="*/ 2147483646 h 2"/>
                <a:gd name="T82" fmla="*/ 2147483646 w 4"/>
                <a:gd name="T83" fmla="*/ 2147483646 h 2"/>
                <a:gd name="T84" fmla="*/ 2147483646 w 4"/>
                <a:gd name="T85" fmla="*/ 2147483646 h 2"/>
                <a:gd name="T86" fmla="*/ 2147483646 w 4"/>
                <a:gd name="T87" fmla="*/ 2147483646 h 2"/>
                <a:gd name="T88" fmla="*/ 2147483646 w 4"/>
                <a:gd name="T89" fmla="*/ 2147483646 h 2"/>
                <a:gd name="T90" fmla="*/ 2147483646 w 4"/>
                <a:gd name="T91" fmla="*/ 2147483646 h 2"/>
                <a:gd name="T92" fmla="*/ 2147483646 w 4"/>
                <a:gd name="T93" fmla="*/ 2147483646 h 2"/>
                <a:gd name="T94" fmla="*/ 0 w 4"/>
                <a:gd name="T95" fmla="*/ 2147483646 h 2"/>
                <a:gd name="T96" fmla="*/ 0 w 4"/>
                <a:gd name="T97" fmla="*/ 2147483646 h 2"/>
                <a:gd name="T98" fmla="*/ 0 w 4"/>
                <a:gd name="T99" fmla="*/ 2147483646 h 2"/>
                <a:gd name="T100" fmla="*/ 0 w 4"/>
                <a:gd name="T101" fmla="*/ 2147483646 h 2"/>
                <a:gd name="T102" fmla="*/ 0 w 4"/>
                <a:gd name="T103" fmla="*/ 2147483646 h 2"/>
                <a:gd name="T104" fmla="*/ 0 w 4"/>
                <a:gd name="T105" fmla="*/ 2147483646 h 2"/>
                <a:gd name="T106" fmla="*/ 0 w 4"/>
                <a:gd name="T107" fmla="*/ 2147483646 h 2"/>
                <a:gd name="T108" fmla="*/ 0 w 4"/>
                <a:gd name="T109" fmla="*/ 2147483646 h 2"/>
                <a:gd name="T110" fmla="*/ 0 w 4"/>
                <a:gd name="T111" fmla="*/ 2147483646 h 2"/>
                <a:gd name="T112" fmla="*/ 0 w 4"/>
                <a:gd name="T113" fmla="*/ 2147483646 h 2"/>
                <a:gd name="T114" fmla="*/ 0 w 4"/>
                <a:gd name="T115" fmla="*/ 2147483646 h 2"/>
                <a:gd name="T116" fmla="*/ 0 w 4"/>
                <a:gd name="T117" fmla="*/ 2147483646 h 2"/>
                <a:gd name="T118" fmla="*/ 0 w 4"/>
                <a:gd name="T119" fmla="*/ 2147483646 h 2"/>
                <a:gd name="T120" fmla="*/ 0 w 4"/>
                <a:gd name="T121" fmla="*/ 2147483646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cmpd="sng">
              <a:solidFill>
                <a:schemeClr val="tx1"/>
              </a:solidFill>
              <a:prstDash val="solid"/>
              <a:round/>
              <a:headEnd/>
              <a:tailEnd/>
            </a:ln>
          </p:spPr>
          <p:txBody>
            <a:bodyPr/>
            <a:lstStyle/>
            <a:p>
              <a:endParaRPr lang="it-IT"/>
            </a:p>
          </p:txBody>
        </p:sp>
      </p:grpSp>
      <p:grpSp>
        <p:nvGrpSpPr>
          <p:cNvPr id="107557" name="Group 55"/>
          <p:cNvGrpSpPr>
            <a:grpSpLocks/>
          </p:cNvGrpSpPr>
          <p:nvPr/>
        </p:nvGrpSpPr>
        <p:grpSpPr bwMode="auto">
          <a:xfrm>
            <a:off x="5176838" y="2197100"/>
            <a:ext cx="738187" cy="742950"/>
            <a:chOff x="3562" y="1636"/>
            <a:chExt cx="497" cy="468"/>
          </a:xfrm>
        </p:grpSpPr>
        <p:sp>
          <p:nvSpPr>
            <p:cNvPr id="107588" name="Freeform 56"/>
            <p:cNvSpPr>
              <a:spLocks/>
            </p:cNvSpPr>
            <p:nvPr/>
          </p:nvSpPr>
          <p:spPr bwMode="auto">
            <a:xfrm>
              <a:off x="3806" y="1758"/>
              <a:ext cx="253" cy="346"/>
            </a:xfrm>
            <a:custGeom>
              <a:avLst/>
              <a:gdLst>
                <a:gd name="T0" fmla="*/ 2147483646 w 52"/>
                <a:gd name="T1" fmla="*/ 2147483646 h 71"/>
                <a:gd name="T2" fmla="*/ 2147483646 w 52"/>
                <a:gd name="T3" fmla="*/ 2147483646 h 71"/>
                <a:gd name="T4" fmla="*/ 2147483646 w 52"/>
                <a:gd name="T5" fmla="*/ 2147483646 h 71"/>
                <a:gd name="T6" fmla="*/ 2147483646 w 52"/>
                <a:gd name="T7" fmla="*/ 2147483646 h 71"/>
                <a:gd name="T8" fmla="*/ 2147483646 w 52"/>
                <a:gd name="T9" fmla="*/ 2147483646 h 71"/>
                <a:gd name="T10" fmla="*/ 2147483646 w 52"/>
                <a:gd name="T11" fmla="*/ 2147483646 h 71"/>
                <a:gd name="T12" fmla="*/ 2147483646 w 52"/>
                <a:gd name="T13" fmla="*/ 2147483646 h 71"/>
                <a:gd name="T14" fmla="*/ 2147483646 w 52"/>
                <a:gd name="T15" fmla="*/ 2147483646 h 71"/>
                <a:gd name="T16" fmla="*/ 2147483646 w 52"/>
                <a:gd name="T17" fmla="*/ 2147483646 h 71"/>
                <a:gd name="T18" fmla="*/ 2147483646 w 52"/>
                <a:gd name="T19" fmla="*/ 2147483646 h 71"/>
                <a:gd name="T20" fmla="*/ 2147483646 w 52"/>
                <a:gd name="T21" fmla="*/ 2147483646 h 71"/>
                <a:gd name="T22" fmla="*/ 2147483646 w 52"/>
                <a:gd name="T23" fmla="*/ 2147483646 h 71"/>
                <a:gd name="T24" fmla="*/ 2147483646 w 52"/>
                <a:gd name="T25" fmla="*/ 2147483646 h 71"/>
                <a:gd name="T26" fmla="*/ 2147483646 w 52"/>
                <a:gd name="T27" fmla="*/ 2147483646 h 71"/>
                <a:gd name="T28" fmla="*/ 2147483646 w 52"/>
                <a:gd name="T29" fmla="*/ 2147483646 h 71"/>
                <a:gd name="T30" fmla="*/ 2147483646 w 52"/>
                <a:gd name="T31" fmla="*/ 2147483646 h 71"/>
                <a:gd name="T32" fmla="*/ 2147483646 w 52"/>
                <a:gd name="T33" fmla="*/ 2147483646 h 71"/>
                <a:gd name="T34" fmla="*/ 2147483646 w 52"/>
                <a:gd name="T35" fmla="*/ 2147483646 h 71"/>
                <a:gd name="T36" fmla="*/ 2147483646 w 52"/>
                <a:gd name="T37" fmla="*/ 2147483646 h 71"/>
                <a:gd name="T38" fmla="*/ 2147483646 w 52"/>
                <a:gd name="T39" fmla="*/ 2147483646 h 71"/>
                <a:gd name="T40" fmla="*/ 2147483646 w 52"/>
                <a:gd name="T41" fmla="*/ 2147483646 h 71"/>
                <a:gd name="T42" fmla="*/ 2147483646 w 52"/>
                <a:gd name="T43" fmla="*/ 2147483646 h 71"/>
                <a:gd name="T44" fmla="*/ 2147483646 w 52"/>
                <a:gd name="T45" fmla="*/ 2147483646 h 71"/>
                <a:gd name="T46" fmla="*/ 2147483646 w 52"/>
                <a:gd name="T47" fmla="*/ 2147483646 h 71"/>
                <a:gd name="T48" fmla="*/ 2147483646 w 52"/>
                <a:gd name="T49" fmla="*/ 2147483646 h 71"/>
                <a:gd name="T50" fmla="*/ 2147483646 w 52"/>
                <a:gd name="T51" fmla="*/ 2147483646 h 71"/>
                <a:gd name="T52" fmla="*/ 2147483646 w 52"/>
                <a:gd name="T53" fmla="*/ 2147483646 h 71"/>
                <a:gd name="T54" fmla="*/ 2147483646 w 52"/>
                <a:gd name="T55" fmla="*/ 2147483646 h 71"/>
                <a:gd name="T56" fmla="*/ 2147483646 w 52"/>
                <a:gd name="T57" fmla="*/ 2147483646 h 71"/>
                <a:gd name="T58" fmla="*/ 2147483646 w 52"/>
                <a:gd name="T59" fmla="*/ 2147483646 h 71"/>
                <a:gd name="T60" fmla="*/ 2147483646 w 52"/>
                <a:gd name="T61" fmla="*/ 2147483646 h 71"/>
                <a:gd name="T62" fmla="*/ 2147483646 w 52"/>
                <a:gd name="T63" fmla="*/ 2147483646 h 71"/>
                <a:gd name="T64" fmla="*/ 2147483646 w 52"/>
                <a:gd name="T65" fmla="*/ 2147483646 h 71"/>
                <a:gd name="T66" fmla="*/ 2147483646 w 52"/>
                <a:gd name="T67" fmla="*/ 2147483646 h 71"/>
                <a:gd name="T68" fmla="*/ 2147483646 w 52"/>
                <a:gd name="T69" fmla="*/ 2147483646 h 71"/>
                <a:gd name="T70" fmla="*/ 2147483646 w 52"/>
                <a:gd name="T71" fmla="*/ 2147483646 h 71"/>
                <a:gd name="T72" fmla="*/ 2147483646 w 52"/>
                <a:gd name="T73" fmla="*/ 2147483646 h 71"/>
                <a:gd name="T74" fmla="*/ 2147483646 w 52"/>
                <a:gd name="T75" fmla="*/ 2147483646 h 71"/>
                <a:gd name="T76" fmla="*/ 2147483646 w 52"/>
                <a:gd name="T77" fmla="*/ 2147483646 h 71"/>
                <a:gd name="T78" fmla="*/ 2147483646 w 52"/>
                <a:gd name="T79" fmla="*/ 2147483646 h 71"/>
                <a:gd name="T80" fmla="*/ 2147483646 w 52"/>
                <a:gd name="T81" fmla="*/ 2147483646 h 71"/>
                <a:gd name="T82" fmla="*/ 2147483646 w 52"/>
                <a:gd name="T83" fmla="*/ 2147483646 h 71"/>
                <a:gd name="T84" fmla="*/ 2147483646 w 52"/>
                <a:gd name="T85" fmla="*/ 2147483646 h 71"/>
                <a:gd name="T86" fmla="*/ 2147483646 w 52"/>
                <a:gd name="T87" fmla="*/ 2147483646 h 71"/>
                <a:gd name="T88" fmla="*/ 2147483646 w 52"/>
                <a:gd name="T89" fmla="*/ 2147483646 h 71"/>
                <a:gd name="T90" fmla="*/ 2147483646 w 52"/>
                <a:gd name="T91" fmla="*/ 2147483646 h 71"/>
                <a:gd name="T92" fmla="*/ 2147483646 w 52"/>
                <a:gd name="T93" fmla="*/ 2147483646 h 71"/>
                <a:gd name="T94" fmla="*/ 2147483646 w 52"/>
                <a:gd name="T95" fmla="*/ 2147483646 h 71"/>
                <a:gd name="T96" fmla="*/ 2147483646 w 52"/>
                <a:gd name="T97" fmla="*/ 2147483646 h 71"/>
                <a:gd name="T98" fmla="*/ 2147483646 w 52"/>
                <a:gd name="T99" fmla="*/ 2147483646 h 71"/>
                <a:gd name="T100" fmla="*/ 2147483646 w 52"/>
                <a:gd name="T101" fmla="*/ 2147483646 h 71"/>
                <a:gd name="T102" fmla="*/ 2147483646 w 52"/>
                <a:gd name="T103" fmla="*/ 2147483646 h 71"/>
                <a:gd name="T104" fmla="*/ 2147483646 w 52"/>
                <a:gd name="T105" fmla="*/ 2147483646 h 71"/>
                <a:gd name="T106" fmla="*/ 0 w 52"/>
                <a:gd name="T107" fmla="*/ 21474836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89" name="Freeform 57"/>
            <p:cNvSpPr>
              <a:spLocks/>
            </p:cNvSpPr>
            <p:nvPr/>
          </p:nvSpPr>
          <p:spPr bwMode="auto">
            <a:xfrm>
              <a:off x="3562" y="1636"/>
              <a:ext cx="405" cy="200"/>
            </a:xfrm>
            <a:custGeom>
              <a:avLst/>
              <a:gdLst>
                <a:gd name="T0" fmla="*/ 2147483646 w 83"/>
                <a:gd name="T1" fmla="*/ 2147483646 h 41"/>
                <a:gd name="T2" fmla="*/ 2147483646 w 83"/>
                <a:gd name="T3" fmla="*/ 2147483646 h 41"/>
                <a:gd name="T4" fmla="*/ 2147483646 w 83"/>
                <a:gd name="T5" fmla="*/ 2147483646 h 41"/>
                <a:gd name="T6" fmla="*/ 2147483646 w 83"/>
                <a:gd name="T7" fmla="*/ 2147483646 h 41"/>
                <a:gd name="T8" fmla="*/ 2147483646 w 83"/>
                <a:gd name="T9" fmla="*/ 2147483646 h 41"/>
                <a:gd name="T10" fmla="*/ 2147483646 w 83"/>
                <a:gd name="T11" fmla="*/ 2147483646 h 41"/>
                <a:gd name="T12" fmla="*/ 2147483646 w 83"/>
                <a:gd name="T13" fmla="*/ 2147483646 h 41"/>
                <a:gd name="T14" fmla="*/ 2147483646 w 83"/>
                <a:gd name="T15" fmla="*/ 2147483646 h 41"/>
                <a:gd name="T16" fmla="*/ 2147483646 w 83"/>
                <a:gd name="T17" fmla="*/ 2147483646 h 41"/>
                <a:gd name="T18" fmla="*/ 2147483646 w 83"/>
                <a:gd name="T19" fmla="*/ 2147483646 h 41"/>
                <a:gd name="T20" fmla="*/ 2147483646 w 83"/>
                <a:gd name="T21" fmla="*/ 2147483646 h 41"/>
                <a:gd name="T22" fmla="*/ 2147483646 w 83"/>
                <a:gd name="T23" fmla="*/ 2147483646 h 41"/>
                <a:gd name="T24" fmla="*/ 2147483646 w 83"/>
                <a:gd name="T25" fmla="*/ 2147483646 h 41"/>
                <a:gd name="T26" fmla="*/ 2147483646 w 83"/>
                <a:gd name="T27" fmla="*/ 2147483646 h 41"/>
                <a:gd name="T28" fmla="*/ 2147483646 w 83"/>
                <a:gd name="T29" fmla="*/ 2147483646 h 41"/>
                <a:gd name="T30" fmla="*/ 2147483646 w 83"/>
                <a:gd name="T31" fmla="*/ 2147483646 h 41"/>
                <a:gd name="T32" fmla="*/ 2147483646 w 83"/>
                <a:gd name="T33" fmla="*/ 2147483646 h 41"/>
                <a:gd name="T34" fmla="*/ 2147483646 w 83"/>
                <a:gd name="T35" fmla="*/ 2147483646 h 41"/>
                <a:gd name="T36" fmla="*/ 2147483646 w 83"/>
                <a:gd name="T37" fmla="*/ 2147483646 h 41"/>
                <a:gd name="T38" fmla="*/ 2147483646 w 83"/>
                <a:gd name="T39" fmla="*/ 2147483646 h 41"/>
                <a:gd name="T40" fmla="*/ 2147483646 w 83"/>
                <a:gd name="T41" fmla="*/ 2147483646 h 41"/>
                <a:gd name="T42" fmla="*/ 2147483646 w 83"/>
                <a:gd name="T43" fmla="*/ 2147483646 h 41"/>
                <a:gd name="T44" fmla="*/ 2147483646 w 83"/>
                <a:gd name="T45" fmla="*/ 2147483646 h 41"/>
                <a:gd name="T46" fmla="*/ 2147483646 w 83"/>
                <a:gd name="T47" fmla="*/ 2147483646 h 41"/>
                <a:gd name="T48" fmla="*/ 2147483646 w 83"/>
                <a:gd name="T49" fmla="*/ 2147483646 h 41"/>
                <a:gd name="T50" fmla="*/ 2147483646 w 83"/>
                <a:gd name="T51" fmla="*/ 2147483646 h 41"/>
                <a:gd name="T52" fmla="*/ 2147483646 w 83"/>
                <a:gd name="T53" fmla="*/ 2147483646 h 41"/>
                <a:gd name="T54" fmla="*/ 2147483646 w 83"/>
                <a:gd name="T55" fmla="*/ 2147483646 h 41"/>
                <a:gd name="T56" fmla="*/ 2147483646 w 83"/>
                <a:gd name="T57" fmla="*/ 2147483646 h 41"/>
                <a:gd name="T58" fmla="*/ 2147483646 w 83"/>
                <a:gd name="T59" fmla="*/ 2147483646 h 41"/>
                <a:gd name="T60" fmla="*/ 2147483646 w 83"/>
                <a:gd name="T61" fmla="*/ 2147483646 h 41"/>
                <a:gd name="T62" fmla="*/ 2147483646 w 83"/>
                <a:gd name="T63" fmla="*/ 2147483646 h 41"/>
                <a:gd name="T64" fmla="*/ 2147483646 w 83"/>
                <a:gd name="T65" fmla="*/ 2147483646 h 41"/>
                <a:gd name="T66" fmla="*/ 2147483646 w 83"/>
                <a:gd name="T67" fmla="*/ 2147483646 h 41"/>
                <a:gd name="T68" fmla="*/ 2147483646 w 83"/>
                <a:gd name="T69" fmla="*/ 2147483646 h 41"/>
                <a:gd name="T70" fmla="*/ 2147483646 w 83"/>
                <a:gd name="T71" fmla="*/ 2147483646 h 41"/>
                <a:gd name="T72" fmla="*/ 2147483646 w 83"/>
                <a:gd name="T73" fmla="*/ 2147483646 h 41"/>
                <a:gd name="T74" fmla="*/ 2147483646 w 83"/>
                <a:gd name="T75" fmla="*/ 2147483646 h 41"/>
                <a:gd name="T76" fmla="*/ 2147483646 w 83"/>
                <a:gd name="T77" fmla="*/ 2147483646 h 41"/>
                <a:gd name="T78" fmla="*/ 2147483646 w 83"/>
                <a:gd name="T79" fmla="*/ 2147483646 h 41"/>
                <a:gd name="T80" fmla="*/ 2147483646 w 83"/>
                <a:gd name="T81" fmla="*/ 2147483646 h 41"/>
                <a:gd name="T82" fmla="*/ 2147483646 w 83"/>
                <a:gd name="T83" fmla="*/ 2147483646 h 41"/>
                <a:gd name="T84" fmla="*/ 2147483646 w 83"/>
                <a:gd name="T85" fmla="*/ 2147483646 h 41"/>
                <a:gd name="T86" fmla="*/ 0 w 83"/>
                <a:gd name="T87" fmla="*/ 214748364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it-IT"/>
            </a:p>
          </p:txBody>
        </p:sp>
      </p:grpSp>
      <p:sp>
        <p:nvSpPr>
          <p:cNvPr id="107558" name="Freeform 58"/>
          <p:cNvSpPr>
            <a:spLocks/>
          </p:cNvSpPr>
          <p:nvPr/>
        </p:nvSpPr>
        <p:spPr bwMode="auto">
          <a:xfrm>
            <a:off x="5475288" y="2917825"/>
            <a:ext cx="290512" cy="557213"/>
          </a:xfrm>
          <a:custGeom>
            <a:avLst/>
            <a:gdLst>
              <a:gd name="T0" fmla="*/ 2147483646 w 40"/>
              <a:gd name="T1" fmla="*/ 2147483646 h 72"/>
              <a:gd name="T2" fmla="*/ 2147483646 w 40"/>
              <a:gd name="T3" fmla="*/ 2147483646 h 72"/>
              <a:gd name="T4" fmla="*/ 2147483646 w 40"/>
              <a:gd name="T5" fmla="*/ 2147483646 h 72"/>
              <a:gd name="T6" fmla="*/ 2147483646 w 40"/>
              <a:gd name="T7" fmla="*/ 2147483646 h 72"/>
              <a:gd name="T8" fmla="*/ 2147483646 w 40"/>
              <a:gd name="T9" fmla="*/ 2147483646 h 72"/>
              <a:gd name="T10" fmla="*/ 2147483646 w 40"/>
              <a:gd name="T11" fmla="*/ 2147483646 h 72"/>
              <a:gd name="T12" fmla="*/ 2147483646 w 40"/>
              <a:gd name="T13" fmla="*/ 2147483646 h 72"/>
              <a:gd name="T14" fmla="*/ 2147483646 w 40"/>
              <a:gd name="T15" fmla="*/ 2147483646 h 72"/>
              <a:gd name="T16" fmla="*/ 2147483646 w 40"/>
              <a:gd name="T17" fmla="*/ 2147483646 h 72"/>
              <a:gd name="T18" fmla="*/ 2147483646 w 40"/>
              <a:gd name="T19" fmla="*/ 2147483646 h 72"/>
              <a:gd name="T20" fmla="*/ 0 w 40"/>
              <a:gd name="T21" fmla="*/ 2147483646 h 72"/>
              <a:gd name="T22" fmla="*/ 0 w 40"/>
              <a:gd name="T23" fmla="*/ 2147483646 h 72"/>
              <a:gd name="T24" fmla="*/ 0 w 40"/>
              <a:gd name="T25" fmla="*/ 2147483646 h 72"/>
              <a:gd name="T26" fmla="*/ 0 w 40"/>
              <a:gd name="T27" fmla="*/ 2147483646 h 72"/>
              <a:gd name="T28" fmla="*/ 0 w 40"/>
              <a:gd name="T29" fmla="*/ 2147483646 h 72"/>
              <a:gd name="T30" fmla="*/ 0 w 40"/>
              <a:gd name="T31" fmla="*/ 2147483646 h 72"/>
              <a:gd name="T32" fmla="*/ 2147483646 w 40"/>
              <a:gd name="T33" fmla="*/ 2147483646 h 72"/>
              <a:gd name="T34" fmla="*/ 2147483646 w 40"/>
              <a:gd name="T35" fmla="*/ 2147483646 h 72"/>
              <a:gd name="T36" fmla="*/ 2147483646 w 40"/>
              <a:gd name="T37" fmla="*/ 2147483646 h 72"/>
              <a:gd name="T38" fmla="*/ 2147483646 w 40"/>
              <a:gd name="T39" fmla="*/ 2147483646 h 72"/>
              <a:gd name="T40" fmla="*/ 2147483646 w 40"/>
              <a:gd name="T41" fmla="*/ 2147483646 h 72"/>
              <a:gd name="T42" fmla="*/ 2147483646 w 40"/>
              <a:gd name="T43" fmla="*/ 2147483646 h 72"/>
              <a:gd name="T44" fmla="*/ 2147483646 w 40"/>
              <a:gd name="T45" fmla="*/ 2147483646 h 72"/>
              <a:gd name="T46" fmla="*/ 2147483646 w 40"/>
              <a:gd name="T47" fmla="*/ 2147483646 h 72"/>
              <a:gd name="T48" fmla="*/ 2147483646 w 40"/>
              <a:gd name="T49" fmla="*/ 2147483646 h 72"/>
              <a:gd name="T50" fmla="*/ 2147483646 w 40"/>
              <a:gd name="T51" fmla="*/ 2147483646 h 72"/>
              <a:gd name="T52" fmla="*/ 2147483646 w 40"/>
              <a:gd name="T53" fmla="*/ 2147483646 h 72"/>
              <a:gd name="T54" fmla="*/ 2147483646 w 40"/>
              <a:gd name="T55" fmla="*/ 2147483646 h 72"/>
              <a:gd name="T56" fmla="*/ 2147483646 w 40"/>
              <a:gd name="T57" fmla="*/ 2147483646 h 72"/>
              <a:gd name="T58" fmla="*/ 2147483646 w 40"/>
              <a:gd name="T59" fmla="*/ 2147483646 h 72"/>
              <a:gd name="T60" fmla="*/ 2147483646 w 40"/>
              <a:gd name="T61" fmla="*/ 2147483646 h 72"/>
              <a:gd name="T62" fmla="*/ 2147483646 w 40"/>
              <a:gd name="T63" fmla="*/ 2147483646 h 72"/>
              <a:gd name="T64" fmla="*/ 2147483646 w 40"/>
              <a:gd name="T65" fmla="*/ 2147483646 h 72"/>
              <a:gd name="T66" fmla="*/ 2147483646 w 40"/>
              <a:gd name="T67" fmla="*/ 2147483646 h 72"/>
              <a:gd name="T68" fmla="*/ 2147483646 w 40"/>
              <a:gd name="T69" fmla="*/ 2147483646 h 72"/>
              <a:gd name="T70" fmla="*/ 2147483646 w 40"/>
              <a:gd name="T71" fmla="*/ 2147483646 h 72"/>
              <a:gd name="T72" fmla="*/ 2147483646 w 40"/>
              <a:gd name="T73" fmla="*/ 2147483646 h 72"/>
              <a:gd name="T74" fmla="*/ 2147483646 w 40"/>
              <a:gd name="T75" fmla="*/ 2147483646 h 72"/>
              <a:gd name="T76" fmla="*/ 2147483646 w 40"/>
              <a:gd name="T77" fmla="*/ 2147483646 h 72"/>
              <a:gd name="T78" fmla="*/ 2147483646 w 40"/>
              <a:gd name="T79" fmla="*/ 2147483646 h 72"/>
              <a:gd name="T80" fmla="*/ 2147483646 w 40"/>
              <a:gd name="T81" fmla="*/ 2147483646 h 72"/>
              <a:gd name="T82" fmla="*/ 2147483646 w 40"/>
              <a:gd name="T83" fmla="*/ 2147483646 h 72"/>
              <a:gd name="T84" fmla="*/ 2147483646 w 40"/>
              <a:gd name="T85" fmla="*/ 2147483646 h 72"/>
              <a:gd name="T86" fmla="*/ 2147483646 w 40"/>
              <a:gd name="T87" fmla="*/ 2147483646 h 72"/>
              <a:gd name="T88" fmla="*/ 2147483646 w 40"/>
              <a:gd name="T89" fmla="*/ 2147483646 h 72"/>
              <a:gd name="T90" fmla="*/ 2147483646 w 40"/>
              <a:gd name="T91" fmla="*/ 2147483646 h 72"/>
              <a:gd name="T92" fmla="*/ 2147483646 w 40"/>
              <a:gd name="T93" fmla="*/ 2147483646 h 72"/>
              <a:gd name="T94" fmla="*/ 2147483646 w 40"/>
              <a:gd name="T95" fmla="*/ 0 h 72"/>
              <a:gd name="T96" fmla="*/ 2147483646 w 40"/>
              <a:gd name="T97" fmla="*/ 2147483646 h 72"/>
              <a:gd name="T98" fmla="*/ 2147483646 w 40"/>
              <a:gd name="T99" fmla="*/ 2147483646 h 72"/>
              <a:gd name="T100" fmla="*/ 2147483646 w 40"/>
              <a:gd name="T101" fmla="*/ 2147483646 h 72"/>
              <a:gd name="T102" fmla="*/ 2147483646 w 40"/>
              <a:gd name="T103" fmla="*/ 2147483646 h 72"/>
              <a:gd name="T104" fmla="*/ 2147483646 w 40"/>
              <a:gd name="T105" fmla="*/ 2147483646 h 72"/>
              <a:gd name="T106" fmla="*/ 2147483646 w 40"/>
              <a:gd name="T107" fmla="*/ 2147483646 h 72"/>
              <a:gd name="T108" fmla="*/ 2147483646 w 40"/>
              <a:gd name="T109" fmla="*/ 214748364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59" name="Freeform 59"/>
          <p:cNvSpPr>
            <a:spLocks/>
          </p:cNvSpPr>
          <p:nvPr/>
        </p:nvSpPr>
        <p:spPr bwMode="auto">
          <a:xfrm>
            <a:off x="5975350" y="3730625"/>
            <a:ext cx="496888" cy="409575"/>
          </a:xfrm>
          <a:custGeom>
            <a:avLst/>
            <a:gdLst>
              <a:gd name="T0" fmla="*/ 2147483646 w 69"/>
              <a:gd name="T1" fmla="*/ 2147483646 h 53"/>
              <a:gd name="T2" fmla="*/ 2147483646 w 69"/>
              <a:gd name="T3" fmla="*/ 2147483646 h 53"/>
              <a:gd name="T4" fmla="*/ 2147483646 w 69"/>
              <a:gd name="T5" fmla="*/ 2147483646 h 53"/>
              <a:gd name="T6" fmla="*/ 2147483646 w 69"/>
              <a:gd name="T7" fmla="*/ 2147483646 h 53"/>
              <a:gd name="T8" fmla="*/ 2147483646 w 69"/>
              <a:gd name="T9" fmla="*/ 2147483646 h 53"/>
              <a:gd name="T10" fmla="*/ 2147483646 w 69"/>
              <a:gd name="T11" fmla="*/ 2147483646 h 53"/>
              <a:gd name="T12" fmla="*/ 2147483646 w 69"/>
              <a:gd name="T13" fmla="*/ 2147483646 h 53"/>
              <a:gd name="T14" fmla="*/ 2147483646 w 69"/>
              <a:gd name="T15" fmla="*/ 2147483646 h 53"/>
              <a:gd name="T16" fmla="*/ 2147483646 w 69"/>
              <a:gd name="T17" fmla="*/ 2147483646 h 53"/>
              <a:gd name="T18" fmla="*/ 2147483646 w 69"/>
              <a:gd name="T19" fmla="*/ 2147483646 h 53"/>
              <a:gd name="T20" fmla="*/ 2147483646 w 69"/>
              <a:gd name="T21" fmla="*/ 2147483646 h 53"/>
              <a:gd name="T22" fmla="*/ 2147483646 w 69"/>
              <a:gd name="T23" fmla="*/ 2147483646 h 53"/>
              <a:gd name="T24" fmla="*/ 2147483646 w 69"/>
              <a:gd name="T25" fmla="*/ 2147483646 h 53"/>
              <a:gd name="T26" fmla="*/ 2147483646 w 69"/>
              <a:gd name="T27" fmla="*/ 2147483646 h 53"/>
              <a:gd name="T28" fmla="*/ 2147483646 w 69"/>
              <a:gd name="T29" fmla="*/ 2147483646 h 53"/>
              <a:gd name="T30" fmla="*/ 2147483646 w 69"/>
              <a:gd name="T31" fmla="*/ 2147483646 h 53"/>
              <a:gd name="T32" fmla="*/ 2147483646 w 69"/>
              <a:gd name="T33" fmla="*/ 2147483646 h 53"/>
              <a:gd name="T34" fmla="*/ 2147483646 w 69"/>
              <a:gd name="T35" fmla="*/ 2147483646 h 53"/>
              <a:gd name="T36" fmla="*/ 2147483646 w 69"/>
              <a:gd name="T37" fmla="*/ 2147483646 h 53"/>
              <a:gd name="T38" fmla="*/ 2147483646 w 69"/>
              <a:gd name="T39" fmla="*/ 2147483646 h 53"/>
              <a:gd name="T40" fmla="*/ 2147483646 w 69"/>
              <a:gd name="T41" fmla="*/ 2147483646 h 53"/>
              <a:gd name="T42" fmla="*/ 2147483646 w 69"/>
              <a:gd name="T43" fmla="*/ 2147483646 h 53"/>
              <a:gd name="T44" fmla="*/ 2147483646 w 69"/>
              <a:gd name="T45" fmla="*/ 2147483646 h 53"/>
              <a:gd name="T46" fmla="*/ 2147483646 w 69"/>
              <a:gd name="T47" fmla="*/ 2147483646 h 53"/>
              <a:gd name="T48" fmla="*/ 2147483646 w 69"/>
              <a:gd name="T49" fmla="*/ 2147483646 h 53"/>
              <a:gd name="T50" fmla="*/ 2147483646 w 69"/>
              <a:gd name="T51" fmla="*/ 2147483646 h 53"/>
              <a:gd name="T52" fmla="*/ 2147483646 w 69"/>
              <a:gd name="T53" fmla="*/ 2147483646 h 53"/>
              <a:gd name="T54" fmla="*/ 2147483646 w 69"/>
              <a:gd name="T55" fmla="*/ 2147483646 h 53"/>
              <a:gd name="T56" fmla="*/ 2147483646 w 69"/>
              <a:gd name="T57" fmla="*/ 2147483646 h 53"/>
              <a:gd name="T58" fmla="*/ 2147483646 w 69"/>
              <a:gd name="T59" fmla="*/ 2147483646 h 53"/>
              <a:gd name="T60" fmla="*/ 2147483646 w 69"/>
              <a:gd name="T61" fmla="*/ 2147483646 h 53"/>
              <a:gd name="T62" fmla="*/ 2147483646 w 69"/>
              <a:gd name="T63" fmla="*/ 2147483646 h 53"/>
              <a:gd name="T64" fmla="*/ 2147483646 w 69"/>
              <a:gd name="T65" fmla="*/ 2147483646 h 53"/>
              <a:gd name="T66" fmla="*/ 2147483646 w 69"/>
              <a:gd name="T67" fmla="*/ 2147483646 h 53"/>
              <a:gd name="T68" fmla="*/ 2147483646 w 69"/>
              <a:gd name="T69" fmla="*/ 2147483646 h 53"/>
              <a:gd name="T70" fmla="*/ 2147483646 w 69"/>
              <a:gd name="T71" fmla="*/ 2147483646 h 53"/>
              <a:gd name="T72" fmla="*/ 2147483646 w 69"/>
              <a:gd name="T73" fmla="*/ 2147483646 h 53"/>
              <a:gd name="T74" fmla="*/ 2147483646 w 69"/>
              <a:gd name="T75" fmla="*/ 2147483646 h 53"/>
              <a:gd name="T76" fmla="*/ 2147483646 w 69"/>
              <a:gd name="T77" fmla="*/ 2147483646 h 53"/>
              <a:gd name="T78" fmla="*/ 2147483646 w 69"/>
              <a:gd name="T79" fmla="*/ 2147483646 h 53"/>
              <a:gd name="T80" fmla="*/ 2147483646 w 69"/>
              <a:gd name="T81" fmla="*/ 2147483646 h 53"/>
              <a:gd name="T82" fmla="*/ 2147483646 w 69"/>
              <a:gd name="T83" fmla="*/ 2147483646 h 53"/>
              <a:gd name="T84" fmla="*/ 2147483646 w 69"/>
              <a:gd name="T85" fmla="*/ 2147483646 h 53"/>
              <a:gd name="T86" fmla="*/ 2147483646 w 69"/>
              <a:gd name="T87" fmla="*/ 2147483646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60" name="Freeform 60"/>
          <p:cNvSpPr>
            <a:spLocks/>
          </p:cNvSpPr>
          <p:nvPr/>
        </p:nvSpPr>
        <p:spPr bwMode="auto">
          <a:xfrm>
            <a:off x="5748338" y="3784600"/>
            <a:ext cx="531812" cy="596900"/>
          </a:xfrm>
          <a:custGeom>
            <a:avLst/>
            <a:gdLst>
              <a:gd name="T0" fmla="*/ 2147483646 w 73"/>
              <a:gd name="T1" fmla="*/ 2147483646 h 77"/>
              <a:gd name="T2" fmla="*/ 2147483646 w 73"/>
              <a:gd name="T3" fmla="*/ 2147483646 h 77"/>
              <a:gd name="T4" fmla="*/ 2147483646 w 73"/>
              <a:gd name="T5" fmla="*/ 2147483646 h 77"/>
              <a:gd name="T6" fmla="*/ 2147483646 w 73"/>
              <a:gd name="T7" fmla="*/ 2147483646 h 77"/>
              <a:gd name="T8" fmla="*/ 2147483646 w 73"/>
              <a:gd name="T9" fmla="*/ 2147483646 h 77"/>
              <a:gd name="T10" fmla="*/ 2147483646 w 73"/>
              <a:gd name="T11" fmla="*/ 2147483646 h 77"/>
              <a:gd name="T12" fmla="*/ 2147483646 w 73"/>
              <a:gd name="T13" fmla="*/ 2147483646 h 77"/>
              <a:gd name="T14" fmla="*/ 2147483646 w 73"/>
              <a:gd name="T15" fmla="*/ 2147483646 h 77"/>
              <a:gd name="T16" fmla="*/ 2147483646 w 73"/>
              <a:gd name="T17" fmla="*/ 2147483646 h 77"/>
              <a:gd name="T18" fmla="*/ 2147483646 w 73"/>
              <a:gd name="T19" fmla="*/ 2147483646 h 77"/>
              <a:gd name="T20" fmla="*/ 2147483646 w 73"/>
              <a:gd name="T21" fmla="*/ 2147483646 h 77"/>
              <a:gd name="T22" fmla="*/ 2147483646 w 73"/>
              <a:gd name="T23" fmla="*/ 2147483646 h 77"/>
              <a:gd name="T24" fmla="*/ 2147483646 w 73"/>
              <a:gd name="T25" fmla="*/ 2147483646 h 77"/>
              <a:gd name="T26" fmla="*/ 2147483646 w 73"/>
              <a:gd name="T27" fmla="*/ 2147483646 h 77"/>
              <a:gd name="T28" fmla="*/ 2147483646 w 73"/>
              <a:gd name="T29" fmla="*/ 2147483646 h 77"/>
              <a:gd name="T30" fmla="*/ 2147483646 w 73"/>
              <a:gd name="T31" fmla="*/ 2147483646 h 77"/>
              <a:gd name="T32" fmla="*/ 2147483646 w 73"/>
              <a:gd name="T33" fmla="*/ 2147483646 h 77"/>
              <a:gd name="T34" fmla="*/ 2147483646 w 73"/>
              <a:gd name="T35" fmla="*/ 2147483646 h 77"/>
              <a:gd name="T36" fmla="*/ 2147483646 w 73"/>
              <a:gd name="T37" fmla="*/ 2147483646 h 77"/>
              <a:gd name="T38" fmla="*/ 2147483646 w 73"/>
              <a:gd name="T39" fmla="*/ 2147483646 h 77"/>
              <a:gd name="T40" fmla="*/ 2147483646 w 73"/>
              <a:gd name="T41" fmla="*/ 2147483646 h 77"/>
              <a:gd name="T42" fmla="*/ 2147483646 w 73"/>
              <a:gd name="T43" fmla="*/ 2147483646 h 77"/>
              <a:gd name="T44" fmla="*/ 2147483646 w 73"/>
              <a:gd name="T45" fmla="*/ 2147483646 h 77"/>
              <a:gd name="T46" fmla="*/ 2147483646 w 73"/>
              <a:gd name="T47" fmla="*/ 2147483646 h 77"/>
              <a:gd name="T48" fmla="*/ 2147483646 w 73"/>
              <a:gd name="T49" fmla="*/ 2147483646 h 77"/>
              <a:gd name="T50" fmla="*/ 2147483646 w 73"/>
              <a:gd name="T51" fmla="*/ 2147483646 h 77"/>
              <a:gd name="T52" fmla="*/ 2147483646 w 73"/>
              <a:gd name="T53" fmla="*/ 2147483646 h 77"/>
              <a:gd name="T54" fmla="*/ 2147483646 w 73"/>
              <a:gd name="T55" fmla="*/ 2147483646 h 77"/>
              <a:gd name="T56" fmla="*/ 2147483646 w 73"/>
              <a:gd name="T57" fmla="*/ 2147483646 h 77"/>
              <a:gd name="T58" fmla="*/ 2147483646 w 73"/>
              <a:gd name="T59" fmla="*/ 2147483646 h 77"/>
              <a:gd name="T60" fmla="*/ 2147483646 w 73"/>
              <a:gd name="T61" fmla="*/ 2147483646 h 77"/>
              <a:gd name="T62" fmla="*/ 2147483646 w 73"/>
              <a:gd name="T63" fmla="*/ 2147483646 h 77"/>
              <a:gd name="T64" fmla="*/ 2147483646 w 73"/>
              <a:gd name="T65" fmla="*/ 2147483646 h 77"/>
              <a:gd name="T66" fmla="*/ 2147483646 w 73"/>
              <a:gd name="T67" fmla="*/ 2147483646 h 77"/>
              <a:gd name="T68" fmla="*/ 2147483646 w 73"/>
              <a:gd name="T69" fmla="*/ 2147483646 h 77"/>
              <a:gd name="T70" fmla="*/ 2147483646 w 73"/>
              <a:gd name="T71" fmla="*/ 2147483646 h 77"/>
              <a:gd name="T72" fmla="*/ 2147483646 w 73"/>
              <a:gd name="T73" fmla="*/ 2147483646 h 77"/>
              <a:gd name="T74" fmla="*/ 2147483646 w 73"/>
              <a:gd name="T75" fmla="*/ 2147483646 h 77"/>
              <a:gd name="T76" fmla="*/ 2147483646 w 73"/>
              <a:gd name="T77" fmla="*/ 2147483646 h 77"/>
              <a:gd name="T78" fmla="*/ 2147483646 w 73"/>
              <a:gd name="T79" fmla="*/ 0 h 77"/>
              <a:gd name="T80" fmla="*/ 0 w 73"/>
              <a:gd name="T81" fmla="*/ 214748364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7561" name="Freeform 61"/>
          <p:cNvSpPr>
            <a:spLocks/>
          </p:cNvSpPr>
          <p:nvPr/>
        </p:nvSpPr>
        <p:spPr bwMode="auto">
          <a:xfrm>
            <a:off x="6248400" y="3041650"/>
            <a:ext cx="450850" cy="223838"/>
          </a:xfrm>
          <a:custGeom>
            <a:avLst/>
            <a:gdLst>
              <a:gd name="T0" fmla="*/ 2147483646 w 62"/>
              <a:gd name="T1" fmla="*/ 2147483646 h 29"/>
              <a:gd name="T2" fmla="*/ 2147483646 w 62"/>
              <a:gd name="T3" fmla="*/ 2147483646 h 29"/>
              <a:gd name="T4" fmla="*/ 2147483646 w 62"/>
              <a:gd name="T5" fmla="*/ 2147483646 h 29"/>
              <a:gd name="T6" fmla="*/ 2147483646 w 62"/>
              <a:gd name="T7" fmla="*/ 2147483646 h 29"/>
              <a:gd name="T8" fmla="*/ 2147483646 w 62"/>
              <a:gd name="T9" fmla="*/ 2147483646 h 29"/>
              <a:gd name="T10" fmla="*/ 2147483646 w 62"/>
              <a:gd name="T11" fmla="*/ 2147483646 h 29"/>
              <a:gd name="T12" fmla="*/ 2147483646 w 62"/>
              <a:gd name="T13" fmla="*/ 2147483646 h 29"/>
              <a:gd name="T14" fmla="*/ 2147483646 w 62"/>
              <a:gd name="T15" fmla="*/ 2147483646 h 29"/>
              <a:gd name="T16" fmla="*/ 2147483646 w 62"/>
              <a:gd name="T17" fmla="*/ 2147483646 h 29"/>
              <a:gd name="T18" fmla="*/ 2147483646 w 62"/>
              <a:gd name="T19" fmla="*/ 2147483646 h 29"/>
              <a:gd name="T20" fmla="*/ 2147483646 w 62"/>
              <a:gd name="T21" fmla="*/ 2147483646 h 29"/>
              <a:gd name="T22" fmla="*/ 2147483646 w 62"/>
              <a:gd name="T23" fmla="*/ 2147483646 h 29"/>
              <a:gd name="T24" fmla="*/ 2147483646 w 62"/>
              <a:gd name="T25" fmla="*/ 2147483646 h 29"/>
              <a:gd name="T26" fmla="*/ 2147483646 w 62"/>
              <a:gd name="T27" fmla="*/ 2147483646 h 29"/>
              <a:gd name="T28" fmla="*/ 2147483646 w 62"/>
              <a:gd name="T29" fmla="*/ 2147483646 h 29"/>
              <a:gd name="T30" fmla="*/ 2147483646 w 62"/>
              <a:gd name="T31" fmla="*/ 2147483646 h 29"/>
              <a:gd name="T32" fmla="*/ 2147483646 w 62"/>
              <a:gd name="T33" fmla="*/ 2147483646 h 29"/>
              <a:gd name="T34" fmla="*/ 2147483646 w 62"/>
              <a:gd name="T35" fmla="*/ 2147483646 h 29"/>
              <a:gd name="T36" fmla="*/ 2147483646 w 62"/>
              <a:gd name="T37" fmla="*/ 2147483646 h 29"/>
              <a:gd name="T38" fmla="*/ 2147483646 w 62"/>
              <a:gd name="T39" fmla="*/ 2147483646 h 29"/>
              <a:gd name="T40" fmla="*/ 2147483646 w 62"/>
              <a:gd name="T41" fmla="*/ 2147483646 h 29"/>
              <a:gd name="T42" fmla="*/ 2147483646 w 62"/>
              <a:gd name="T43" fmla="*/ 2147483646 h 29"/>
              <a:gd name="T44" fmla="*/ 2147483646 w 62"/>
              <a:gd name="T45" fmla="*/ 2147483646 h 29"/>
              <a:gd name="T46" fmla="*/ 2147483646 w 62"/>
              <a:gd name="T47" fmla="*/ 2147483646 h 29"/>
              <a:gd name="T48" fmla="*/ 2147483646 w 62"/>
              <a:gd name="T49" fmla="*/ 2147483646 h 29"/>
              <a:gd name="T50" fmla="*/ 2147483646 w 62"/>
              <a:gd name="T51" fmla="*/ 2147483646 h 29"/>
              <a:gd name="T52" fmla="*/ 2147483646 w 62"/>
              <a:gd name="T53" fmla="*/ 2147483646 h 29"/>
              <a:gd name="T54" fmla="*/ 2147483646 w 62"/>
              <a:gd name="T55" fmla="*/ 2147483646 h 29"/>
              <a:gd name="T56" fmla="*/ 2147483646 w 62"/>
              <a:gd name="T57" fmla="*/ 2147483646 h 29"/>
              <a:gd name="T58" fmla="*/ 2147483646 w 62"/>
              <a:gd name="T59" fmla="*/ 2147483646 h 29"/>
              <a:gd name="T60" fmla="*/ 2147483646 w 62"/>
              <a:gd name="T61" fmla="*/ 2147483646 h 29"/>
              <a:gd name="T62" fmla="*/ 2147483646 w 62"/>
              <a:gd name="T63" fmla="*/ 2147483646 h 29"/>
              <a:gd name="T64" fmla="*/ 2147483646 w 62"/>
              <a:gd name="T65" fmla="*/ 2147483646 h 29"/>
              <a:gd name="T66" fmla="*/ 2147483646 w 62"/>
              <a:gd name="T67" fmla="*/ 2147483646 h 29"/>
              <a:gd name="T68" fmla="*/ 2147483646 w 62"/>
              <a:gd name="T69" fmla="*/ 2147483646 h 29"/>
              <a:gd name="T70" fmla="*/ 2147483646 w 62"/>
              <a:gd name="T71" fmla="*/ 2147483646 h 29"/>
              <a:gd name="T72" fmla="*/ 2147483646 w 62"/>
              <a:gd name="T73" fmla="*/ 2147483646 h 29"/>
              <a:gd name="T74" fmla="*/ 2147483646 w 62"/>
              <a:gd name="T75" fmla="*/ 2147483646 h 29"/>
              <a:gd name="T76" fmla="*/ 2147483646 w 62"/>
              <a:gd name="T77" fmla="*/ 2147483646 h 29"/>
              <a:gd name="T78" fmla="*/ 2147483646 w 62"/>
              <a:gd name="T79" fmla="*/ 2147483646 h 29"/>
              <a:gd name="T80" fmla="*/ 2147483646 w 62"/>
              <a:gd name="T81" fmla="*/ 2147483646 h 29"/>
              <a:gd name="T82" fmla="*/ 2147483646 w 62"/>
              <a:gd name="T83" fmla="*/ 2147483646 h 29"/>
              <a:gd name="T84" fmla="*/ 2147483646 w 62"/>
              <a:gd name="T85" fmla="*/ 2147483646 h 29"/>
              <a:gd name="T86" fmla="*/ 2147483646 w 62"/>
              <a:gd name="T87" fmla="*/ 2147483646 h 29"/>
              <a:gd name="T88" fmla="*/ 2147483646 w 62"/>
              <a:gd name="T89" fmla="*/ 2147483646 h 29"/>
              <a:gd name="T90" fmla="*/ 2147483646 w 62"/>
              <a:gd name="T91" fmla="*/ 2147483646 h 29"/>
              <a:gd name="T92" fmla="*/ 2147483646 w 62"/>
              <a:gd name="T93" fmla="*/ 2147483646 h 29"/>
              <a:gd name="T94" fmla="*/ 2147483646 w 62"/>
              <a:gd name="T95" fmla="*/ 2147483646 h 29"/>
              <a:gd name="T96" fmla="*/ 2147483646 w 62"/>
              <a:gd name="T97" fmla="*/ 2147483646 h 29"/>
              <a:gd name="T98" fmla="*/ 2147483646 w 62"/>
              <a:gd name="T99" fmla="*/ 2147483646 h 29"/>
              <a:gd name="T100" fmla="*/ 2147483646 w 62"/>
              <a:gd name="T101" fmla="*/ 2147483646 h 29"/>
              <a:gd name="T102" fmla="*/ 2147483646 w 62"/>
              <a:gd name="T103" fmla="*/ 2147483646 h 29"/>
              <a:gd name="T104" fmla="*/ 214748364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62" name="Freeform 62"/>
          <p:cNvSpPr>
            <a:spLocks/>
          </p:cNvSpPr>
          <p:nvPr/>
        </p:nvSpPr>
        <p:spPr bwMode="auto">
          <a:xfrm>
            <a:off x="6589713" y="3017838"/>
            <a:ext cx="109537" cy="185737"/>
          </a:xfrm>
          <a:custGeom>
            <a:avLst/>
            <a:gdLst>
              <a:gd name="T0" fmla="*/ 2147483646 w 15"/>
              <a:gd name="T1" fmla="*/ 2147483646 h 24"/>
              <a:gd name="T2" fmla="*/ 2147483646 w 15"/>
              <a:gd name="T3" fmla="*/ 2147483646 h 24"/>
              <a:gd name="T4" fmla="*/ 2147483646 w 15"/>
              <a:gd name="T5" fmla="*/ 2147483646 h 24"/>
              <a:gd name="T6" fmla="*/ 2147483646 w 15"/>
              <a:gd name="T7" fmla="*/ 2147483646 h 24"/>
              <a:gd name="T8" fmla="*/ 2147483646 w 15"/>
              <a:gd name="T9" fmla="*/ 2147483646 h 24"/>
              <a:gd name="T10" fmla="*/ 2147483646 w 15"/>
              <a:gd name="T11" fmla="*/ 2147483646 h 24"/>
              <a:gd name="T12" fmla="*/ 2147483646 w 15"/>
              <a:gd name="T13" fmla="*/ 2147483646 h 24"/>
              <a:gd name="T14" fmla="*/ 2147483646 w 15"/>
              <a:gd name="T15" fmla="*/ 2147483646 h 24"/>
              <a:gd name="T16" fmla="*/ 2147483646 w 15"/>
              <a:gd name="T17" fmla="*/ 2147483646 h 24"/>
              <a:gd name="T18" fmla="*/ 2147483646 w 15"/>
              <a:gd name="T19" fmla="*/ 2147483646 h 24"/>
              <a:gd name="T20" fmla="*/ 2147483646 w 15"/>
              <a:gd name="T21" fmla="*/ 2147483646 h 24"/>
              <a:gd name="T22" fmla="*/ 2147483646 w 15"/>
              <a:gd name="T23" fmla="*/ 2147483646 h 24"/>
              <a:gd name="T24" fmla="*/ 2147483646 w 15"/>
              <a:gd name="T25" fmla="*/ 2147483646 h 24"/>
              <a:gd name="T26" fmla="*/ 2147483646 w 15"/>
              <a:gd name="T27" fmla="*/ 2147483646 h 24"/>
              <a:gd name="T28" fmla="*/ 2147483646 w 15"/>
              <a:gd name="T29" fmla="*/ 0 h 24"/>
              <a:gd name="T30" fmla="*/ 2147483646 w 15"/>
              <a:gd name="T31" fmla="*/ 0 h 24"/>
              <a:gd name="T32" fmla="*/ 2147483646 w 15"/>
              <a:gd name="T33" fmla="*/ 0 h 24"/>
              <a:gd name="T34" fmla="*/ 2147483646 w 15"/>
              <a:gd name="T35" fmla="*/ 2147483646 h 24"/>
              <a:gd name="T36" fmla="*/ 2147483646 w 15"/>
              <a:gd name="T37" fmla="*/ 2147483646 h 24"/>
              <a:gd name="T38" fmla="*/ 2147483646 w 15"/>
              <a:gd name="T39" fmla="*/ 2147483646 h 24"/>
              <a:gd name="T40" fmla="*/ 0 w 15"/>
              <a:gd name="T41" fmla="*/ 2147483646 h 24"/>
              <a:gd name="T42" fmla="*/ 2147483646 w 15"/>
              <a:gd name="T43" fmla="*/ 2147483646 h 24"/>
              <a:gd name="T44" fmla="*/ 2147483646 w 15"/>
              <a:gd name="T45" fmla="*/ 2147483646 h 24"/>
              <a:gd name="T46" fmla="*/ 2147483646 w 15"/>
              <a:gd name="T47" fmla="*/ 2147483646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63" name="Freeform 63"/>
          <p:cNvSpPr>
            <a:spLocks/>
          </p:cNvSpPr>
          <p:nvPr/>
        </p:nvSpPr>
        <p:spPr bwMode="auto">
          <a:xfrm>
            <a:off x="6618288" y="2801938"/>
            <a:ext cx="136525" cy="325437"/>
          </a:xfrm>
          <a:custGeom>
            <a:avLst/>
            <a:gdLst>
              <a:gd name="T0" fmla="*/ 0 w 19"/>
              <a:gd name="T1" fmla="*/ 2147483646 h 42"/>
              <a:gd name="T2" fmla="*/ 0 w 19"/>
              <a:gd name="T3" fmla="*/ 2147483646 h 42"/>
              <a:gd name="T4" fmla="*/ 2147483646 w 19"/>
              <a:gd name="T5" fmla="*/ 2147483646 h 42"/>
              <a:gd name="T6" fmla="*/ 2147483646 w 19"/>
              <a:gd name="T7" fmla="*/ 2147483646 h 42"/>
              <a:gd name="T8" fmla="*/ 2147483646 w 19"/>
              <a:gd name="T9" fmla="*/ 2147483646 h 42"/>
              <a:gd name="T10" fmla="*/ 2147483646 w 19"/>
              <a:gd name="T11" fmla="*/ 2147483646 h 42"/>
              <a:gd name="T12" fmla="*/ 2147483646 w 19"/>
              <a:gd name="T13" fmla="*/ 2147483646 h 42"/>
              <a:gd name="T14" fmla="*/ 2147483646 w 19"/>
              <a:gd name="T15" fmla="*/ 2147483646 h 42"/>
              <a:gd name="T16" fmla="*/ 2147483646 w 19"/>
              <a:gd name="T17" fmla="*/ 2147483646 h 42"/>
              <a:gd name="T18" fmla="*/ 2147483646 w 19"/>
              <a:gd name="T19" fmla="*/ 2147483646 h 42"/>
              <a:gd name="T20" fmla="*/ 2147483646 w 19"/>
              <a:gd name="T21" fmla="*/ 2147483646 h 42"/>
              <a:gd name="T22" fmla="*/ 2147483646 w 19"/>
              <a:gd name="T23" fmla="*/ 2147483646 h 42"/>
              <a:gd name="T24" fmla="*/ 2147483646 w 19"/>
              <a:gd name="T25" fmla="*/ 2147483646 h 42"/>
              <a:gd name="T26" fmla="*/ 2147483646 w 19"/>
              <a:gd name="T27" fmla="*/ 2147483646 h 42"/>
              <a:gd name="T28" fmla="*/ 2147483646 w 19"/>
              <a:gd name="T29" fmla="*/ 2147483646 h 42"/>
              <a:gd name="T30" fmla="*/ 2147483646 w 19"/>
              <a:gd name="T31" fmla="*/ 2147483646 h 42"/>
              <a:gd name="T32" fmla="*/ 2147483646 w 19"/>
              <a:gd name="T33" fmla="*/ 2147483646 h 42"/>
              <a:gd name="T34" fmla="*/ 2147483646 w 19"/>
              <a:gd name="T35" fmla="*/ 2147483646 h 42"/>
              <a:gd name="T36" fmla="*/ 2147483646 w 19"/>
              <a:gd name="T37" fmla="*/ 2147483646 h 42"/>
              <a:gd name="T38" fmla="*/ 2147483646 w 19"/>
              <a:gd name="T39" fmla="*/ 2147483646 h 42"/>
              <a:gd name="T40" fmla="*/ 2147483646 w 19"/>
              <a:gd name="T41" fmla="*/ 0 h 42"/>
              <a:gd name="T42" fmla="*/ 2147483646 w 19"/>
              <a:gd name="T43" fmla="*/ 2147483646 h 42"/>
              <a:gd name="T44" fmla="*/ 2147483646 w 19"/>
              <a:gd name="T45" fmla="*/ 2147483646 h 42"/>
              <a:gd name="T46" fmla="*/ 0 w 19"/>
              <a:gd name="T47" fmla="*/ 2147483646 h 42"/>
              <a:gd name="T48" fmla="*/ 2147483646 w 19"/>
              <a:gd name="T49" fmla="*/ 2147483646 h 42"/>
              <a:gd name="T50" fmla="*/ 2147483646 w 19"/>
              <a:gd name="T51" fmla="*/ 2147483646 h 42"/>
              <a:gd name="T52" fmla="*/ 2147483646 w 19"/>
              <a:gd name="T53" fmla="*/ 2147483646 h 42"/>
              <a:gd name="T54" fmla="*/ 2147483646 w 19"/>
              <a:gd name="T55" fmla="*/ 2147483646 h 42"/>
              <a:gd name="T56" fmla="*/ 2147483646 w 19"/>
              <a:gd name="T57" fmla="*/ 2147483646 h 42"/>
              <a:gd name="T58" fmla="*/ 2147483646 w 19"/>
              <a:gd name="T59" fmla="*/ 2147483646 h 42"/>
              <a:gd name="T60" fmla="*/ 2147483646 w 19"/>
              <a:gd name="T61" fmla="*/ 2147483646 h 42"/>
              <a:gd name="T62" fmla="*/ 2147483646 w 19"/>
              <a:gd name="T63" fmla="*/ 2147483646 h 42"/>
              <a:gd name="T64" fmla="*/ 2147483646 w 19"/>
              <a:gd name="T65" fmla="*/ 2147483646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64" name="Freeform 64"/>
          <p:cNvSpPr>
            <a:spLocks/>
          </p:cNvSpPr>
          <p:nvPr/>
        </p:nvSpPr>
        <p:spPr bwMode="auto">
          <a:xfrm>
            <a:off x="6740525" y="2654300"/>
            <a:ext cx="166688" cy="169863"/>
          </a:xfrm>
          <a:custGeom>
            <a:avLst/>
            <a:gdLst>
              <a:gd name="T0" fmla="*/ 0 w 23"/>
              <a:gd name="T1" fmla="*/ 2147483646 h 22"/>
              <a:gd name="T2" fmla="*/ 2147483646 w 23"/>
              <a:gd name="T3" fmla="*/ 2147483646 h 22"/>
              <a:gd name="T4" fmla="*/ 2147483646 w 23"/>
              <a:gd name="T5" fmla="*/ 2147483646 h 22"/>
              <a:gd name="T6" fmla="*/ 2147483646 w 23"/>
              <a:gd name="T7" fmla="*/ 2147483646 h 22"/>
              <a:gd name="T8" fmla="*/ 2147483646 w 23"/>
              <a:gd name="T9" fmla="*/ 2147483646 h 22"/>
              <a:gd name="T10" fmla="*/ 2147483646 w 23"/>
              <a:gd name="T11" fmla="*/ 0 h 22"/>
              <a:gd name="T12" fmla="*/ 2147483646 w 23"/>
              <a:gd name="T13" fmla="*/ 2147483646 h 22"/>
              <a:gd name="T14" fmla="*/ 2147483646 w 23"/>
              <a:gd name="T15" fmla="*/ 2147483646 h 22"/>
              <a:gd name="T16" fmla="*/ 2147483646 w 23"/>
              <a:gd name="T17" fmla="*/ 2147483646 h 22"/>
              <a:gd name="T18" fmla="*/ 2147483646 w 23"/>
              <a:gd name="T19" fmla="*/ 2147483646 h 22"/>
              <a:gd name="T20" fmla="*/ 2147483646 w 23"/>
              <a:gd name="T21" fmla="*/ 2147483646 h 22"/>
              <a:gd name="T22" fmla="*/ 2147483646 w 23"/>
              <a:gd name="T23" fmla="*/ 2147483646 h 22"/>
              <a:gd name="T24" fmla="*/ 2147483646 w 23"/>
              <a:gd name="T25" fmla="*/ 2147483646 h 22"/>
              <a:gd name="T26" fmla="*/ 2147483646 w 23"/>
              <a:gd name="T27" fmla="*/ 2147483646 h 22"/>
              <a:gd name="T28" fmla="*/ 2147483646 w 23"/>
              <a:gd name="T29" fmla="*/ 2147483646 h 22"/>
              <a:gd name="T30" fmla="*/ 2147483646 w 23"/>
              <a:gd name="T31" fmla="*/ 2147483646 h 22"/>
              <a:gd name="T32" fmla="*/ 2147483646 w 23"/>
              <a:gd name="T33" fmla="*/ 2147483646 h 22"/>
              <a:gd name="T34" fmla="*/ 2147483646 w 23"/>
              <a:gd name="T35" fmla="*/ 2147483646 h 22"/>
              <a:gd name="T36" fmla="*/ 2147483646 w 23"/>
              <a:gd name="T37" fmla="*/ 2147483646 h 22"/>
              <a:gd name="T38" fmla="*/ 2147483646 w 23"/>
              <a:gd name="T39" fmla="*/ 2147483646 h 22"/>
              <a:gd name="T40" fmla="*/ 2147483646 w 23"/>
              <a:gd name="T41" fmla="*/ 2147483646 h 22"/>
              <a:gd name="T42" fmla="*/ 2147483646 w 23"/>
              <a:gd name="T43" fmla="*/ 2147483646 h 22"/>
              <a:gd name="T44" fmla="*/ 2147483646 w 23"/>
              <a:gd name="T45" fmla="*/ 2147483646 h 22"/>
              <a:gd name="T46" fmla="*/ 0 w 23"/>
              <a:gd name="T47" fmla="*/ 2147483646 h 22"/>
              <a:gd name="T48" fmla="*/ 2147483646 w 23"/>
              <a:gd name="T49" fmla="*/ 2147483646 h 22"/>
              <a:gd name="T50" fmla="*/ 2147483646 w 23"/>
              <a:gd name="T51" fmla="*/ 2147483646 h 22"/>
              <a:gd name="T52" fmla="*/ 2147483646 w 23"/>
              <a:gd name="T53" fmla="*/ 2147483646 h 22"/>
              <a:gd name="T54" fmla="*/ 0 w 23"/>
              <a:gd name="T55" fmla="*/ 2147483646 h 22"/>
              <a:gd name="T56" fmla="*/ 0 w 23"/>
              <a:gd name="T57" fmla="*/ 2147483646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7565" name="Freeform 65"/>
          <p:cNvSpPr>
            <a:spLocks/>
          </p:cNvSpPr>
          <p:nvPr/>
        </p:nvSpPr>
        <p:spPr bwMode="auto">
          <a:xfrm>
            <a:off x="6734175" y="2522538"/>
            <a:ext cx="327025" cy="177800"/>
          </a:xfrm>
          <a:custGeom>
            <a:avLst/>
            <a:gdLst>
              <a:gd name="T0" fmla="*/ 2147483646 w 45"/>
              <a:gd name="T1" fmla="*/ 2147483646 h 23"/>
              <a:gd name="T2" fmla="*/ 2147483646 w 45"/>
              <a:gd name="T3" fmla="*/ 2147483646 h 23"/>
              <a:gd name="T4" fmla="*/ 2147483646 w 45"/>
              <a:gd name="T5" fmla="*/ 2147483646 h 23"/>
              <a:gd name="T6" fmla="*/ 2147483646 w 45"/>
              <a:gd name="T7" fmla="*/ 2147483646 h 23"/>
              <a:gd name="T8" fmla="*/ 2147483646 w 45"/>
              <a:gd name="T9" fmla="*/ 0 h 23"/>
              <a:gd name="T10" fmla="*/ 2147483646 w 45"/>
              <a:gd name="T11" fmla="*/ 0 h 23"/>
              <a:gd name="T12" fmla="*/ 2147483646 w 45"/>
              <a:gd name="T13" fmla="*/ 2147483646 h 23"/>
              <a:gd name="T14" fmla="*/ 2147483646 w 45"/>
              <a:gd name="T15" fmla="*/ 2147483646 h 23"/>
              <a:gd name="T16" fmla="*/ 2147483646 w 45"/>
              <a:gd name="T17" fmla="*/ 2147483646 h 23"/>
              <a:gd name="T18" fmla="*/ 2147483646 w 45"/>
              <a:gd name="T19" fmla="*/ 2147483646 h 23"/>
              <a:gd name="T20" fmla="*/ 2147483646 w 45"/>
              <a:gd name="T21" fmla="*/ 2147483646 h 23"/>
              <a:gd name="T22" fmla="*/ 2147483646 w 45"/>
              <a:gd name="T23" fmla="*/ 2147483646 h 23"/>
              <a:gd name="T24" fmla="*/ 2147483646 w 45"/>
              <a:gd name="T25" fmla="*/ 2147483646 h 23"/>
              <a:gd name="T26" fmla="*/ 2147483646 w 45"/>
              <a:gd name="T27" fmla="*/ 2147483646 h 23"/>
              <a:gd name="T28" fmla="*/ 2147483646 w 45"/>
              <a:gd name="T29" fmla="*/ 2147483646 h 23"/>
              <a:gd name="T30" fmla="*/ 2147483646 w 45"/>
              <a:gd name="T31" fmla="*/ 2147483646 h 23"/>
              <a:gd name="T32" fmla="*/ 2147483646 w 45"/>
              <a:gd name="T33" fmla="*/ 2147483646 h 23"/>
              <a:gd name="T34" fmla="*/ 2147483646 w 45"/>
              <a:gd name="T35" fmla="*/ 2147483646 h 23"/>
              <a:gd name="T36" fmla="*/ 2147483646 w 45"/>
              <a:gd name="T37" fmla="*/ 2147483646 h 23"/>
              <a:gd name="T38" fmla="*/ 2147483646 w 45"/>
              <a:gd name="T39" fmla="*/ 2147483646 h 23"/>
              <a:gd name="T40" fmla="*/ 2147483646 w 45"/>
              <a:gd name="T41" fmla="*/ 2147483646 h 23"/>
              <a:gd name="T42" fmla="*/ 2147483646 w 45"/>
              <a:gd name="T43" fmla="*/ 2147483646 h 23"/>
              <a:gd name="T44" fmla="*/ 2147483646 w 45"/>
              <a:gd name="T45" fmla="*/ 2147483646 h 23"/>
              <a:gd name="T46" fmla="*/ 2147483646 w 45"/>
              <a:gd name="T47" fmla="*/ 2147483646 h 23"/>
              <a:gd name="T48" fmla="*/ 2147483646 w 45"/>
              <a:gd name="T49" fmla="*/ 2147483646 h 23"/>
              <a:gd name="T50" fmla="*/ 2147483646 w 45"/>
              <a:gd name="T51" fmla="*/ 2147483646 h 23"/>
              <a:gd name="T52" fmla="*/ 2147483646 w 45"/>
              <a:gd name="T53" fmla="*/ 2147483646 h 23"/>
              <a:gd name="T54" fmla="*/ 2147483646 w 45"/>
              <a:gd name="T55" fmla="*/ 2147483646 h 23"/>
              <a:gd name="T56" fmla="*/ 2147483646 w 45"/>
              <a:gd name="T57" fmla="*/ 2147483646 h 23"/>
              <a:gd name="T58" fmla="*/ 2147483646 w 45"/>
              <a:gd name="T59" fmla="*/ 2147483646 h 23"/>
              <a:gd name="T60" fmla="*/ 2147483646 w 45"/>
              <a:gd name="T61" fmla="*/ 2147483646 h 23"/>
              <a:gd name="T62" fmla="*/ 2147483646 w 45"/>
              <a:gd name="T63" fmla="*/ 2147483646 h 23"/>
              <a:gd name="T64" fmla="*/ 0 w 45"/>
              <a:gd name="T65" fmla="*/ 2147483646 h 23"/>
              <a:gd name="T66" fmla="*/ 0 w 45"/>
              <a:gd name="T67" fmla="*/ 2147483646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7566" name="Freeform 66"/>
          <p:cNvSpPr>
            <a:spLocks/>
          </p:cNvSpPr>
          <p:nvPr/>
        </p:nvSpPr>
        <p:spPr bwMode="auto">
          <a:xfrm>
            <a:off x="6886575" y="2638425"/>
            <a:ext cx="85725" cy="101600"/>
          </a:xfrm>
          <a:custGeom>
            <a:avLst/>
            <a:gdLst>
              <a:gd name="T0" fmla="*/ 0 w 12"/>
              <a:gd name="T1" fmla="*/ 2147483646 h 13"/>
              <a:gd name="T2" fmla="*/ 2147483646 w 12"/>
              <a:gd name="T3" fmla="*/ 2147483646 h 13"/>
              <a:gd name="T4" fmla="*/ 2147483646 w 12"/>
              <a:gd name="T5" fmla="*/ 2147483646 h 13"/>
              <a:gd name="T6" fmla="*/ 2147483646 w 12"/>
              <a:gd name="T7" fmla="*/ 2147483646 h 13"/>
              <a:gd name="T8" fmla="*/ 2147483646 w 12"/>
              <a:gd name="T9" fmla="*/ 2147483646 h 13"/>
              <a:gd name="T10" fmla="*/ 2147483646 w 12"/>
              <a:gd name="T11" fmla="*/ 2147483646 h 13"/>
              <a:gd name="T12" fmla="*/ 2147483646 w 12"/>
              <a:gd name="T13" fmla="*/ 2147483646 h 13"/>
              <a:gd name="T14" fmla="*/ 2147483646 w 12"/>
              <a:gd name="T15" fmla="*/ 2147483646 h 13"/>
              <a:gd name="T16" fmla="*/ 2147483646 w 12"/>
              <a:gd name="T17" fmla="*/ 2147483646 h 13"/>
              <a:gd name="T18" fmla="*/ 2147483646 w 12"/>
              <a:gd name="T19" fmla="*/ 2147483646 h 13"/>
              <a:gd name="T20" fmla="*/ 2147483646 w 12"/>
              <a:gd name="T21" fmla="*/ 2147483646 h 13"/>
              <a:gd name="T22" fmla="*/ 2147483646 w 12"/>
              <a:gd name="T23" fmla="*/ 2147483646 h 13"/>
              <a:gd name="T24" fmla="*/ 2147483646 w 12"/>
              <a:gd name="T25" fmla="*/ 2147483646 h 13"/>
              <a:gd name="T26" fmla="*/ 2147483646 w 12"/>
              <a:gd name="T27" fmla="*/ 2147483646 h 13"/>
              <a:gd name="T28" fmla="*/ 2147483646 w 12"/>
              <a:gd name="T29" fmla="*/ 2147483646 h 13"/>
              <a:gd name="T30" fmla="*/ 2147483646 w 12"/>
              <a:gd name="T31" fmla="*/ 2147483646 h 13"/>
              <a:gd name="T32" fmla="*/ 2147483646 w 12"/>
              <a:gd name="T33" fmla="*/ 2147483646 h 13"/>
              <a:gd name="T34" fmla="*/ 2147483646 w 12"/>
              <a:gd name="T35" fmla="*/ 2147483646 h 13"/>
              <a:gd name="T36" fmla="*/ 2147483646 w 12"/>
              <a:gd name="T37" fmla="*/ 2147483646 h 13"/>
              <a:gd name="T38" fmla="*/ 2147483646 w 12"/>
              <a:gd name="T39" fmla="*/ 2147483646 h 13"/>
              <a:gd name="T40" fmla="*/ 2147483646 w 12"/>
              <a:gd name="T41" fmla="*/ 2147483646 h 13"/>
              <a:gd name="T42" fmla="*/ 2147483646 w 12"/>
              <a:gd name="T43" fmla="*/ 2147483646 h 13"/>
              <a:gd name="T44" fmla="*/ 2147483646 w 12"/>
              <a:gd name="T45" fmla="*/ 2147483646 h 13"/>
              <a:gd name="T46" fmla="*/ 2147483646 w 12"/>
              <a:gd name="T47" fmla="*/ 2147483646 h 13"/>
              <a:gd name="T48" fmla="*/ 2147483646 w 12"/>
              <a:gd name="T49" fmla="*/ 2147483646 h 13"/>
              <a:gd name="T50" fmla="*/ 2147483646 w 12"/>
              <a:gd name="T51" fmla="*/ 2147483646 h 13"/>
              <a:gd name="T52" fmla="*/ 2147483646 w 12"/>
              <a:gd name="T53" fmla="*/ 2147483646 h 13"/>
              <a:gd name="T54" fmla="*/ 2147483646 w 12"/>
              <a:gd name="T55" fmla="*/ 2147483646 h 13"/>
              <a:gd name="T56" fmla="*/ 2147483646 w 12"/>
              <a:gd name="T57" fmla="*/ 2147483646 h 13"/>
              <a:gd name="T58" fmla="*/ 2147483646 w 12"/>
              <a:gd name="T59" fmla="*/ 2147483646 h 13"/>
              <a:gd name="T60" fmla="*/ 2147483646 w 12"/>
              <a:gd name="T61" fmla="*/ 2147483646 h 13"/>
              <a:gd name="T62" fmla="*/ 2147483646 w 12"/>
              <a:gd name="T63" fmla="*/ 2147483646 h 13"/>
              <a:gd name="T64" fmla="*/ 2147483646 w 12"/>
              <a:gd name="T65" fmla="*/ 0 h 13"/>
              <a:gd name="T66" fmla="*/ 0 w 12"/>
              <a:gd name="T67" fmla="*/ 2147483646 h 13"/>
              <a:gd name="T68" fmla="*/ 0 w 12"/>
              <a:gd name="T69" fmla="*/ 2147483646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67" name="Freeform 67"/>
          <p:cNvSpPr>
            <a:spLocks/>
          </p:cNvSpPr>
          <p:nvPr/>
        </p:nvSpPr>
        <p:spPr bwMode="auto">
          <a:xfrm>
            <a:off x="6791325" y="2212975"/>
            <a:ext cx="152400" cy="363538"/>
          </a:xfrm>
          <a:custGeom>
            <a:avLst/>
            <a:gdLst>
              <a:gd name="T0" fmla="*/ 2147483646 w 21"/>
              <a:gd name="T1" fmla="*/ 2147483646 h 47"/>
              <a:gd name="T2" fmla="*/ 2147483646 w 21"/>
              <a:gd name="T3" fmla="*/ 2147483646 h 47"/>
              <a:gd name="T4" fmla="*/ 2147483646 w 21"/>
              <a:gd name="T5" fmla="*/ 2147483646 h 47"/>
              <a:gd name="T6" fmla="*/ 2147483646 w 21"/>
              <a:gd name="T7" fmla="*/ 2147483646 h 47"/>
              <a:gd name="T8" fmla="*/ 2147483646 w 21"/>
              <a:gd name="T9" fmla="*/ 2147483646 h 47"/>
              <a:gd name="T10" fmla="*/ 2147483646 w 21"/>
              <a:gd name="T11" fmla="*/ 2147483646 h 47"/>
              <a:gd name="T12" fmla="*/ 2147483646 w 21"/>
              <a:gd name="T13" fmla="*/ 2147483646 h 47"/>
              <a:gd name="T14" fmla="*/ 2147483646 w 21"/>
              <a:gd name="T15" fmla="*/ 2147483646 h 47"/>
              <a:gd name="T16" fmla="*/ 2147483646 w 21"/>
              <a:gd name="T17" fmla="*/ 2147483646 h 47"/>
              <a:gd name="T18" fmla="*/ 2147483646 w 21"/>
              <a:gd name="T19" fmla="*/ 2147483646 h 47"/>
              <a:gd name="T20" fmla="*/ 2147483646 w 21"/>
              <a:gd name="T21" fmla="*/ 2147483646 h 47"/>
              <a:gd name="T22" fmla="*/ 2147483646 w 21"/>
              <a:gd name="T23" fmla="*/ 2147483646 h 47"/>
              <a:gd name="T24" fmla="*/ 0 w 21"/>
              <a:gd name="T25" fmla="*/ 2147483646 h 47"/>
              <a:gd name="T26" fmla="*/ 0 w 21"/>
              <a:gd name="T27" fmla="*/ 2147483646 h 47"/>
              <a:gd name="T28" fmla="*/ 2147483646 w 21"/>
              <a:gd name="T29" fmla="*/ 2147483646 h 47"/>
              <a:gd name="T30" fmla="*/ 0 w 21"/>
              <a:gd name="T31" fmla="*/ 2147483646 h 47"/>
              <a:gd name="T32" fmla="*/ 0 w 21"/>
              <a:gd name="T33" fmla="*/ 2147483646 h 47"/>
              <a:gd name="T34" fmla="*/ 0 w 21"/>
              <a:gd name="T35" fmla="*/ 2147483646 h 47"/>
              <a:gd name="T36" fmla="*/ 2147483646 w 21"/>
              <a:gd name="T37" fmla="*/ 2147483646 h 47"/>
              <a:gd name="T38" fmla="*/ 2147483646 w 21"/>
              <a:gd name="T39" fmla="*/ 2147483646 h 47"/>
              <a:gd name="T40" fmla="*/ 2147483646 w 21"/>
              <a:gd name="T41" fmla="*/ 2147483646 h 47"/>
              <a:gd name="T42" fmla="*/ 2147483646 w 21"/>
              <a:gd name="T43" fmla="*/ 2147483646 h 47"/>
              <a:gd name="T44" fmla="*/ 2147483646 w 21"/>
              <a:gd name="T45" fmla="*/ 2147483646 h 47"/>
              <a:gd name="T46" fmla="*/ 2147483646 w 21"/>
              <a:gd name="T47" fmla="*/ 2147483646 h 47"/>
              <a:gd name="T48" fmla="*/ 2147483646 w 21"/>
              <a:gd name="T49" fmla="*/ 2147483646 h 47"/>
              <a:gd name="T50" fmla="*/ 2147483646 w 21"/>
              <a:gd name="T51" fmla="*/ 2147483646 h 47"/>
              <a:gd name="T52" fmla="*/ 2147483646 w 21"/>
              <a:gd name="T53" fmla="*/ 2147483646 h 47"/>
              <a:gd name="T54" fmla="*/ 2147483646 w 21"/>
              <a:gd name="T55" fmla="*/ 2147483646 h 47"/>
              <a:gd name="T56" fmla="*/ 2147483646 w 21"/>
              <a:gd name="T57" fmla="*/ 2147483646 h 47"/>
              <a:gd name="T58" fmla="*/ 2147483646 w 21"/>
              <a:gd name="T59" fmla="*/ 2147483646 h 47"/>
              <a:gd name="T60" fmla="*/ 2147483646 w 21"/>
              <a:gd name="T61" fmla="*/ 2147483646 h 47"/>
              <a:gd name="T62" fmla="*/ 2147483646 w 21"/>
              <a:gd name="T63" fmla="*/ 2147483646 h 47"/>
              <a:gd name="T64" fmla="*/ 2147483646 w 21"/>
              <a:gd name="T65" fmla="*/ 2147483646 h 47"/>
              <a:gd name="T66" fmla="*/ 2147483646 w 21"/>
              <a:gd name="T67" fmla="*/ 2147483646 h 47"/>
              <a:gd name="T68" fmla="*/ 2147483646 w 21"/>
              <a:gd name="T69" fmla="*/ 2147483646 h 47"/>
              <a:gd name="T70" fmla="*/ 2147483646 w 21"/>
              <a:gd name="T71" fmla="*/ 2147483646 h 47"/>
              <a:gd name="T72" fmla="*/ 2147483646 w 21"/>
              <a:gd name="T73" fmla="*/ 2147483646 h 47"/>
              <a:gd name="T74" fmla="*/ 2147483646 w 21"/>
              <a:gd name="T75" fmla="*/ 2147483646 h 47"/>
              <a:gd name="T76" fmla="*/ 2147483646 w 21"/>
              <a:gd name="T77" fmla="*/ 0 h 47"/>
              <a:gd name="T78" fmla="*/ 2147483646 w 21"/>
              <a:gd name="T79" fmla="*/ 2147483646 h 47"/>
              <a:gd name="T80" fmla="*/ 2147483646 w 21"/>
              <a:gd name="T81" fmla="*/ 2147483646 h 47"/>
              <a:gd name="T82" fmla="*/ 2147483646 w 21"/>
              <a:gd name="T83" fmla="*/ 2147483646 h 47"/>
              <a:gd name="T84" fmla="*/ 2147483646 w 21"/>
              <a:gd name="T85" fmla="*/ 2147483646 h 47"/>
              <a:gd name="T86" fmla="*/ 2147483646 w 21"/>
              <a:gd name="T87" fmla="*/ 2147483646 h 47"/>
              <a:gd name="T88" fmla="*/ 2147483646 w 21"/>
              <a:gd name="T89" fmla="*/ 2147483646 h 47"/>
              <a:gd name="T90" fmla="*/ 2147483646 w 21"/>
              <a:gd name="T91" fmla="*/ 2147483646 h 47"/>
              <a:gd name="T92" fmla="*/ 2147483646 w 21"/>
              <a:gd name="T93" fmla="*/ 2147483646 h 47"/>
              <a:gd name="T94" fmla="*/ 2147483646 w 21"/>
              <a:gd name="T95" fmla="*/ 2147483646 h 47"/>
              <a:gd name="T96" fmla="*/ 2147483646 w 21"/>
              <a:gd name="T97" fmla="*/ 2147483646 h 47"/>
              <a:gd name="T98" fmla="*/ 2147483646 w 21"/>
              <a:gd name="T99" fmla="*/ 2147483646 h 47"/>
              <a:gd name="T100" fmla="*/ 2147483646 w 21"/>
              <a:gd name="T101" fmla="*/ 2147483646 h 47"/>
              <a:gd name="T102" fmla="*/ 2147483646 w 21"/>
              <a:gd name="T103" fmla="*/ 2147483646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7568" name="Freeform 68"/>
          <p:cNvSpPr>
            <a:spLocks/>
          </p:cNvSpPr>
          <p:nvPr/>
        </p:nvSpPr>
        <p:spPr bwMode="auto">
          <a:xfrm>
            <a:off x="6842125" y="1887538"/>
            <a:ext cx="354013" cy="611187"/>
          </a:xfrm>
          <a:custGeom>
            <a:avLst/>
            <a:gdLst>
              <a:gd name="T0" fmla="*/ 2147483646 w 49"/>
              <a:gd name="T1" fmla="*/ 2147483646 h 79"/>
              <a:gd name="T2" fmla="*/ 2147483646 w 49"/>
              <a:gd name="T3" fmla="*/ 2147483646 h 79"/>
              <a:gd name="T4" fmla="*/ 2147483646 w 49"/>
              <a:gd name="T5" fmla="*/ 2147483646 h 79"/>
              <a:gd name="T6" fmla="*/ 2147483646 w 49"/>
              <a:gd name="T7" fmla="*/ 2147483646 h 79"/>
              <a:gd name="T8" fmla="*/ 2147483646 w 49"/>
              <a:gd name="T9" fmla="*/ 2147483646 h 79"/>
              <a:gd name="T10" fmla="*/ 2147483646 w 49"/>
              <a:gd name="T11" fmla="*/ 2147483646 h 79"/>
              <a:gd name="T12" fmla="*/ 2147483646 w 49"/>
              <a:gd name="T13" fmla="*/ 2147483646 h 79"/>
              <a:gd name="T14" fmla="*/ 2147483646 w 49"/>
              <a:gd name="T15" fmla="*/ 2147483646 h 79"/>
              <a:gd name="T16" fmla="*/ 2147483646 w 49"/>
              <a:gd name="T17" fmla="*/ 2147483646 h 79"/>
              <a:gd name="T18" fmla="*/ 2147483646 w 49"/>
              <a:gd name="T19" fmla="*/ 2147483646 h 79"/>
              <a:gd name="T20" fmla="*/ 2147483646 w 49"/>
              <a:gd name="T21" fmla="*/ 2147483646 h 79"/>
              <a:gd name="T22" fmla="*/ 2147483646 w 49"/>
              <a:gd name="T23" fmla="*/ 2147483646 h 79"/>
              <a:gd name="T24" fmla="*/ 2147483646 w 49"/>
              <a:gd name="T25" fmla="*/ 2147483646 h 79"/>
              <a:gd name="T26" fmla="*/ 2147483646 w 49"/>
              <a:gd name="T27" fmla="*/ 2147483646 h 79"/>
              <a:gd name="T28" fmla="*/ 2147483646 w 49"/>
              <a:gd name="T29" fmla="*/ 2147483646 h 79"/>
              <a:gd name="T30" fmla="*/ 2147483646 w 49"/>
              <a:gd name="T31" fmla="*/ 2147483646 h 79"/>
              <a:gd name="T32" fmla="*/ 2147483646 w 49"/>
              <a:gd name="T33" fmla="*/ 2147483646 h 79"/>
              <a:gd name="T34" fmla="*/ 2147483646 w 49"/>
              <a:gd name="T35" fmla="*/ 2147483646 h 79"/>
              <a:gd name="T36" fmla="*/ 2147483646 w 49"/>
              <a:gd name="T37" fmla="*/ 2147483646 h 79"/>
              <a:gd name="T38" fmla="*/ 2147483646 w 49"/>
              <a:gd name="T39" fmla="*/ 2147483646 h 79"/>
              <a:gd name="T40" fmla="*/ 2147483646 w 49"/>
              <a:gd name="T41" fmla="*/ 2147483646 h 79"/>
              <a:gd name="T42" fmla="*/ 2147483646 w 49"/>
              <a:gd name="T43" fmla="*/ 2147483646 h 79"/>
              <a:gd name="T44" fmla="*/ 2147483646 w 49"/>
              <a:gd name="T45" fmla="*/ 2147483646 h 79"/>
              <a:gd name="T46" fmla="*/ 2147483646 w 49"/>
              <a:gd name="T47" fmla="*/ 2147483646 h 79"/>
              <a:gd name="T48" fmla="*/ 2147483646 w 49"/>
              <a:gd name="T49" fmla="*/ 2147483646 h 79"/>
              <a:gd name="T50" fmla="*/ 2147483646 w 49"/>
              <a:gd name="T51" fmla="*/ 2147483646 h 79"/>
              <a:gd name="T52" fmla="*/ 2147483646 w 49"/>
              <a:gd name="T53" fmla="*/ 2147483646 h 79"/>
              <a:gd name="T54" fmla="*/ 2147483646 w 49"/>
              <a:gd name="T55" fmla="*/ 2147483646 h 79"/>
              <a:gd name="T56" fmla="*/ 2147483646 w 49"/>
              <a:gd name="T57" fmla="*/ 2147483646 h 79"/>
              <a:gd name="T58" fmla="*/ 2147483646 w 49"/>
              <a:gd name="T59" fmla="*/ 2147483646 h 79"/>
              <a:gd name="T60" fmla="*/ 2147483646 w 49"/>
              <a:gd name="T61" fmla="*/ 2147483646 h 79"/>
              <a:gd name="T62" fmla="*/ 2147483646 w 49"/>
              <a:gd name="T63" fmla="*/ 2147483646 h 79"/>
              <a:gd name="T64" fmla="*/ 2147483646 w 49"/>
              <a:gd name="T65" fmla="*/ 2147483646 h 79"/>
              <a:gd name="T66" fmla="*/ 2147483646 w 49"/>
              <a:gd name="T67" fmla="*/ 2147483646 h 79"/>
              <a:gd name="T68" fmla="*/ 2147483646 w 49"/>
              <a:gd name="T69" fmla="*/ 2147483646 h 79"/>
              <a:gd name="T70" fmla="*/ 2147483646 w 49"/>
              <a:gd name="T71" fmla="*/ 2147483646 h 79"/>
              <a:gd name="T72" fmla="*/ 2147483646 w 49"/>
              <a:gd name="T73" fmla="*/ 2147483646 h 79"/>
              <a:gd name="T74" fmla="*/ 2147483646 w 49"/>
              <a:gd name="T75" fmla="*/ 2147483646 h 79"/>
              <a:gd name="T76" fmla="*/ 2147483646 w 49"/>
              <a:gd name="T77" fmla="*/ 2147483646 h 79"/>
              <a:gd name="T78" fmla="*/ 2147483646 w 49"/>
              <a:gd name="T79" fmla="*/ 0 h 79"/>
              <a:gd name="T80" fmla="*/ 2147483646 w 49"/>
              <a:gd name="T81" fmla="*/ 0 h 79"/>
              <a:gd name="T82" fmla="*/ 2147483646 w 49"/>
              <a:gd name="T83" fmla="*/ 2147483646 h 79"/>
              <a:gd name="T84" fmla="*/ 2147483646 w 49"/>
              <a:gd name="T85" fmla="*/ 2147483646 h 79"/>
              <a:gd name="T86" fmla="*/ 2147483646 w 49"/>
              <a:gd name="T87" fmla="*/ 2147483646 h 79"/>
              <a:gd name="T88" fmla="*/ 2147483646 w 49"/>
              <a:gd name="T89" fmla="*/ 2147483646 h 79"/>
              <a:gd name="T90" fmla="*/ 2147483646 w 49"/>
              <a:gd name="T91" fmla="*/ 2147483646 h 79"/>
              <a:gd name="T92" fmla="*/ 2147483646 w 49"/>
              <a:gd name="T93" fmla="*/ 2147483646 h 79"/>
              <a:gd name="T94" fmla="*/ 2147483646 w 49"/>
              <a:gd name="T95" fmla="*/ 2147483646 h 79"/>
              <a:gd name="T96" fmla="*/ 2147483646 w 49"/>
              <a:gd name="T97" fmla="*/ 2147483646 h 79"/>
              <a:gd name="T98" fmla="*/ 2147483646 w 49"/>
              <a:gd name="T99" fmla="*/ 2147483646 h 79"/>
              <a:gd name="T100" fmla="*/ 2147483646 w 49"/>
              <a:gd name="T101" fmla="*/ 2147483646 h 79"/>
              <a:gd name="T102" fmla="*/ 2147483646 w 49"/>
              <a:gd name="T103" fmla="*/ 2147483646 h 79"/>
              <a:gd name="T104" fmla="*/ 2147483646 w 49"/>
              <a:gd name="T105" fmla="*/ 2147483646 h 79"/>
              <a:gd name="T106" fmla="*/ 2147483646 w 49"/>
              <a:gd name="T107" fmla="*/ 2147483646 h 79"/>
              <a:gd name="T108" fmla="*/ 2147483646 w 49"/>
              <a:gd name="T109" fmla="*/ 2147483646 h 79"/>
              <a:gd name="T110" fmla="*/ 2147483646 w 49"/>
              <a:gd name="T111" fmla="*/ 2147483646 h 79"/>
              <a:gd name="T112" fmla="*/ 0 w 49"/>
              <a:gd name="T113" fmla="*/ 2147483646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cmpd="sng">
            <a:solidFill>
              <a:schemeClr val="tx1"/>
            </a:solidFill>
            <a:prstDash val="solid"/>
            <a:round/>
            <a:headEnd/>
            <a:tailEnd/>
          </a:ln>
        </p:spPr>
        <p:txBody>
          <a:bodyPr/>
          <a:lstStyle/>
          <a:p>
            <a:endParaRPr lang="it-IT"/>
          </a:p>
        </p:txBody>
      </p:sp>
      <p:grpSp>
        <p:nvGrpSpPr>
          <p:cNvPr id="107569" name="Group 69"/>
          <p:cNvGrpSpPr>
            <a:grpSpLocks/>
          </p:cNvGrpSpPr>
          <p:nvPr/>
        </p:nvGrpSpPr>
        <p:grpSpPr bwMode="auto">
          <a:xfrm>
            <a:off x="2808288" y="4589463"/>
            <a:ext cx="928687" cy="635000"/>
            <a:chOff x="1991" y="3321"/>
            <a:chExt cx="361" cy="231"/>
          </a:xfrm>
        </p:grpSpPr>
        <p:sp>
          <p:nvSpPr>
            <p:cNvPr id="107580" name="Freeform 70"/>
            <p:cNvSpPr>
              <a:spLocks/>
            </p:cNvSpPr>
            <p:nvPr/>
          </p:nvSpPr>
          <p:spPr bwMode="auto">
            <a:xfrm>
              <a:off x="2274" y="3459"/>
              <a:ext cx="78" cy="93"/>
            </a:xfrm>
            <a:custGeom>
              <a:avLst/>
              <a:gdLst>
                <a:gd name="T0" fmla="*/ 0 w 16"/>
                <a:gd name="T1" fmla="*/ 2147483646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2147483646 w 16"/>
                <a:gd name="T13" fmla="*/ 2147483646 h 19"/>
                <a:gd name="T14" fmla="*/ 2147483646 w 16"/>
                <a:gd name="T15" fmla="*/ 0 h 19"/>
                <a:gd name="T16" fmla="*/ 2147483646 w 16"/>
                <a:gd name="T17" fmla="*/ 2147483646 h 19"/>
                <a:gd name="T18" fmla="*/ 0 w 16"/>
                <a:gd name="T19" fmla="*/ 2147483646 h 19"/>
                <a:gd name="T20" fmla="*/ 0 w 16"/>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accent2"/>
            </a:solidFill>
            <a:ln w="12700" cmpd="sng">
              <a:solidFill>
                <a:schemeClr val="tx1"/>
              </a:solidFill>
              <a:prstDash val="solid"/>
              <a:round/>
              <a:headEnd/>
              <a:tailEnd/>
            </a:ln>
          </p:spPr>
          <p:txBody>
            <a:bodyPr/>
            <a:lstStyle/>
            <a:p>
              <a:endParaRPr lang="it-IT"/>
            </a:p>
          </p:txBody>
        </p:sp>
        <p:sp>
          <p:nvSpPr>
            <p:cNvPr id="107581" name="Freeform 71"/>
            <p:cNvSpPr>
              <a:spLocks/>
            </p:cNvSpPr>
            <p:nvPr/>
          </p:nvSpPr>
          <p:spPr bwMode="auto">
            <a:xfrm>
              <a:off x="2235" y="3409"/>
              <a:ext cx="44" cy="29"/>
            </a:xfrm>
            <a:custGeom>
              <a:avLst/>
              <a:gdLst>
                <a:gd name="T0" fmla="*/ 2147483646 w 9"/>
                <a:gd name="T1" fmla="*/ 2147483646 h 6"/>
                <a:gd name="T2" fmla="*/ 2147483646 w 9"/>
                <a:gd name="T3" fmla="*/ 2147483646 h 6"/>
                <a:gd name="T4" fmla="*/ 2147483646 w 9"/>
                <a:gd name="T5" fmla="*/ 2147483646 h 6"/>
                <a:gd name="T6" fmla="*/ 2147483646 w 9"/>
                <a:gd name="T7" fmla="*/ 2147483646 h 6"/>
                <a:gd name="T8" fmla="*/ 2147483646 w 9"/>
                <a:gd name="T9" fmla="*/ 2147483646 h 6"/>
                <a:gd name="T10" fmla="*/ 2147483646 w 9"/>
                <a:gd name="T11" fmla="*/ 0 h 6"/>
                <a:gd name="T12" fmla="*/ 0 w 9"/>
                <a:gd name="T13" fmla="*/ 2147483646 h 6"/>
                <a:gd name="T14" fmla="*/ 2147483646 w 9"/>
                <a:gd name="T15" fmla="*/ 2147483646 h 6"/>
                <a:gd name="T16" fmla="*/ 2147483646 w 9"/>
                <a:gd name="T17" fmla="*/ 2147483646 h 6"/>
                <a:gd name="T18" fmla="*/ 2147483646 w 9"/>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accent2"/>
            </a:solidFill>
            <a:ln w="12700" cmpd="sng">
              <a:solidFill>
                <a:schemeClr val="tx1"/>
              </a:solidFill>
              <a:prstDash val="solid"/>
              <a:round/>
              <a:headEnd/>
              <a:tailEnd/>
            </a:ln>
          </p:spPr>
          <p:txBody>
            <a:bodyPr/>
            <a:lstStyle/>
            <a:p>
              <a:endParaRPr lang="it-IT"/>
            </a:p>
          </p:txBody>
        </p:sp>
        <p:sp>
          <p:nvSpPr>
            <p:cNvPr id="107582" name="Freeform 72"/>
            <p:cNvSpPr>
              <a:spLocks/>
            </p:cNvSpPr>
            <p:nvPr/>
          </p:nvSpPr>
          <p:spPr bwMode="auto">
            <a:xfrm>
              <a:off x="2225" y="3438"/>
              <a:ext cx="20" cy="10"/>
            </a:xfrm>
            <a:custGeom>
              <a:avLst/>
              <a:gdLst>
                <a:gd name="T0" fmla="*/ 0 w 4"/>
                <a:gd name="T1" fmla="*/ 2147483646 h 2"/>
                <a:gd name="T2" fmla="*/ 2147483646 w 4"/>
                <a:gd name="T3" fmla="*/ 0 h 2"/>
                <a:gd name="T4" fmla="*/ 2147483646 w 4"/>
                <a:gd name="T5" fmla="*/ 2147483646 h 2"/>
                <a:gd name="T6" fmla="*/ 0 w 4"/>
                <a:gd name="T7" fmla="*/ 2147483646 h 2"/>
                <a:gd name="T8" fmla="*/ 0 w 4"/>
                <a:gd name="T9" fmla="*/ 214748364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accent2"/>
            </a:solidFill>
            <a:ln w="12700" cmpd="sng">
              <a:solidFill>
                <a:schemeClr val="tx1"/>
              </a:solidFill>
              <a:prstDash val="solid"/>
              <a:round/>
              <a:headEnd/>
              <a:tailEnd/>
            </a:ln>
          </p:spPr>
          <p:txBody>
            <a:bodyPr/>
            <a:lstStyle/>
            <a:p>
              <a:endParaRPr lang="it-IT"/>
            </a:p>
          </p:txBody>
        </p:sp>
        <p:sp>
          <p:nvSpPr>
            <p:cNvPr id="107583" name="Freeform 73"/>
            <p:cNvSpPr>
              <a:spLocks/>
            </p:cNvSpPr>
            <p:nvPr/>
          </p:nvSpPr>
          <p:spPr bwMode="auto">
            <a:xfrm>
              <a:off x="2211" y="3419"/>
              <a:ext cx="19" cy="14"/>
            </a:xfrm>
            <a:custGeom>
              <a:avLst/>
              <a:gdLst>
                <a:gd name="T0" fmla="*/ 2147483646 w 4"/>
                <a:gd name="T1" fmla="*/ 0 h 3"/>
                <a:gd name="T2" fmla="*/ 2147483646 w 4"/>
                <a:gd name="T3" fmla="*/ 0 h 3"/>
                <a:gd name="T4" fmla="*/ 2147483646 w 4"/>
                <a:gd name="T5" fmla="*/ 0 h 3"/>
                <a:gd name="T6" fmla="*/ 2147483646 w 4"/>
                <a:gd name="T7" fmla="*/ 0 h 3"/>
                <a:gd name="T8" fmla="*/ 2147483646 w 4"/>
                <a:gd name="T9" fmla="*/ 0 h 3"/>
                <a:gd name="T10" fmla="*/ 2147483646 w 4"/>
                <a:gd name="T11" fmla="*/ 2147483646 h 3"/>
                <a:gd name="T12" fmla="*/ 2147483646 w 4"/>
                <a:gd name="T13" fmla="*/ 2147483646 h 3"/>
                <a:gd name="T14" fmla="*/ 2147483646 w 4"/>
                <a:gd name="T15" fmla="*/ 2147483646 h 3"/>
                <a:gd name="T16" fmla="*/ 2147483646 w 4"/>
                <a:gd name="T17" fmla="*/ 2147483646 h 3"/>
                <a:gd name="T18" fmla="*/ 2147483646 w 4"/>
                <a:gd name="T19" fmla="*/ 2147483646 h 3"/>
                <a:gd name="T20" fmla="*/ 2147483646 w 4"/>
                <a:gd name="T21" fmla="*/ 2147483646 h 3"/>
                <a:gd name="T22" fmla="*/ 2147483646 w 4"/>
                <a:gd name="T23" fmla="*/ 2147483646 h 3"/>
                <a:gd name="T24" fmla="*/ 2147483646 w 4"/>
                <a:gd name="T25" fmla="*/ 2147483646 h 3"/>
                <a:gd name="T26" fmla="*/ 2147483646 w 4"/>
                <a:gd name="T27" fmla="*/ 2147483646 h 3"/>
                <a:gd name="T28" fmla="*/ 2147483646 w 4"/>
                <a:gd name="T29" fmla="*/ 2147483646 h 3"/>
                <a:gd name="T30" fmla="*/ 2147483646 w 4"/>
                <a:gd name="T31" fmla="*/ 2147483646 h 3"/>
                <a:gd name="T32" fmla="*/ 2147483646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0 w 4"/>
                <a:gd name="T45" fmla="*/ 2147483646 h 3"/>
                <a:gd name="T46" fmla="*/ 0 w 4"/>
                <a:gd name="T47" fmla="*/ 2147483646 h 3"/>
                <a:gd name="T48" fmla="*/ 0 w 4"/>
                <a:gd name="T49" fmla="*/ 2147483646 h 3"/>
                <a:gd name="T50" fmla="*/ 0 w 4"/>
                <a:gd name="T51" fmla="*/ 2147483646 h 3"/>
                <a:gd name="T52" fmla="*/ 0 w 4"/>
                <a:gd name="T53" fmla="*/ 2147483646 h 3"/>
                <a:gd name="T54" fmla="*/ 2147483646 w 4"/>
                <a:gd name="T55" fmla="*/ 2147483646 h 3"/>
                <a:gd name="T56" fmla="*/ 2147483646 w 4"/>
                <a:gd name="T57" fmla="*/ 0 h 3"/>
                <a:gd name="T58" fmla="*/ 2147483646 w 4"/>
                <a:gd name="T59" fmla="*/ 0 h 3"/>
                <a:gd name="T60" fmla="*/ 2147483646 w 4"/>
                <a:gd name="T61" fmla="*/ 0 h 3"/>
                <a:gd name="T62" fmla="*/ 2147483646 w 4"/>
                <a:gd name="T63" fmla="*/ 0 h 3"/>
                <a:gd name="T64" fmla="*/ 2147483646 w 4"/>
                <a:gd name="T65" fmla="*/ 0 h 3"/>
                <a:gd name="T66" fmla="*/ 2147483646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accent2"/>
            </a:solidFill>
            <a:ln w="12700" cmpd="sng">
              <a:solidFill>
                <a:schemeClr val="tx1"/>
              </a:solidFill>
              <a:prstDash val="solid"/>
              <a:round/>
              <a:headEnd/>
              <a:tailEnd/>
            </a:ln>
          </p:spPr>
          <p:txBody>
            <a:bodyPr/>
            <a:lstStyle/>
            <a:p>
              <a:endParaRPr lang="it-IT"/>
            </a:p>
          </p:txBody>
        </p:sp>
        <p:sp>
          <p:nvSpPr>
            <p:cNvPr id="107584" name="Freeform 74"/>
            <p:cNvSpPr>
              <a:spLocks/>
            </p:cNvSpPr>
            <p:nvPr/>
          </p:nvSpPr>
          <p:spPr bwMode="auto">
            <a:xfrm>
              <a:off x="2186" y="3394"/>
              <a:ext cx="39" cy="15"/>
            </a:xfrm>
            <a:custGeom>
              <a:avLst/>
              <a:gdLst>
                <a:gd name="T0" fmla="*/ 0 w 8"/>
                <a:gd name="T1" fmla="*/ 2147483646 h 3"/>
                <a:gd name="T2" fmla="*/ 2147483646 w 8"/>
                <a:gd name="T3" fmla="*/ 2147483646 h 3"/>
                <a:gd name="T4" fmla="*/ 2147483646 w 8"/>
                <a:gd name="T5" fmla="*/ 0 h 3"/>
                <a:gd name="T6" fmla="*/ 2147483646 w 8"/>
                <a:gd name="T7" fmla="*/ 0 h 3"/>
                <a:gd name="T8" fmla="*/ 0 w 8"/>
                <a:gd name="T9" fmla="*/ 2147483646 h 3"/>
                <a:gd name="T10" fmla="*/ 0 w 8"/>
                <a:gd name="T11" fmla="*/ 2147483646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accent2"/>
            </a:solidFill>
            <a:ln w="12700" cmpd="sng">
              <a:solidFill>
                <a:schemeClr val="tx1"/>
              </a:solidFill>
              <a:prstDash val="solid"/>
              <a:round/>
              <a:headEnd/>
              <a:tailEnd/>
            </a:ln>
          </p:spPr>
          <p:txBody>
            <a:bodyPr/>
            <a:lstStyle/>
            <a:p>
              <a:endParaRPr lang="it-IT"/>
            </a:p>
          </p:txBody>
        </p:sp>
        <p:sp>
          <p:nvSpPr>
            <p:cNvPr id="107585" name="Freeform 75"/>
            <p:cNvSpPr>
              <a:spLocks/>
            </p:cNvSpPr>
            <p:nvPr/>
          </p:nvSpPr>
          <p:spPr bwMode="auto">
            <a:xfrm>
              <a:off x="2026" y="3321"/>
              <a:ext cx="38" cy="24"/>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0 h 5"/>
                <a:gd name="T10" fmla="*/ 2147483646 w 8"/>
                <a:gd name="T11" fmla="*/ 2147483646 h 5"/>
                <a:gd name="T12" fmla="*/ 0 w 8"/>
                <a:gd name="T13" fmla="*/ 2147483646 h 5"/>
                <a:gd name="T14" fmla="*/ 0 w 8"/>
                <a:gd name="T15" fmla="*/ 214748364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accent2"/>
            </a:solidFill>
            <a:ln w="12700" cmpd="sng">
              <a:solidFill>
                <a:schemeClr val="tx1"/>
              </a:solidFill>
              <a:prstDash val="solid"/>
              <a:round/>
              <a:headEnd/>
              <a:tailEnd/>
            </a:ln>
          </p:spPr>
          <p:txBody>
            <a:bodyPr/>
            <a:lstStyle/>
            <a:p>
              <a:endParaRPr lang="it-IT"/>
            </a:p>
          </p:txBody>
        </p:sp>
        <p:sp>
          <p:nvSpPr>
            <p:cNvPr id="107586" name="Freeform 76"/>
            <p:cNvSpPr>
              <a:spLocks/>
            </p:cNvSpPr>
            <p:nvPr/>
          </p:nvSpPr>
          <p:spPr bwMode="auto">
            <a:xfrm>
              <a:off x="1991" y="3321"/>
              <a:ext cx="20" cy="24"/>
            </a:xfrm>
            <a:custGeom>
              <a:avLst/>
              <a:gdLst>
                <a:gd name="T0" fmla="*/ 0 w 4"/>
                <a:gd name="T1" fmla="*/ 2147483646 h 5"/>
                <a:gd name="T2" fmla="*/ 2147483646 w 4"/>
                <a:gd name="T3" fmla="*/ 2147483646 h 5"/>
                <a:gd name="T4" fmla="*/ 2147483646 w 4"/>
                <a:gd name="T5" fmla="*/ 0 h 5"/>
                <a:gd name="T6" fmla="*/ 0 w 4"/>
                <a:gd name="T7" fmla="*/ 2147483646 h 5"/>
                <a:gd name="T8" fmla="*/ 0 w 4"/>
                <a:gd name="T9" fmla="*/ 2147483646 h 5"/>
                <a:gd name="T10" fmla="*/ 0 w 4"/>
                <a:gd name="T11" fmla="*/ 214748364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accent2"/>
            </a:solidFill>
            <a:ln w="12700" cmpd="sng">
              <a:solidFill>
                <a:schemeClr val="tx1"/>
              </a:solidFill>
              <a:prstDash val="solid"/>
              <a:round/>
              <a:headEnd/>
              <a:tailEnd/>
            </a:ln>
          </p:spPr>
          <p:txBody>
            <a:bodyPr/>
            <a:lstStyle/>
            <a:p>
              <a:endParaRPr lang="it-IT"/>
            </a:p>
          </p:txBody>
        </p:sp>
        <p:sp>
          <p:nvSpPr>
            <p:cNvPr id="107587" name="Freeform 77"/>
            <p:cNvSpPr>
              <a:spLocks/>
            </p:cNvSpPr>
            <p:nvPr/>
          </p:nvSpPr>
          <p:spPr bwMode="auto">
            <a:xfrm>
              <a:off x="2128" y="3360"/>
              <a:ext cx="39" cy="34"/>
            </a:xfrm>
            <a:custGeom>
              <a:avLst/>
              <a:gdLst>
                <a:gd name="T0" fmla="*/ 2147483646 w 8"/>
                <a:gd name="T1" fmla="*/ 2147483646 h 7"/>
                <a:gd name="T2" fmla="*/ 2147483646 w 8"/>
                <a:gd name="T3" fmla="*/ 2147483646 h 7"/>
                <a:gd name="T4" fmla="*/ 2147483646 w 8"/>
                <a:gd name="T5" fmla="*/ 2147483646 h 7"/>
                <a:gd name="T6" fmla="*/ 2147483646 w 8"/>
                <a:gd name="T7" fmla="*/ 0 h 7"/>
                <a:gd name="T8" fmla="*/ 0 w 8"/>
                <a:gd name="T9" fmla="*/ 2147483646 h 7"/>
                <a:gd name="T10" fmla="*/ 2147483646 w 8"/>
                <a:gd name="T11" fmla="*/ 2147483646 h 7"/>
                <a:gd name="T12" fmla="*/ 2147483646 w 8"/>
                <a:gd name="T13" fmla="*/ 2147483646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accent2"/>
            </a:solidFill>
            <a:ln w="12700" cmpd="sng">
              <a:solidFill>
                <a:schemeClr val="tx1"/>
              </a:solidFill>
              <a:prstDash val="solid"/>
              <a:round/>
              <a:headEnd/>
              <a:tailEnd/>
            </a:ln>
          </p:spPr>
          <p:txBody>
            <a:bodyPr/>
            <a:lstStyle/>
            <a:p>
              <a:endParaRPr lang="it-IT"/>
            </a:p>
          </p:txBody>
        </p:sp>
      </p:grpSp>
      <p:sp>
        <p:nvSpPr>
          <p:cNvPr id="107570" name="Rectangle 78"/>
          <p:cNvSpPr>
            <a:spLocks noGrp="1" noChangeArrowheads="1"/>
          </p:cNvSpPr>
          <p:nvPr>
            <p:ph type="title"/>
          </p:nvPr>
        </p:nvSpPr>
        <p:spPr>
          <a:xfrm>
            <a:off x="0" y="242888"/>
            <a:ext cx="9144000" cy="1143000"/>
          </a:xfrm>
          <a:noFill/>
        </p:spPr>
        <p:txBody>
          <a:bodyPr/>
          <a:lstStyle/>
          <a:p>
            <a:r>
              <a:rPr lang="en-US" altLang="it-IT" sz="2800"/>
              <a:t>Obesity Trends* Among U.S. Adults</a:t>
            </a:r>
            <a:br>
              <a:rPr lang="en-US" altLang="it-IT" sz="2800"/>
            </a:br>
            <a:r>
              <a:rPr lang="en-US" altLang="it-IT" sz="2800">
                <a:solidFill>
                  <a:srgbClr val="DE3021"/>
                </a:solidFill>
              </a:rPr>
              <a:t>BRFSS, 2005</a:t>
            </a:r>
          </a:p>
        </p:txBody>
      </p:sp>
      <p:sp>
        <p:nvSpPr>
          <p:cNvPr id="107571" name="Text Box 80"/>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it-IT" sz="1400" b="1">
                <a:latin typeface="Arial Narrow" panose="020B0606020202030204" pitchFamily="34" charset="0"/>
              </a:rPr>
              <a:t> No Data        &lt;10%        10%–14         15%–19%          20%–24%       25%–29%        ≥30%</a:t>
            </a:r>
            <a:r>
              <a:rPr lang="en-US" altLang="it-IT" sz="1400">
                <a:latin typeface="Arial Narrow" panose="020B0606020202030204" pitchFamily="34" charset="0"/>
              </a:rPr>
              <a:t> </a:t>
            </a:r>
          </a:p>
        </p:txBody>
      </p:sp>
      <p:sp>
        <p:nvSpPr>
          <p:cNvPr id="107572"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7573" name="Rectangle 82"/>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7574" name="Rectangle 83"/>
          <p:cNvSpPr>
            <a:spLocks noChangeArrowheads="1"/>
          </p:cNvSpPr>
          <p:nvPr/>
        </p:nvSpPr>
        <p:spPr bwMode="auto">
          <a:xfrm>
            <a:off x="2063750" y="5951538"/>
            <a:ext cx="209550" cy="234950"/>
          </a:xfrm>
          <a:prstGeom prst="rect">
            <a:avLst/>
          </a:prstGeom>
          <a:solidFill>
            <a:srgbClr val="66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it-IT" altLang="it-IT" sz="1800"/>
          </a:p>
        </p:txBody>
      </p:sp>
      <p:sp>
        <p:nvSpPr>
          <p:cNvPr id="107575" name="Rectangle 84"/>
          <p:cNvSpPr>
            <a:spLocks noChangeArrowheads="1"/>
          </p:cNvSpPr>
          <p:nvPr/>
        </p:nvSpPr>
        <p:spPr bwMode="auto">
          <a:xfrm>
            <a:off x="3060700" y="5961063"/>
            <a:ext cx="209550" cy="234950"/>
          </a:xfrm>
          <a:prstGeom prst="rect">
            <a:avLst/>
          </a:prstGeom>
          <a:solidFill>
            <a:srgbClr val="0000A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7576" name="Rectangle 85"/>
          <p:cNvSpPr>
            <a:spLocks noChangeArrowheads="1"/>
          </p:cNvSpPr>
          <p:nvPr/>
        </p:nvSpPr>
        <p:spPr bwMode="auto">
          <a:xfrm>
            <a:off x="4997450" y="5948363"/>
            <a:ext cx="207963" cy="234950"/>
          </a:xfrm>
          <a:prstGeom prst="rect">
            <a:avLst/>
          </a:prstGeom>
          <a:solidFill>
            <a:srgbClr val="ED421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7577" name="Rectangle 86"/>
          <p:cNvSpPr>
            <a:spLocks noChangeArrowheads="1"/>
          </p:cNvSpPr>
          <p:nvPr/>
        </p:nvSpPr>
        <p:spPr bwMode="auto">
          <a:xfrm>
            <a:off x="4037013" y="5945188"/>
            <a:ext cx="209550" cy="234950"/>
          </a:xfrm>
          <a:prstGeom prst="rect">
            <a:avLst/>
          </a:prstGeom>
          <a:solidFill>
            <a:srgbClr val="FFC66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7578" name="Rectangle 87"/>
          <p:cNvSpPr>
            <a:spLocks noChangeArrowheads="1"/>
          </p:cNvSpPr>
          <p:nvPr/>
        </p:nvSpPr>
        <p:spPr bwMode="auto">
          <a:xfrm>
            <a:off x="395288" y="5892800"/>
            <a:ext cx="6354762"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107579" name="Rectangle 88" descr="20%"/>
          <p:cNvSpPr>
            <a:spLocks noChangeArrowheads="1"/>
          </p:cNvSpPr>
          <p:nvPr/>
        </p:nvSpPr>
        <p:spPr bwMode="auto">
          <a:xfrm>
            <a:off x="6002338" y="5948363"/>
            <a:ext cx="209550" cy="23495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altLang="it-IT">
                <a:solidFill>
                  <a:srgbClr val="C00000"/>
                </a:solidFill>
              </a:rPr>
              <a:t>I dati osservazionali </a:t>
            </a:r>
          </a:p>
        </p:txBody>
      </p:sp>
      <p:sp>
        <p:nvSpPr>
          <p:cNvPr id="47107" name="Rectangle 3"/>
          <p:cNvSpPr>
            <a:spLocks noGrp="1" noChangeArrowheads="1"/>
          </p:cNvSpPr>
          <p:nvPr>
            <p:ph type="body" idx="4294967295"/>
          </p:nvPr>
        </p:nvSpPr>
        <p:spPr>
          <a:xfrm>
            <a:off x="457200" y="1600200"/>
            <a:ext cx="8153400" cy="4114800"/>
          </a:xfrm>
        </p:spPr>
        <p:txBody>
          <a:bodyPr/>
          <a:lstStyle/>
          <a:p>
            <a:pPr eaLnBrk="1" hangingPunct="1">
              <a:lnSpc>
                <a:spcPct val="150000"/>
              </a:lnSpc>
            </a:pPr>
            <a:r>
              <a:rPr lang="en-US" altLang="it-IT" sz="2800"/>
              <a:t>L’epidemiologia è una scienza osservazionale che trae vantaggio dallo studio di situazioni che si verificano per cause naturali o per effetto dell’uomo per valutare il manifestarsi delle malattie nell’uomo.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87"/>
          <p:cNvGrpSpPr>
            <a:grpSpLocks/>
          </p:cNvGrpSpPr>
          <p:nvPr/>
        </p:nvGrpSpPr>
        <p:grpSpPr bwMode="auto">
          <a:xfrm>
            <a:off x="1027113" y="1709738"/>
            <a:ext cx="6169025" cy="3567112"/>
            <a:chOff x="1155700" y="1709738"/>
            <a:chExt cx="6940550" cy="3567112"/>
          </a:xfrm>
        </p:grpSpPr>
        <p:sp>
          <p:nvSpPr>
            <p:cNvPr id="109581" name="Freeform 2"/>
            <p:cNvSpPr>
              <a:spLocks/>
            </p:cNvSpPr>
            <p:nvPr/>
          </p:nvSpPr>
          <p:spPr bwMode="auto">
            <a:xfrm>
              <a:off x="7697788" y="1887538"/>
              <a:ext cx="398462" cy="611187"/>
            </a:xfrm>
            <a:custGeom>
              <a:avLst/>
              <a:gdLst>
                <a:gd name="T0" fmla="*/ 2147483646 w 49"/>
                <a:gd name="T1" fmla="*/ 2147483646 h 79"/>
                <a:gd name="T2" fmla="*/ 2147483646 w 49"/>
                <a:gd name="T3" fmla="*/ 2147483646 h 79"/>
                <a:gd name="T4" fmla="*/ 2147483646 w 49"/>
                <a:gd name="T5" fmla="*/ 2147483646 h 79"/>
                <a:gd name="T6" fmla="*/ 2147483646 w 49"/>
                <a:gd name="T7" fmla="*/ 2147483646 h 79"/>
                <a:gd name="T8" fmla="*/ 2147483646 w 49"/>
                <a:gd name="T9" fmla="*/ 2147483646 h 79"/>
                <a:gd name="T10" fmla="*/ 2147483646 w 49"/>
                <a:gd name="T11" fmla="*/ 2147483646 h 79"/>
                <a:gd name="T12" fmla="*/ 2147483646 w 49"/>
                <a:gd name="T13" fmla="*/ 2147483646 h 79"/>
                <a:gd name="T14" fmla="*/ 2147483646 w 49"/>
                <a:gd name="T15" fmla="*/ 2147483646 h 79"/>
                <a:gd name="T16" fmla="*/ 2147483646 w 49"/>
                <a:gd name="T17" fmla="*/ 2147483646 h 79"/>
                <a:gd name="T18" fmla="*/ 2147483646 w 49"/>
                <a:gd name="T19" fmla="*/ 2147483646 h 79"/>
                <a:gd name="T20" fmla="*/ 2147483646 w 49"/>
                <a:gd name="T21" fmla="*/ 2147483646 h 79"/>
                <a:gd name="T22" fmla="*/ 2147483646 w 49"/>
                <a:gd name="T23" fmla="*/ 2147483646 h 79"/>
                <a:gd name="T24" fmla="*/ 2147483646 w 49"/>
                <a:gd name="T25" fmla="*/ 2147483646 h 79"/>
                <a:gd name="T26" fmla="*/ 2147483646 w 49"/>
                <a:gd name="T27" fmla="*/ 2147483646 h 79"/>
                <a:gd name="T28" fmla="*/ 2147483646 w 49"/>
                <a:gd name="T29" fmla="*/ 2147483646 h 79"/>
                <a:gd name="T30" fmla="*/ 2147483646 w 49"/>
                <a:gd name="T31" fmla="*/ 2147483646 h 79"/>
                <a:gd name="T32" fmla="*/ 2147483646 w 49"/>
                <a:gd name="T33" fmla="*/ 2147483646 h 79"/>
                <a:gd name="T34" fmla="*/ 2147483646 w 49"/>
                <a:gd name="T35" fmla="*/ 2147483646 h 79"/>
                <a:gd name="T36" fmla="*/ 2147483646 w 49"/>
                <a:gd name="T37" fmla="*/ 2147483646 h 79"/>
                <a:gd name="T38" fmla="*/ 2147483646 w 49"/>
                <a:gd name="T39" fmla="*/ 2147483646 h 79"/>
                <a:gd name="T40" fmla="*/ 2147483646 w 49"/>
                <a:gd name="T41" fmla="*/ 2147483646 h 79"/>
                <a:gd name="T42" fmla="*/ 2147483646 w 49"/>
                <a:gd name="T43" fmla="*/ 2147483646 h 79"/>
                <a:gd name="T44" fmla="*/ 2147483646 w 49"/>
                <a:gd name="T45" fmla="*/ 2147483646 h 79"/>
                <a:gd name="T46" fmla="*/ 2147483646 w 49"/>
                <a:gd name="T47" fmla="*/ 2147483646 h 79"/>
                <a:gd name="T48" fmla="*/ 2147483646 w 49"/>
                <a:gd name="T49" fmla="*/ 2147483646 h 79"/>
                <a:gd name="T50" fmla="*/ 2147483646 w 49"/>
                <a:gd name="T51" fmla="*/ 2147483646 h 79"/>
                <a:gd name="T52" fmla="*/ 2147483646 w 49"/>
                <a:gd name="T53" fmla="*/ 2147483646 h 79"/>
                <a:gd name="T54" fmla="*/ 2147483646 w 49"/>
                <a:gd name="T55" fmla="*/ 2147483646 h 79"/>
                <a:gd name="T56" fmla="*/ 2147483646 w 49"/>
                <a:gd name="T57" fmla="*/ 2147483646 h 79"/>
                <a:gd name="T58" fmla="*/ 2147483646 w 49"/>
                <a:gd name="T59" fmla="*/ 2147483646 h 79"/>
                <a:gd name="T60" fmla="*/ 2147483646 w 49"/>
                <a:gd name="T61" fmla="*/ 2147483646 h 79"/>
                <a:gd name="T62" fmla="*/ 2147483646 w 49"/>
                <a:gd name="T63" fmla="*/ 2147483646 h 79"/>
                <a:gd name="T64" fmla="*/ 2147483646 w 49"/>
                <a:gd name="T65" fmla="*/ 2147483646 h 79"/>
                <a:gd name="T66" fmla="*/ 2147483646 w 49"/>
                <a:gd name="T67" fmla="*/ 2147483646 h 79"/>
                <a:gd name="T68" fmla="*/ 2147483646 w 49"/>
                <a:gd name="T69" fmla="*/ 2147483646 h 79"/>
                <a:gd name="T70" fmla="*/ 2147483646 w 49"/>
                <a:gd name="T71" fmla="*/ 2147483646 h 79"/>
                <a:gd name="T72" fmla="*/ 2147483646 w 49"/>
                <a:gd name="T73" fmla="*/ 2147483646 h 79"/>
                <a:gd name="T74" fmla="*/ 2147483646 w 49"/>
                <a:gd name="T75" fmla="*/ 2147483646 h 79"/>
                <a:gd name="T76" fmla="*/ 2147483646 w 49"/>
                <a:gd name="T77" fmla="*/ 2147483646 h 79"/>
                <a:gd name="T78" fmla="*/ 2147483646 w 49"/>
                <a:gd name="T79" fmla="*/ 0 h 79"/>
                <a:gd name="T80" fmla="*/ 2147483646 w 49"/>
                <a:gd name="T81" fmla="*/ 0 h 79"/>
                <a:gd name="T82" fmla="*/ 2147483646 w 49"/>
                <a:gd name="T83" fmla="*/ 2147483646 h 79"/>
                <a:gd name="T84" fmla="*/ 2147483646 w 49"/>
                <a:gd name="T85" fmla="*/ 2147483646 h 79"/>
                <a:gd name="T86" fmla="*/ 2147483646 w 49"/>
                <a:gd name="T87" fmla="*/ 2147483646 h 79"/>
                <a:gd name="T88" fmla="*/ 2147483646 w 49"/>
                <a:gd name="T89" fmla="*/ 2147483646 h 79"/>
                <a:gd name="T90" fmla="*/ 2147483646 w 49"/>
                <a:gd name="T91" fmla="*/ 2147483646 h 79"/>
                <a:gd name="T92" fmla="*/ 2147483646 w 49"/>
                <a:gd name="T93" fmla="*/ 2147483646 h 79"/>
                <a:gd name="T94" fmla="*/ 2147483646 w 49"/>
                <a:gd name="T95" fmla="*/ 2147483646 h 79"/>
                <a:gd name="T96" fmla="*/ 2147483646 w 49"/>
                <a:gd name="T97" fmla="*/ 2147483646 h 79"/>
                <a:gd name="T98" fmla="*/ 2147483646 w 49"/>
                <a:gd name="T99" fmla="*/ 2147483646 h 79"/>
                <a:gd name="T100" fmla="*/ 2147483646 w 49"/>
                <a:gd name="T101" fmla="*/ 2147483646 h 79"/>
                <a:gd name="T102" fmla="*/ 2147483646 w 49"/>
                <a:gd name="T103" fmla="*/ 2147483646 h 79"/>
                <a:gd name="T104" fmla="*/ 2147483646 w 49"/>
                <a:gd name="T105" fmla="*/ 2147483646 h 79"/>
                <a:gd name="T106" fmla="*/ 2147483646 w 49"/>
                <a:gd name="T107" fmla="*/ 2147483646 h 79"/>
                <a:gd name="T108" fmla="*/ 2147483646 w 49"/>
                <a:gd name="T109" fmla="*/ 2147483646 h 79"/>
                <a:gd name="T110" fmla="*/ 2147483646 w 49"/>
                <a:gd name="T111" fmla="*/ 2147483646 h 79"/>
                <a:gd name="T112" fmla="*/ 0 w 49"/>
                <a:gd name="T113" fmla="*/ 2147483646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582" name="Freeform 3"/>
            <p:cNvSpPr>
              <a:spLocks/>
            </p:cNvSpPr>
            <p:nvPr/>
          </p:nvSpPr>
          <p:spPr bwMode="auto">
            <a:xfrm>
              <a:off x="2636838" y="1709738"/>
              <a:ext cx="730250" cy="511175"/>
            </a:xfrm>
            <a:custGeom>
              <a:avLst/>
              <a:gdLst>
                <a:gd name="T0" fmla="*/ 2147483646 w 90"/>
                <a:gd name="T1" fmla="*/ 2147483646 h 66"/>
                <a:gd name="T2" fmla="*/ 0 w 90"/>
                <a:gd name="T3" fmla="*/ 2147483646 h 66"/>
                <a:gd name="T4" fmla="*/ 2147483646 w 90"/>
                <a:gd name="T5" fmla="*/ 2147483646 h 66"/>
                <a:gd name="T6" fmla="*/ 2147483646 w 90"/>
                <a:gd name="T7" fmla="*/ 2147483646 h 66"/>
                <a:gd name="T8" fmla="*/ 2147483646 w 90"/>
                <a:gd name="T9" fmla="*/ 2147483646 h 66"/>
                <a:gd name="T10" fmla="*/ 2147483646 w 90"/>
                <a:gd name="T11" fmla="*/ 2147483646 h 66"/>
                <a:gd name="T12" fmla="*/ 2147483646 w 90"/>
                <a:gd name="T13" fmla="*/ 2147483646 h 66"/>
                <a:gd name="T14" fmla="*/ 2147483646 w 90"/>
                <a:gd name="T15" fmla="*/ 2147483646 h 66"/>
                <a:gd name="T16" fmla="*/ 2147483646 w 90"/>
                <a:gd name="T17" fmla="*/ 2147483646 h 66"/>
                <a:gd name="T18" fmla="*/ 2147483646 w 90"/>
                <a:gd name="T19" fmla="*/ 2147483646 h 66"/>
                <a:gd name="T20" fmla="*/ 2147483646 w 90"/>
                <a:gd name="T21" fmla="*/ 2147483646 h 66"/>
                <a:gd name="T22" fmla="*/ 2147483646 w 90"/>
                <a:gd name="T23" fmla="*/ 2147483646 h 66"/>
                <a:gd name="T24" fmla="*/ 2147483646 w 90"/>
                <a:gd name="T25" fmla="*/ 2147483646 h 66"/>
                <a:gd name="T26" fmla="*/ 2147483646 w 90"/>
                <a:gd name="T27" fmla="*/ 2147483646 h 66"/>
                <a:gd name="T28" fmla="*/ 2147483646 w 90"/>
                <a:gd name="T29" fmla="*/ 2147483646 h 66"/>
                <a:gd name="T30" fmla="*/ 2147483646 w 90"/>
                <a:gd name="T31" fmla="*/ 2147483646 h 66"/>
                <a:gd name="T32" fmla="*/ 2147483646 w 90"/>
                <a:gd name="T33" fmla="*/ 2147483646 h 66"/>
                <a:gd name="T34" fmla="*/ 2147483646 w 90"/>
                <a:gd name="T35" fmla="*/ 2147483646 h 66"/>
                <a:gd name="T36" fmla="*/ 2147483646 w 90"/>
                <a:gd name="T37" fmla="*/ 2147483646 h 66"/>
                <a:gd name="T38" fmla="*/ 2147483646 w 90"/>
                <a:gd name="T39" fmla="*/ 2147483646 h 66"/>
                <a:gd name="T40" fmla="*/ 2147483646 w 90"/>
                <a:gd name="T41" fmla="*/ 2147483646 h 66"/>
                <a:gd name="T42" fmla="*/ 2147483646 w 90"/>
                <a:gd name="T43" fmla="*/ 2147483646 h 66"/>
                <a:gd name="T44" fmla="*/ 2147483646 w 90"/>
                <a:gd name="T45" fmla="*/ 2147483646 h 66"/>
                <a:gd name="T46" fmla="*/ 2147483646 w 90"/>
                <a:gd name="T47" fmla="*/ 2147483646 h 66"/>
                <a:gd name="T48" fmla="*/ 2147483646 w 90"/>
                <a:gd name="T49" fmla="*/ 2147483646 h 66"/>
                <a:gd name="T50" fmla="*/ 2147483646 w 90"/>
                <a:gd name="T51" fmla="*/ 2147483646 h 66"/>
                <a:gd name="T52" fmla="*/ 2147483646 w 90"/>
                <a:gd name="T53" fmla="*/ 2147483646 h 66"/>
                <a:gd name="T54" fmla="*/ 2147483646 w 90"/>
                <a:gd name="T55" fmla="*/ 2147483646 h 66"/>
                <a:gd name="T56" fmla="*/ 2147483646 w 90"/>
                <a:gd name="T57" fmla="*/ 2147483646 h 66"/>
                <a:gd name="T58" fmla="*/ 2147483646 w 90"/>
                <a:gd name="T59" fmla="*/ 2147483646 h 66"/>
                <a:gd name="T60" fmla="*/ 2147483646 w 90"/>
                <a:gd name="T61" fmla="*/ 2147483646 h 66"/>
                <a:gd name="T62" fmla="*/ 2147483646 w 90"/>
                <a:gd name="T63" fmla="*/ 2147483646 h 66"/>
                <a:gd name="T64" fmla="*/ 2147483646 w 90"/>
                <a:gd name="T65" fmla="*/ 2147483646 h 66"/>
                <a:gd name="T66" fmla="*/ 2147483646 w 90"/>
                <a:gd name="T67" fmla="*/ 2147483646 h 66"/>
                <a:gd name="T68" fmla="*/ 2147483646 w 90"/>
                <a:gd name="T69" fmla="*/ 2147483646 h 66"/>
                <a:gd name="T70" fmla="*/ 2147483646 w 90"/>
                <a:gd name="T71" fmla="*/ 2147483646 h 66"/>
                <a:gd name="T72" fmla="*/ 2147483646 w 90"/>
                <a:gd name="T73" fmla="*/ 0 h 66"/>
                <a:gd name="T74" fmla="*/ 2147483646 w 90"/>
                <a:gd name="T75" fmla="*/ 2147483646 h 66"/>
                <a:gd name="T76" fmla="*/ 2147483646 w 90"/>
                <a:gd name="T77" fmla="*/ 2147483646 h 66"/>
                <a:gd name="T78" fmla="*/ 2147483646 w 90"/>
                <a:gd name="T79" fmla="*/ 2147483646 h 66"/>
                <a:gd name="T80" fmla="*/ 2147483646 w 90"/>
                <a:gd name="T81" fmla="*/ 2147483646 h 66"/>
                <a:gd name="T82" fmla="*/ 2147483646 w 90"/>
                <a:gd name="T83" fmla="*/ 2147483646 h 66"/>
                <a:gd name="T84" fmla="*/ 2147483646 w 90"/>
                <a:gd name="T85" fmla="*/ 2147483646 h 66"/>
                <a:gd name="T86" fmla="*/ 2147483646 w 90"/>
                <a:gd name="T87" fmla="*/ 2147483646 h 66"/>
                <a:gd name="T88" fmla="*/ 2147483646 w 90"/>
                <a:gd name="T89" fmla="*/ 2147483646 h 66"/>
                <a:gd name="T90" fmla="*/ 2147483646 w 90"/>
                <a:gd name="T91" fmla="*/ 2147483646 h 66"/>
                <a:gd name="T92" fmla="*/ 2147483646 w 90"/>
                <a:gd name="T93" fmla="*/ 2147483646 h 66"/>
                <a:gd name="T94" fmla="*/ 2147483646 w 90"/>
                <a:gd name="T95" fmla="*/ 2147483646 h 66"/>
                <a:gd name="T96" fmla="*/ 2147483646 w 90"/>
                <a:gd name="T97" fmla="*/ 2147483646 h 66"/>
                <a:gd name="T98" fmla="*/ 2147483646 w 90"/>
                <a:gd name="T99" fmla="*/ 2147483646 h 66"/>
                <a:gd name="T100" fmla="*/ 2147483646 w 90"/>
                <a:gd name="T101" fmla="*/ 2147483646 h 66"/>
                <a:gd name="T102" fmla="*/ 2147483646 w 90"/>
                <a:gd name="T103" fmla="*/ 2147483646 h 66"/>
                <a:gd name="T104" fmla="*/ 2147483646 w 90"/>
                <a:gd name="T105" fmla="*/ 2147483646 h 66"/>
                <a:gd name="T106" fmla="*/ 2147483646 w 90"/>
                <a:gd name="T107" fmla="*/ 2147483646 h 66"/>
                <a:gd name="T108" fmla="*/ 2147483646 w 90"/>
                <a:gd name="T109" fmla="*/ 2147483646 h 66"/>
                <a:gd name="T110" fmla="*/ 2147483646 w 90"/>
                <a:gd name="T111" fmla="*/ 2147483646 h 66"/>
                <a:gd name="T112" fmla="*/ 2147483646 w 90"/>
                <a:gd name="T113" fmla="*/ 2147483646 h 66"/>
                <a:gd name="T114" fmla="*/ 2147483646 w 90"/>
                <a:gd name="T115" fmla="*/ 2147483646 h 66"/>
                <a:gd name="T116" fmla="*/ 2147483646 w 90"/>
                <a:gd name="T117" fmla="*/ 2147483646 h 66"/>
                <a:gd name="T118" fmla="*/ 2147483646 w 90"/>
                <a:gd name="T119" fmla="*/ 2147483646 h 66"/>
                <a:gd name="T120" fmla="*/ 2147483646 w 90"/>
                <a:gd name="T121" fmla="*/ 2147483646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583" name="Freeform 4"/>
            <p:cNvSpPr>
              <a:spLocks/>
            </p:cNvSpPr>
            <p:nvPr/>
          </p:nvSpPr>
          <p:spPr bwMode="auto">
            <a:xfrm>
              <a:off x="3157538" y="1833563"/>
              <a:ext cx="658812" cy="1006475"/>
            </a:xfrm>
            <a:custGeom>
              <a:avLst/>
              <a:gdLst>
                <a:gd name="T0" fmla="*/ 2147483646 w 81"/>
                <a:gd name="T1" fmla="*/ 2147483646 h 130"/>
                <a:gd name="T2" fmla="*/ 2147483646 w 81"/>
                <a:gd name="T3" fmla="*/ 2147483646 h 130"/>
                <a:gd name="T4" fmla="*/ 2147483646 w 81"/>
                <a:gd name="T5" fmla="*/ 2147483646 h 130"/>
                <a:gd name="T6" fmla="*/ 2147483646 w 81"/>
                <a:gd name="T7" fmla="*/ 2147483646 h 130"/>
                <a:gd name="T8" fmla="*/ 2147483646 w 81"/>
                <a:gd name="T9" fmla="*/ 2147483646 h 130"/>
                <a:gd name="T10" fmla="*/ 2147483646 w 81"/>
                <a:gd name="T11" fmla="*/ 2147483646 h 130"/>
                <a:gd name="T12" fmla="*/ 2147483646 w 81"/>
                <a:gd name="T13" fmla="*/ 2147483646 h 130"/>
                <a:gd name="T14" fmla="*/ 2147483646 w 81"/>
                <a:gd name="T15" fmla="*/ 2147483646 h 130"/>
                <a:gd name="T16" fmla="*/ 2147483646 w 81"/>
                <a:gd name="T17" fmla="*/ 2147483646 h 130"/>
                <a:gd name="T18" fmla="*/ 2147483646 w 81"/>
                <a:gd name="T19" fmla="*/ 2147483646 h 130"/>
                <a:gd name="T20" fmla="*/ 2147483646 w 81"/>
                <a:gd name="T21" fmla="*/ 2147483646 h 130"/>
                <a:gd name="T22" fmla="*/ 2147483646 w 81"/>
                <a:gd name="T23" fmla="*/ 2147483646 h 130"/>
                <a:gd name="T24" fmla="*/ 2147483646 w 81"/>
                <a:gd name="T25" fmla="*/ 2147483646 h 130"/>
                <a:gd name="T26" fmla="*/ 2147483646 w 81"/>
                <a:gd name="T27" fmla="*/ 2147483646 h 130"/>
                <a:gd name="T28" fmla="*/ 2147483646 w 81"/>
                <a:gd name="T29" fmla="*/ 0 h 130"/>
                <a:gd name="T30" fmla="*/ 2147483646 w 81"/>
                <a:gd name="T31" fmla="*/ 2147483646 h 130"/>
                <a:gd name="T32" fmla="*/ 2147483646 w 81"/>
                <a:gd name="T33" fmla="*/ 2147483646 h 130"/>
                <a:gd name="T34" fmla="*/ 2147483646 w 81"/>
                <a:gd name="T35" fmla="*/ 2147483646 h 130"/>
                <a:gd name="T36" fmla="*/ 2147483646 w 81"/>
                <a:gd name="T37" fmla="*/ 2147483646 h 130"/>
                <a:gd name="T38" fmla="*/ 2147483646 w 81"/>
                <a:gd name="T39" fmla="*/ 2147483646 h 130"/>
                <a:gd name="T40" fmla="*/ 2147483646 w 81"/>
                <a:gd name="T41" fmla="*/ 2147483646 h 130"/>
                <a:gd name="T42" fmla="*/ 2147483646 w 81"/>
                <a:gd name="T43" fmla="*/ 2147483646 h 130"/>
                <a:gd name="T44" fmla="*/ 2147483646 w 81"/>
                <a:gd name="T45" fmla="*/ 2147483646 h 130"/>
                <a:gd name="T46" fmla="*/ 2147483646 w 81"/>
                <a:gd name="T47" fmla="*/ 2147483646 h 130"/>
                <a:gd name="T48" fmla="*/ 2147483646 w 81"/>
                <a:gd name="T49" fmla="*/ 2147483646 h 130"/>
                <a:gd name="T50" fmla="*/ 2147483646 w 81"/>
                <a:gd name="T51" fmla="*/ 2147483646 h 130"/>
                <a:gd name="T52" fmla="*/ 2147483646 w 81"/>
                <a:gd name="T53" fmla="*/ 2147483646 h 130"/>
                <a:gd name="T54" fmla="*/ 2147483646 w 81"/>
                <a:gd name="T55" fmla="*/ 2147483646 h 130"/>
                <a:gd name="T56" fmla="*/ 2147483646 w 81"/>
                <a:gd name="T57" fmla="*/ 2147483646 h 130"/>
                <a:gd name="T58" fmla="*/ 2147483646 w 81"/>
                <a:gd name="T59" fmla="*/ 2147483646 h 130"/>
                <a:gd name="T60" fmla="*/ 2147483646 w 81"/>
                <a:gd name="T61" fmla="*/ 2147483646 h 130"/>
                <a:gd name="T62" fmla="*/ 2147483646 w 81"/>
                <a:gd name="T63" fmla="*/ 2147483646 h 130"/>
                <a:gd name="T64" fmla="*/ 2147483646 w 81"/>
                <a:gd name="T65" fmla="*/ 2147483646 h 130"/>
                <a:gd name="T66" fmla="*/ 2147483646 w 81"/>
                <a:gd name="T67" fmla="*/ 2147483646 h 130"/>
                <a:gd name="T68" fmla="*/ 2147483646 w 81"/>
                <a:gd name="T69" fmla="*/ 2147483646 h 130"/>
                <a:gd name="T70" fmla="*/ 2147483646 w 81"/>
                <a:gd name="T71" fmla="*/ 2147483646 h 130"/>
                <a:gd name="T72" fmla="*/ 2147483646 w 81"/>
                <a:gd name="T73" fmla="*/ 2147483646 h 130"/>
                <a:gd name="T74" fmla="*/ 2147483646 w 81"/>
                <a:gd name="T75" fmla="*/ 2147483646 h 130"/>
                <a:gd name="T76" fmla="*/ 2147483646 w 81"/>
                <a:gd name="T77" fmla="*/ 2147483646 h 130"/>
                <a:gd name="T78" fmla="*/ 2147483646 w 81"/>
                <a:gd name="T79" fmla="*/ 2147483646 h 130"/>
                <a:gd name="T80" fmla="*/ 2147483646 w 81"/>
                <a:gd name="T81" fmla="*/ 2147483646 h 130"/>
                <a:gd name="T82" fmla="*/ 2147483646 w 81"/>
                <a:gd name="T83" fmla="*/ 2147483646 h 130"/>
                <a:gd name="T84" fmla="*/ 2147483646 w 81"/>
                <a:gd name="T85" fmla="*/ 2147483646 h 130"/>
                <a:gd name="T86" fmla="*/ 2147483646 w 81"/>
                <a:gd name="T87" fmla="*/ 2147483646 h 130"/>
                <a:gd name="T88" fmla="*/ 2147483646 w 81"/>
                <a:gd name="T89" fmla="*/ 2147483646 h 130"/>
                <a:gd name="T90" fmla="*/ 2147483646 w 81"/>
                <a:gd name="T91" fmla="*/ 2147483646 h 130"/>
                <a:gd name="T92" fmla="*/ 2147483646 w 81"/>
                <a:gd name="T93" fmla="*/ 2147483646 h 130"/>
                <a:gd name="T94" fmla="*/ 2147483646 w 81"/>
                <a:gd name="T95" fmla="*/ 2147483646 h 130"/>
                <a:gd name="T96" fmla="*/ 0 w 81"/>
                <a:gd name="T97" fmla="*/ 214748364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584" name="Freeform 5"/>
            <p:cNvSpPr>
              <a:spLocks/>
            </p:cNvSpPr>
            <p:nvPr/>
          </p:nvSpPr>
          <p:spPr bwMode="auto">
            <a:xfrm>
              <a:off x="3435350" y="1857375"/>
              <a:ext cx="1120775" cy="673100"/>
            </a:xfrm>
            <a:custGeom>
              <a:avLst/>
              <a:gdLst>
                <a:gd name="T0" fmla="*/ 2147483646 w 138"/>
                <a:gd name="T1" fmla="*/ 2147483646 h 87"/>
                <a:gd name="T2" fmla="*/ 2147483646 w 138"/>
                <a:gd name="T3" fmla="*/ 2147483646 h 87"/>
                <a:gd name="T4" fmla="*/ 2147483646 w 138"/>
                <a:gd name="T5" fmla="*/ 2147483646 h 87"/>
                <a:gd name="T6" fmla="*/ 2147483646 w 138"/>
                <a:gd name="T7" fmla="*/ 2147483646 h 87"/>
                <a:gd name="T8" fmla="*/ 2147483646 w 138"/>
                <a:gd name="T9" fmla="*/ 2147483646 h 87"/>
                <a:gd name="T10" fmla="*/ 2147483646 w 138"/>
                <a:gd name="T11" fmla="*/ 2147483646 h 87"/>
                <a:gd name="T12" fmla="*/ 2147483646 w 138"/>
                <a:gd name="T13" fmla="*/ 2147483646 h 87"/>
                <a:gd name="T14" fmla="*/ 2147483646 w 138"/>
                <a:gd name="T15" fmla="*/ 2147483646 h 87"/>
                <a:gd name="T16" fmla="*/ 2147483646 w 138"/>
                <a:gd name="T17" fmla="*/ 2147483646 h 87"/>
                <a:gd name="T18" fmla="*/ 2147483646 w 138"/>
                <a:gd name="T19" fmla="*/ 2147483646 h 87"/>
                <a:gd name="T20" fmla="*/ 2147483646 w 138"/>
                <a:gd name="T21" fmla="*/ 2147483646 h 87"/>
                <a:gd name="T22" fmla="*/ 2147483646 w 138"/>
                <a:gd name="T23" fmla="*/ 2147483646 h 87"/>
                <a:gd name="T24" fmla="*/ 2147483646 w 138"/>
                <a:gd name="T25" fmla="*/ 2147483646 h 87"/>
                <a:gd name="T26" fmla="*/ 2147483646 w 138"/>
                <a:gd name="T27" fmla="*/ 2147483646 h 87"/>
                <a:gd name="T28" fmla="*/ 2147483646 w 138"/>
                <a:gd name="T29" fmla="*/ 2147483646 h 87"/>
                <a:gd name="T30" fmla="*/ 2147483646 w 138"/>
                <a:gd name="T31" fmla="*/ 2147483646 h 87"/>
                <a:gd name="T32" fmla="*/ 2147483646 w 138"/>
                <a:gd name="T33" fmla="*/ 2147483646 h 87"/>
                <a:gd name="T34" fmla="*/ 2147483646 w 138"/>
                <a:gd name="T35" fmla="*/ 2147483646 h 87"/>
                <a:gd name="T36" fmla="*/ 2147483646 w 138"/>
                <a:gd name="T37" fmla="*/ 2147483646 h 87"/>
                <a:gd name="T38" fmla="*/ 2147483646 w 138"/>
                <a:gd name="T39" fmla="*/ 2147483646 h 87"/>
                <a:gd name="T40" fmla="*/ 2147483646 w 138"/>
                <a:gd name="T41" fmla="*/ 2147483646 h 87"/>
                <a:gd name="T42" fmla="*/ 2147483646 w 138"/>
                <a:gd name="T43" fmla="*/ 2147483646 h 87"/>
                <a:gd name="T44" fmla="*/ 2147483646 w 138"/>
                <a:gd name="T45" fmla="*/ 2147483646 h 87"/>
                <a:gd name="T46" fmla="*/ 2147483646 w 138"/>
                <a:gd name="T47" fmla="*/ 2147483646 h 87"/>
                <a:gd name="T48" fmla="*/ 2147483646 w 138"/>
                <a:gd name="T49" fmla="*/ 2147483646 h 87"/>
                <a:gd name="T50" fmla="*/ 2147483646 w 138"/>
                <a:gd name="T51" fmla="*/ 2147483646 h 87"/>
                <a:gd name="T52" fmla="*/ 2147483646 w 138"/>
                <a:gd name="T53" fmla="*/ 2147483646 h 87"/>
                <a:gd name="T54" fmla="*/ 2147483646 w 138"/>
                <a:gd name="T55" fmla="*/ 2147483646 h 87"/>
                <a:gd name="T56" fmla="*/ 2147483646 w 138"/>
                <a:gd name="T57" fmla="*/ 2147483646 h 87"/>
                <a:gd name="T58" fmla="*/ 2147483646 w 138"/>
                <a:gd name="T59" fmla="*/ 2147483646 h 87"/>
                <a:gd name="T60" fmla="*/ 2147483646 w 138"/>
                <a:gd name="T61" fmla="*/ 2147483646 h 87"/>
                <a:gd name="T62" fmla="*/ 2147483646 w 138"/>
                <a:gd name="T63" fmla="*/ 2147483646 h 87"/>
                <a:gd name="T64" fmla="*/ 2147483646 w 138"/>
                <a:gd name="T65" fmla="*/ 0 h 87"/>
                <a:gd name="T66" fmla="*/ 2147483646 w 138"/>
                <a:gd name="T67" fmla="*/ 2147483646 h 87"/>
                <a:gd name="T68" fmla="*/ 2147483646 w 138"/>
                <a:gd name="T69" fmla="*/ 2147483646 h 87"/>
                <a:gd name="T70" fmla="*/ 2147483646 w 138"/>
                <a:gd name="T71" fmla="*/ 214748364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585" name="Freeform 6"/>
            <p:cNvSpPr>
              <a:spLocks/>
            </p:cNvSpPr>
            <p:nvPr/>
          </p:nvSpPr>
          <p:spPr bwMode="auto">
            <a:xfrm>
              <a:off x="4514850" y="2003425"/>
              <a:ext cx="723900" cy="427038"/>
            </a:xfrm>
            <a:custGeom>
              <a:avLst/>
              <a:gdLst>
                <a:gd name="T0" fmla="*/ 0 w 89"/>
                <a:gd name="T1" fmla="*/ 2147483646 h 55"/>
                <a:gd name="T2" fmla="*/ 2147483646 w 89"/>
                <a:gd name="T3" fmla="*/ 0 h 55"/>
                <a:gd name="T4" fmla="*/ 2147483646 w 89"/>
                <a:gd name="T5" fmla="*/ 2147483646 h 55"/>
                <a:gd name="T6" fmla="*/ 2147483646 w 89"/>
                <a:gd name="T7" fmla="*/ 2147483646 h 55"/>
                <a:gd name="T8" fmla="*/ 2147483646 w 89"/>
                <a:gd name="T9" fmla="*/ 2147483646 h 55"/>
                <a:gd name="T10" fmla="*/ 2147483646 w 89"/>
                <a:gd name="T11" fmla="*/ 2147483646 h 55"/>
                <a:gd name="T12" fmla="*/ 2147483646 w 89"/>
                <a:gd name="T13" fmla="*/ 2147483646 h 55"/>
                <a:gd name="T14" fmla="*/ 2147483646 w 89"/>
                <a:gd name="T15" fmla="*/ 2147483646 h 55"/>
                <a:gd name="T16" fmla="*/ 2147483646 w 89"/>
                <a:gd name="T17" fmla="*/ 2147483646 h 55"/>
                <a:gd name="T18" fmla="*/ 2147483646 w 89"/>
                <a:gd name="T19" fmla="*/ 2147483646 h 55"/>
                <a:gd name="T20" fmla="*/ 2147483646 w 89"/>
                <a:gd name="T21" fmla="*/ 2147483646 h 55"/>
                <a:gd name="T22" fmla="*/ 2147483646 w 89"/>
                <a:gd name="T23" fmla="*/ 2147483646 h 55"/>
                <a:gd name="T24" fmla="*/ 2147483646 w 89"/>
                <a:gd name="T25" fmla="*/ 2147483646 h 55"/>
                <a:gd name="T26" fmla="*/ 2147483646 w 89"/>
                <a:gd name="T27" fmla="*/ 2147483646 h 55"/>
                <a:gd name="T28" fmla="*/ 2147483646 w 89"/>
                <a:gd name="T29" fmla="*/ 2147483646 h 55"/>
                <a:gd name="T30" fmla="*/ 2147483646 w 89"/>
                <a:gd name="T31" fmla="*/ 2147483646 h 55"/>
                <a:gd name="T32" fmla="*/ 2147483646 w 89"/>
                <a:gd name="T33" fmla="*/ 2147483646 h 55"/>
                <a:gd name="T34" fmla="*/ 2147483646 w 89"/>
                <a:gd name="T35" fmla="*/ 2147483646 h 55"/>
                <a:gd name="T36" fmla="*/ 2147483646 w 89"/>
                <a:gd name="T37" fmla="*/ 2147483646 h 55"/>
                <a:gd name="T38" fmla="*/ 0 w 89"/>
                <a:gd name="T39" fmla="*/ 2147483646 h 55"/>
                <a:gd name="T40" fmla="*/ 0 w 8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586" name="Freeform 7"/>
            <p:cNvSpPr>
              <a:spLocks/>
            </p:cNvSpPr>
            <p:nvPr/>
          </p:nvSpPr>
          <p:spPr bwMode="auto">
            <a:xfrm>
              <a:off x="4483100" y="2398713"/>
              <a:ext cx="766763" cy="495300"/>
            </a:xfrm>
            <a:custGeom>
              <a:avLst/>
              <a:gdLst>
                <a:gd name="T0" fmla="*/ 0 w 94"/>
                <a:gd name="T1" fmla="*/ 2147483646 h 64"/>
                <a:gd name="T2" fmla="*/ 2147483646 w 94"/>
                <a:gd name="T3" fmla="*/ 2147483646 h 64"/>
                <a:gd name="T4" fmla="*/ 2147483646 w 94"/>
                <a:gd name="T5" fmla="*/ 0 h 64"/>
                <a:gd name="T6" fmla="*/ 2147483646 w 94"/>
                <a:gd name="T7" fmla="*/ 2147483646 h 64"/>
                <a:gd name="T8" fmla="*/ 2147483646 w 94"/>
                <a:gd name="T9" fmla="*/ 2147483646 h 64"/>
                <a:gd name="T10" fmla="*/ 2147483646 w 94"/>
                <a:gd name="T11" fmla="*/ 2147483646 h 64"/>
                <a:gd name="T12" fmla="*/ 2147483646 w 94"/>
                <a:gd name="T13" fmla="*/ 2147483646 h 64"/>
                <a:gd name="T14" fmla="*/ 2147483646 w 94"/>
                <a:gd name="T15" fmla="*/ 2147483646 h 64"/>
                <a:gd name="T16" fmla="*/ 2147483646 w 94"/>
                <a:gd name="T17" fmla="*/ 2147483646 h 64"/>
                <a:gd name="T18" fmla="*/ 2147483646 w 94"/>
                <a:gd name="T19" fmla="*/ 2147483646 h 64"/>
                <a:gd name="T20" fmla="*/ 2147483646 w 94"/>
                <a:gd name="T21" fmla="*/ 2147483646 h 64"/>
                <a:gd name="T22" fmla="*/ 2147483646 w 94"/>
                <a:gd name="T23" fmla="*/ 2147483646 h 64"/>
                <a:gd name="T24" fmla="*/ 2147483646 w 94"/>
                <a:gd name="T25" fmla="*/ 2147483646 h 64"/>
                <a:gd name="T26" fmla="*/ 2147483646 w 94"/>
                <a:gd name="T27" fmla="*/ 2147483646 h 64"/>
                <a:gd name="T28" fmla="*/ 2147483646 w 94"/>
                <a:gd name="T29" fmla="*/ 2147483646 h 64"/>
                <a:gd name="T30" fmla="*/ 2147483646 w 94"/>
                <a:gd name="T31" fmla="*/ 2147483646 h 64"/>
                <a:gd name="T32" fmla="*/ 2147483646 w 94"/>
                <a:gd name="T33" fmla="*/ 2147483646 h 64"/>
                <a:gd name="T34" fmla="*/ 2147483646 w 94"/>
                <a:gd name="T35" fmla="*/ 2147483646 h 64"/>
                <a:gd name="T36" fmla="*/ 2147483646 w 94"/>
                <a:gd name="T37" fmla="*/ 2147483646 h 64"/>
                <a:gd name="T38" fmla="*/ 2147483646 w 94"/>
                <a:gd name="T39" fmla="*/ 2147483646 h 64"/>
                <a:gd name="T40" fmla="*/ 2147483646 w 94"/>
                <a:gd name="T41" fmla="*/ 2147483646 h 64"/>
                <a:gd name="T42" fmla="*/ 2147483646 w 94"/>
                <a:gd name="T43" fmla="*/ 2147483646 h 64"/>
                <a:gd name="T44" fmla="*/ 2147483646 w 94"/>
                <a:gd name="T45" fmla="*/ 2147483646 h 64"/>
                <a:gd name="T46" fmla="*/ 2147483646 w 94"/>
                <a:gd name="T47" fmla="*/ 2147483646 h 64"/>
                <a:gd name="T48" fmla="*/ 2147483646 w 94"/>
                <a:gd name="T49" fmla="*/ 2147483646 h 64"/>
                <a:gd name="T50" fmla="*/ 2147483646 w 94"/>
                <a:gd name="T51" fmla="*/ 2147483646 h 64"/>
                <a:gd name="T52" fmla="*/ 2147483646 w 94"/>
                <a:gd name="T53" fmla="*/ 2147483646 h 64"/>
                <a:gd name="T54" fmla="*/ 2147483646 w 94"/>
                <a:gd name="T55" fmla="*/ 2147483646 h 64"/>
                <a:gd name="T56" fmla="*/ 2147483646 w 94"/>
                <a:gd name="T57" fmla="*/ 2147483646 h 64"/>
                <a:gd name="T58" fmla="*/ 2147483646 w 94"/>
                <a:gd name="T59" fmla="*/ 2147483646 h 64"/>
                <a:gd name="T60" fmla="*/ 2147483646 w 94"/>
                <a:gd name="T61" fmla="*/ 2147483646 h 64"/>
                <a:gd name="T62" fmla="*/ 2147483646 w 94"/>
                <a:gd name="T63" fmla="*/ 2147483646 h 64"/>
                <a:gd name="T64" fmla="*/ 2147483646 w 94"/>
                <a:gd name="T65" fmla="*/ 2147483646 h 64"/>
                <a:gd name="T66" fmla="*/ 2147483646 w 94"/>
                <a:gd name="T67" fmla="*/ 2147483646 h 64"/>
                <a:gd name="T68" fmla="*/ 2147483646 w 94"/>
                <a:gd name="T69" fmla="*/ 2147483646 h 64"/>
                <a:gd name="T70" fmla="*/ 0 w 94"/>
                <a:gd name="T71" fmla="*/ 2147483646 h 64"/>
                <a:gd name="T72" fmla="*/ 0 w 94"/>
                <a:gd name="T73" fmla="*/ 2147483646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587" name="Freeform 8"/>
            <p:cNvSpPr>
              <a:spLocks/>
            </p:cNvSpPr>
            <p:nvPr/>
          </p:nvSpPr>
          <p:spPr bwMode="auto">
            <a:xfrm>
              <a:off x="4637088" y="3203575"/>
              <a:ext cx="812800" cy="411163"/>
            </a:xfrm>
            <a:custGeom>
              <a:avLst/>
              <a:gdLst>
                <a:gd name="T0" fmla="*/ 2147483646 w 100"/>
                <a:gd name="T1" fmla="*/ 0 h 53"/>
                <a:gd name="T2" fmla="*/ 2147483646 w 100"/>
                <a:gd name="T3" fmla="*/ 2147483646 h 53"/>
                <a:gd name="T4" fmla="*/ 2147483646 w 100"/>
                <a:gd name="T5" fmla="*/ 2147483646 h 53"/>
                <a:gd name="T6" fmla="*/ 2147483646 w 100"/>
                <a:gd name="T7" fmla="*/ 2147483646 h 53"/>
                <a:gd name="T8" fmla="*/ 2147483646 w 100"/>
                <a:gd name="T9" fmla="*/ 2147483646 h 53"/>
                <a:gd name="T10" fmla="*/ 2147483646 w 100"/>
                <a:gd name="T11" fmla="*/ 2147483646 h 53"/>
                <a:gd name="T12" fmla="*/ 2147483646 w 100"/>
                <a:gd name="T13" fmla="*/ 2147483646 h 53"/>
                <a:gd name="T14" fmla="*/ 2147483646 w 100"/>
                <a:gd name="T15" fmla="*/ 2147483646 h 53"/>
                <a:gd name="T16" fmla="*/ 2147483646 w 100"/>
                <a:gd name="T17" fmla="*/ 2147483646 h 53"/>
                <a:gd name="T18" fmla="*/ 2147483646 w 100"/>
                <a:gd name="T19" fmla="*/ 2147483646 h 53"/>
                <a:gd name="T20" fmla="*/ 2147483646 w 100"/>
                <a:gd name="T21" fmla="*/ 2147483646 h 53"/>
                <a:gd name="T22" fmla="*/ 2147483646 w 100"/>
                <a:gd name="T23" fmla="*/ 2147483646 h 53"/>
                <a:gd name="T24" fmla="*/ 0 w 100"/>
                <a:gd name="T25" fmla="*/ 2147483646 h 53"/>
                <a:gd name="T26" fmla="*/ 2147483646 w 100"/>
                <a:gd name="T27" fmla="*/ 0 h 53"/>
                <a:gd name="T28" fmla="*/ 2147483646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588" name="Freeform 9"/>
            <p:cNvSpPr>
              <a:spLocks/>
            </p:cNvSpPr>
            <p:nvPr/>
          </p:nvSpPr>
          <p:spPr bwMode="auto">
            <a:xfrm>
              <a:off x="5232400" y="2740025"/>
              <a:ext cx="666750" cy="417513"/>
            </a:xfrm>
            <a:custGeom>
              <a:avLst/>
              <a:gdLst>
                <a:gd name="T0" fmla="*/ 2147483646 w 82"/>
                <a:gd name="T1" fmla="*/ 0 h 54"/>
                <a:gd name="T2" fmla="*/ 2147483646 w 82"/>
                <a:gd name="T3" fmla="*/ 2147483646 h 54"/>
                <a:gd name="T4" fmla="*/ 2147483646 w 82"/>
                <a:gd name="T5" fmla="*/ 2147483646 h 54"/>
                <a:gd name="T6" fmla="*/ 2147483646 w 82"/>
                <a:gd name="T7" fmla="*/ 2147483646 h 54"/>
                <a:gd name="T8" fmla="*/ 2147483646 w 82"/>
                <a:gd name="T9" fmla="*/ 2147483646 h 54"/>
                <a:gd name="T10" fmla="*/ 2147483646 w 82"/>
                <a:gd name="T11" fmla="*/ 2147483646 h 54"/>
                <a:gd name="T12" fmla="*/ 2147483646 w 82"/>
                <a:gd name="T13" fmla="*/ 2147483646 h 54"/>
                <a:gd name="T14" fmla="*/ 2147483646 w 82"/>
                <a:gd name="T15" fmla="*/ 2147483646 h 54"/>
                <a:gd name="T16" fmla="*/ 2147483646 w 82"/>
                <a:gd name="T17" fmla="*/ 2147483646 h 54"/>
                <a:gd name="T18" fmla="*/ 2147483646 w 82"/>
                <a:gd name="T19" fmla="*/ 2147483646 h 54"/>
                <a:gd name="T20" fmla="*/ 2147483646 w 82"/>
                <a:gd name="T21" fmla="*/ 2147483646 h 54"/>
                <a:gd name="T22" fmla="*/ 2147483646 w 82"/>
                <a:gd name="T23" fmla="*/ 2147483646 h 54"/>
                <a:gd name="T24" fmla="*/ 2147483646 w 82"/>
                <a:gd name="T25" fmla="*/ 2147483646 h 54"/>
                <a:gd name="T26" fmla="*/ 2147483646 w 82"/>
                <a:gd name="T27" fmla="*/ 2147483646 h 54"/>
                <a:gd name="T28" fmla="*/ 2147483646 w 82"/>
                <a:gd name="T29" fmla="*/ 2147483646 h 54"/>
                <a:gd name="T30" fmla="*/ 2147483646 w 82"/>
                <a:gd name="T31" fmla="*/ 2147483646 h 54"/>
                <a:gd name="T32" fmla="*/ 2147483646 w 82"/>
                <a:gd name="T33" fmla="*/ 2147483646 h 54"/>
                <a:gd name="T34" fmla="*/ 2147483646 w 82"/>
                <a:gd name="T35" fmla="*/ 2147483646 h 54"/>
                <a:gd name="T36" fmla="*/ 2147483646 w 82"/>
                <a:gd name="T37" fmla="*/ 2147483646 h 54"/>
                <a:gd name="T38" fmla="*/ 2147483646 w 82"/>
                <a:gd name="T39" fmla="*/ 2147483646 h 54"/>
                <a:gd name="T40" fmla="*/ 2147483646 w 82"/>
                <a:gd name="T41" fmla="*/ 2147483646 h 54"/>
                <a:gd name="T42" fmla="*/ 2147483646 w 82"/>
                <a:gd name="T43" fmla="*/ 2147483646 h 54"/>
                <a:gd name="T44" fmla="*/ 2147483646 w 82"/>
                <a:gd name="T45" fmla="*/ 2147483646 h 54"/>
                <a:gd name="T46" fmla="*/ 2147483646 w 82"/>
                <a:gd name="T47" fmla="*/ 2147483646 h 54"/>
                <a:gd name="T48" fmla="*/ 2147483646 w 82"/>
                <a:gd name="T49" fmla="*/ 2147483646 h 54"/>
                <a:gd name="T50" fmla="*/ 2147483646 w 82"/>
                <a:gd name="T51" fmla="*/ 2147483646 h 54"/>
                <a:gd name="T52" fmla="*/ 2147483646 w 82"/>
                <a:gd name="T53" fmla="*/ 2147483646 h 54"/>
                <a:gd name="T54" fmla="*/ 2147483646 w 82"/>
                <a:gd name="T55" fmla="*/ 2147483646 h 54"/>
                <a:gd name="T56" fmla="*/ 2147483646 w 82"/>
                <a:gd name="T57" fmla="*/ 2147483646 h 54"/>
                <a:gd name="T58" fmla="*/ 2147483646 w 82"/>
                <a:gd name="T59" fmla="*/ 2147483646 h 54"/>
                <a:gd name="T60" fmla="*/ 2147483646 w 82"/>
                <a:gd name="T61" fmla="*/ 2147483646 h 54"/>
                <a:gd name="T62" fmla="*/ 2147483646 w 82"/>
                <a:gd name="T63" fmla="*/ 2147483646 h 54"/>
                <a:gd name="T64" fmla="*/ 2147483646 w 82"/>
                <a:gd name="T65" fmla="*/ 2147483646 h 54"/>
                <a:gd name="T66" fmla="*/ 2147483646 w 82"/>
                <a:gd name="T67" fmla="*/ 2147483646 h 54"/>
                <a:gd name="T68" fmla="*/ 2147483646 w 82"/>
                <a:gd name="T69" fmla="*/ 2147483646 h 54"/>
                <a:gd name="T70" fmla="*/ 2147483646 w 82"/>
                <a:gd name="T71" fmla="*/ 2147483646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589" name="Freeform 10"/>
            <p:cNvSpPr>
              <a:spLocks/>
            </p:cNvSpPr>
            <p:nvPr/>
          </p:nvSpPr>
          <p:spPr bwMode="auto">
            <a:xfrm>
              <a:off x="5597525" y="2282825"/>
              <a:ext cx="577850" cy="588963"/>
            </a:xfrm>
            <a:custGeom>
              <a:avLst/>
              <a:gdLst>
                <a:gd name="T0" fmla="*/ 2147483646 w 71"/>
                <a:gd name="T1" fmla="*/ 2147483646 h 76"/>
                <a:gd name="T2" fmla="*/ 2147483646 w 71"/>
                <a:gd name="T3" fmla="*/ 2147483646 h 76"/>
                <a:gd name="T4" fmla="*/ 2147483646 w 71"/>
                <a:gd name="T5" fmla="*/ 2147483646 h 76"/>
                <a:gd name="T6" fmla="*/ 2147483646 w 71"/>
                <a:gd name="T7" fmla="*/ 2147483646 h 76"/>
                <a:gd name="T8" fmla="*/ 2147483646 w 71"/>
                <a:gd name="T9" fmla="*/ 2147483646 h 76"/>
                <a:gd name="T10" fmla="*/ 2147483646 w 71"/>
                <a:gd name="T11" fmla="*/ 2147483646 h 76"/>
                <a:gd name="T12" fmla="*/ 2147483646 w 71"/>
                <a:gd name="T13" fmla="*/ 2147483646 h 76"/>
                <a:gd name="T14" fmla="*/ 2147483646 w 71"/>
                <a:gd name="T15" fmla="*/ 2147483646 h 76"/>
                <a:gd name="T16" fmla="*/ 2147483646 w 71"/>
                <a:gd name="T17" fmla="*/ 2147483646 h 76"/>
                <a:gd name="T18" fmla="*/ 2147483646 w 71"/>
                <a:gd name="T19" fmla="*/ 2147483646 h 76"/>
                <a:gd name="T20" fmla="*/ 2147483646 w 71"/>
                <a:gd name="T21" fmla="*/ 2147483646 h 76"/>
                <a:gd name="T22" fmla="*/ 2147483646 w 71"/>
                <a:gd name="T23" fmla="*/ 2147483646 h 76"/>
                <a:gd name="T24" fmla="*/ 2147483646 w 71"/>
                <a:gd name="T25" fmla="*/ 2147483646 h 76"/>
                <a:gd name="T26" fmla="*/ 2147483646 w 71"/>
                <a:gd name="T27" fmla="*/ 2147483646 h 76"/>
                <a:gd name="T28" fmla="*/ 0 w 71"/>
                <a:gd name="T29" fmla="*/ 2147483646 h 76"/>
                <a:gd name="T30" fmla="*/ 2147483646 w 71"/>
                <a:gd name="T31" fmla="*/ 2147483646 h 76"/>
                <a:gd name="T32" fmla="*/ 2147483646 w 71"/>
                <a:gd name="T33" fmla="*/ 2147483646 h 76"/>
                <a:gd name="T34" fmla="*/ 2147483646 w 71"/>
                <a:gd name="T35" fmla="*/ 2147483646 h 76"/>
                <a:gd name="T36" fmla="*/ 2147483646 w 71"/>
                <a:gd name="T37" fmla="*/ 2147483646 h 76"/>
                <a:gd name="T38" fmla="*/ 2147483646 w 71"/>
                <a:gd name="T39" fmla="*/ 2147483646 h 76"/>
                <a:gd name="T40" fmla="*/ 2147483646 w 71"/>
                <a:gd name="T41" fmla="*/ 2147483646 h 76"/>
                <a:gd name="T42" fmla="*/ 2147483646 w 71"/>
                <a:gd name="T43" fmla="*/ 2147483646 h 76"/>
                <a:gd name="T44" fmla="*/ 2147483646 w 71"/>
                <a:gd name="T45" fmla="*/ 2147483646 h 76"/>
                <a:gd name="T46" fmla="*/ 2147483646 w 71"/>
                <a:gd name="T47" fmla="*/ 2147483646 h 76"/>
                <a:gd name="T48" fmla="*/ 2147483646 w 71"/>
                <a:gd name="T49" fmla="*/ 2147483646 h 76"/>
                <a:gd name="T50" fmla="*/ 2147483646 w 71"/>
                <a:gd name="T51" fmla="*/ 2147483646 h 76"/>
                <a:gd name="T52" fmla="*/ 2147483646 w 71"/>
                <a:gd name="T53" fmla="*/ 2147483646 h 76"/>
                <a:gd name="T54" fmla="*/ 2147483646 w 71"/>
                <a:gd name="T55" fmla="*/ 2147483646 h 76"/>
                <a:gd name="T56" fmla="*/ 2147483646 w 71"/>
                <a:gd name="T57" fmla="*/ 2147483646 h 76"/>
                <a:gd name="T58" fmla="*/ 2147483646 w 71"/>
                <a:gd name="T59" fmla="*/ 2147483646 h 76"/>
                <a:gd name="T60" fmla="*/ 2147483646 w 71"/>
                <a:gd name="T61" fmla="*/ 2147483646 h 76"/>
                <a:gd name="T62" fmla="*/ 2147483646 w 71"/>
                <a:gd name="T63" fmla="*/ 2147483646 h 76"/>
                <a:gd name="T64" fmla="*/ 2147483646 w 71"/>
                <a:gd name="T65" fmla="*/ 2147483646 h 76"/>
                <a:gd name="T66" fmla="*/ 2147483646 w 71"/>
                <a:gd name="T67" fmla="*/ 2147483646 h 76"/>
                <a:gd name="T68" fmla="*/ 2147483646 w 71"/>
                <a:gd name="T69" fmla="*/ 2147483646 h 76"/>
                <a:gd name="T70" fmla="*/ 2147483646 w 71"/>
                <a:gd name="T71" fmla="*/ 2147483646 h 76"/>
                <a:gd name="T72" fmla="*/ 2147483646 w 71"/>
                <a:gd name="T73" fmla="*/ 2147483646 h 76"/>
                <a:gd name="T74" fmla="*/ 2147483646 w 71"/>
                <a:gd name="T75" fmla="*/ 2147483646 h 76"/>
                <a:gd name="T76" fmla="*/ 2147483646 w 71"/>
                <a:gd name="T77" fmla="*/ 2147483646 h 76"/>
                <a:gd name="T78" fmla="*/ 2147483646 w 71"/>
                <a:gd name="T79" fmla="*/ 2147483646 h 76"/>
                <a:gd name="T80" fmla="*/ 2147483646 w 71"/>
                <a:gd name="T81" fmla="*/ 2147483646 h 76"/>
                <a:gd name="T82" fmla="*/ 2147483646 w 71"/>
                <a:gd name="T83" fmla="*/ 2147483646 h 76"/>
                <a:gd name="T84" fmla="*/ 2147483646 w 71"/>
                <a:gd name="T85" fmla="*/ 2147483646 h 76"/>
                <a:gd name="T86" fmla="*/ 2147483646 w 71"/>
                <a:gd name="T87" fmla="*/ 2147483646 h 76"/>
                <a:gd name="T88" fmla="*/ 2147483646 w 71"/>
                <a:gd name="T89" fmla="*/ 2147483646 h 76"/>
                <a:gd name="T90" fmla="*/ 2147483646 w 71"/>
                <a:gd name="T91" fmla="*/ 2147483646 h 76"/>
                <a:gd name="T92" fmla="*/ 2147483646 w 71"/>
                <a:gd name="T93" fmla="*/ 2147483646 h 76"/>
                <a:gd name="T94" fmla="*/ 2147483646 w 71"/>
                <a:gd name="T95" fmla="*/ 2147483646 h 76"/>
                <a:gd name="T96" fmla="*/ 2147483646 w 71"/>
                <a:gd name="T97" fmla="*/ 2147483646 h 76"/>
                <a:gd name="T98" fmla="*/ 2147483646 w 71"/>
                <a:gd name="T99" fmla="*/ 2147483646 h 76"/>
                <a:gd name="T100" fmla="*/ 2147483646 w 71"/>
                <a:gd name="T101" fmla="*/ 2147483646 h 76"/>
                <a:gd name="T102" fmla="*/ 2147483646 w 71"/>
                <a:gd name="T103" fmla="*/ 2147483646 h 76"/>
                <a:gd name="T104" fmla="*/ 2147483646 w 71"/>
                <a:gd name="T105" fmla="*/ 2147483646 h 76"/>
                <a:gd name="T106" fmla="*/ 2147483646 w 71"/>
                <a:gd name="T107" fmla="*/ 2147483646 h 76"/>
                <a:gd name="T108" fmla="*/ 2147483646 w 71"/>
                <a:gd name="T109" fmla="*/ 2147483646 h 76"/>
                <a:gd name="T110" fmla="*/ 2147483646 w 71"/>
                <a:gd name="T111" fmla="*/ 2147483646 h 76"/>
                <a:gd name="T112" fmla="*/ 2147483646 w 71"/>
                <a:gd name="T113" fmla="*/ 2147483646 h 76"/>
                <a:gd name="T114" fmla="*/ 2147483646 w 71"/>
                <a:gd name="T115" fmla="*/ 2147483646 h 76"/>
                <a:gd name="T116" fmla="*/ 2147483646 w 71"/>
                <a:gd name="T117" fmla="*/ 2147483646 h 76"/>
                <a:gd name="T118" fmla="*/ 2147483646 w 71"/>
                <a:gd name="T119" fmla="*/ 2147483646 h 76"/>
                <a:gd name="T120" fmla="*/ 2147483646 w 71"/>
                <a:gd name="T121" fmla="*/ 2147483646 h 76"/>
                <a:gd name="T122" fmla="*/ 2147483646 w 71"/>
                <a:gd name="T123" fmla="*/ 214748364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590" name="Freeform 11"/>
            <p:cNvSpPr>
              <a:spLocks/>
            </p:cNvSpPr>
            <p:nvPr/>
          </p:nvSpPr>
          <p:spPr bwMode="auto">
            <a:xfrm>
              <a:off x="6445250" y="2840038"/>
              <a:ext cx="461963" cy="487362"/>
            </a:xfrm>
            <a:custGeom>
              <a:avLst/>
              <a:gdLst>
                <a:gd name="T0" fmla="*/ 2147483646 w 57"/>
                <a:gd name="T1" fmla="*/ 2147483646 h 63"/>
                <a:gd name="T2" fmla="*/ 2147483646 w 57"/>
                <a:gd name="T3" fmla="*/ 2147483646 h 63"/>
                <a:gd name="T4" fmla="*/ 2147483646 w 57"/>
                <a:gd name="T5" fmla="*/ 2147483646 h 63"/>
                <a:gd name="T6" fmla="*/ 2147483646 w 57"/>
                <a:gd name="T7" fmla="*/ 2147483646 h 63"/>
                <a:gd name="T8" fmla="*/ 2147483646 w 57"/>
                <a:gd name="T9" fmla="*/ 2147483646 h 63"/>
                <a:gd name="T10" fmla="*/ 2147483646 w 57"/>
                <a:gd name="T11" fmla="*/ 2147483646 h 63"/>
                <a:gd name="T12" fmla="*/ 2147483646 w 57"/>
                <a:gd name="T13" fmla="*/ 2147483646 h 63"/>
                <a:gd name="T14" fmla="*/ 2147483646 w 57"/>
                <a:gd name="T15" fmla="*/ 2147483646 h 63"/>
                <a:gd name="T16" fmla="*/ 2147483646 w 57"/>
                <a:gd name="T17" fmla="*/ 2147483646 h 63"/>
                <a:gd name="T18" fmla="*/ 2147483646 w 57"/>
                <a:gd name="T19" fmla="*/ 2147483646 h 63"/>
                <a:gd name="T20" fmla="*/ 2147483646 w 57"/>
                <a:gd name="T21" fmla="*/ 2147483646 h 63"/>
                <a:gd name="T22" fmla="*/ 2147483646 w 57"/>
                <a:gd name="T23" fmla="*/ 2147483646 h 63"/>
                <a:gd name="T24" fmla="*/ 2147483646 w 57"/>
                <a:gd name="T25" fmla="*/ 2147483646 h 63"/>
                <a:gd name="T26" fmla="*/ 2147483646 w 57"/>
                <a:gd name="T27" fmla="*/ 2147483646 h 63"/>
                <a:gd name="T28" fmla="*/ 2147483646 w 57"/>
                <a:gd name="T29" fmla="*/ 2147483646 h 63"/>
                <a:gd name="T30" fmla="*/ 2147483646 w 57"/>
                <a:gd name="T31" fmla="*/ 2147483646 h 63"/>
                <a:gd name="T32" fmla="*/ 2147483646 w 57"/>
                <a:gd name="T33" fmla="*/ 2147483646 h 63"/>
                <a:gd name="T34" fmla="*/ 2147483646 w 57"/>
                <a:gd name="T35" fmla="*/ 2147483646 h 63"/>
                <a:gd name="T36" fmla="*/ 2147483646 w 57"/>
                <a:gd name="T37" fmla="*/ 2147483646 h 63"/>
                <a:gd name="T38" fmla="*/ 2147483646 w 57"/>
                <a:gd name="T39" fmla="*/ 2147483646 h 63"/>
                <a:gd name="T40" fmla="*/ 2147483646 w 57"/>
                <a:gd name="T41" fmla="*/ 2147483646 h 63"/>
                <a:gd name="T42" fmla="*/ 2147483646 w 57"/>
                <a:gd name="T43" fmla="*/ 2147483646 h 63"/>
                <a:gd name="T44" fmla="*/ 2147483646 w 57"/>
                <a:gd name="T45" fmla="*/ 2147483646 h 63"/>
                <a:gd name="T46" fmla="*/ 2147483646 w 57"/>
                <a:gd name="T47" fmla="*/ 2147483646 h 63"/>
                <a:gd name="T48" fmla="*/ 2147483646 w 57"/>
                <a:gd name="T49" fmla="*/ 2147483646 h 63"/>
                <a:gd name="T50" fmla="*/ 2147483646 w 57"/>
                <a:gd name="T51" fmla="*/ 2147483646 h 63"/>
                <a:gd name="T52" fmla="*/ 2147483646 w 57"/>
                <a:gd name="T53" fmla="*/ 2147483646 h 63"/>
                <a:gd name="T54" fmla="*/ 2147483646 w 57"/>
                <a:gd name="T55" fmla="*/ 2147483646 h 63"/>
                <a:gd name="T56" fmla="*/ 2147483646 w 57"/>
                <a:gd name="T57" fmla="*/ 2147483646 h 63"/>
                <a:gd name="T58" fmla="*/ 2147483646 w 57"/>
                <a:gd name="T59" fmla="*/ 2147483646 h 63"/>
                <a:gd name="T60" fmla="*/ 2147483646 w 57"/>
                <a:gd name="T61" fmla="*/ 2147483646 h 63"/>
                <a:gd name="T62" fmla="*/ 2147483646 w 57"/>
                <a:gd name="T63" fmla="*/ 2147483646 h 63"/>
                <a:gd name="T64" fmla="*/ 2147483646 w 57"/>
                <a:gd name="T65" fmla="*/ 2147483646 h 63"/>
                <a:gd name="T66" fmla="*/ 2147483646 w 57"/>
                <a:gd name="T67" fmla="*/ 2147483646 h 63"/>
                <a:gd name="T68" fmla="*/ 2147483646 w 57"/>
                <a:gd name="T69" fmla="*/ 2147483646 h 63"/>
                <a:gd name="T70" fmla="*/ 2147483646 w 57"/>
                <a:gd name="T71" fmla="*/ 2147483646 h 63"/>
                <a:gd name="T72" fmla="*/ 2147483646 w 57"/>
                <a:gd name="T73" fmla="*/ 2147483646 h 63"/>
                <a:gd name="T74" fmla="*/ 0 w 57"/>
                <a:gd name="T75" fmla="*/ 2147483646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591" name="Freeform 12"/>
            <p:cNvSpPr>
              <a:spLocks/>
            </p:cNvSpPr>
            <p:nvPr/>
          </p:nvSpPr>
          <p:spPr bwMode="auto">
            <a:xfrm>
              <a:off x="6289675" y="4311650"/>
              <a:ext cx="1003300" cy="719138"/>
            </a:xfrm>
            <a:custGeom>
              <a:avLst/>
              <a:gdLst>
                <a:gd name="T0" fmla="*/ 0 w 123"/>
                <a:gd name="T1" fmla="*/ 2147483646 h 93"/>
                <a:gd name="T2" fmla="*/ 0 w 123"/>
                <a:gd name="T3" fmla="*/ 2147483646 h 93"/>
                <a:gd name="T4" fmla="*/ 2147483646 w 123"/>
                <a:gd name="T5" fmla="*/ 2147483646 h 93"/>
                <a:gd name="T6" fmla="*/ 2147483646 w 123"/>
                <a:gd name="T7" fmla="*/ 2147483646 h 93"/>
                <a:gd name="T8" fmla="*/ 2147483646 w 123"/>
                <a:gd name="T9" fmla="*/ 2147483646 h 93"/>
                <a:gd name="T10" fmla="*/ 2147483646 w 123"/>
                <a:gd name="T11" fmla="*/ 2147483646 h 93"/>
                <a:gd name="T12" fmla="*/ 2147483646 w 123"/>
                <a:gd name="T13" fmla="*/ 2147483646 h 93"/>
                <a:gd name="T14" fmla="*/ 2147483646 w 123"/>
                <a:gd name="T15" fmla="*/ 2147483646 h 93"/>
                <a:gd name="T16" fmla="*/ 2147483646 w 123"/>
                <a:gd name="T17" fmla="*/ 2147483646 h 93"/>
                <a:gd name="T18" fmla="*/ 2147483646 w 123"/>
                <a:gd name="T19" fmla="*/ 2147483646 h 93"/>
                <a:gd name="T20" fmla="*/ 2147483646 w 123"/>
                <a:gd name="T21" fmla="*/ 2147483646 h 93"/>
                <a:gd name="T22" fmla="*/ 2147483646 w 123"/>
                <a:gd name="T23" fmla="*/ 2147483646 h 93"/>
                <a:gd name="T24" fmla="*/ 2147483646 w 123"/>
                <a:gd name="T25" fmla="*/ 2147483646 h 93"/>
                <a:gd name="T26" fmla="*/ 2147483646 w 123"/>
                <a:gd name="T27" fmla="*/ 2147483646 h 93"/>
                <a:gd name="T28" fmla="*/ 2147483646 w 123"/>
                <a:gd name="T29" fmla="*/ 2147483646 h 93"/>
                <a:gd name="T30" fmla="*/ 2147483646 w 123"/>
                <a:gd name="T31" fmla="*/ 2147483646 h 93"/>
                <a:gd name="T32" fmla="*/ 2147483646 w 123"/>
                <a:gd name="T33" fmla="*/ 2147483646 h 93"/>
                <a:gd name="T34" fmla="*/ 2147483646 w 123"/>
                <a:gd name="T35" fmla="*/ 2147483646 h 93"/>
                <a:gd name="T36" fmla="*/ 2147483646 w 123"/>
                <a:gd name="T37" fmla="*/ 2147483646 h 93"/>
                <a:gd name="T38" fmla="*/ 2147483646 w 123"/>
                <a:gd name="T39" fmla="*/ 2147483646 h 93"/>
                <a:gd name="T40" fmla="*/ 2147483646 w 123"/>
                <a:gd name="T41" fmla="*/ 2147483646 h 93"/>
                <a:gd name="T42" fmla="*/ 2147483646 w 123"/>
                <a:gd name="T43" fmla="*/ 2147483646 h 93"/>
                <a:gd name="T44" fmla="*/ 2147483646 w 123"/>
                <a:gd name="T45" fmla="*/ 2147483646 h 93"/>
                <a:gd name="T46" fmla="*/ 2147483646 w 123"/>
                <a:gd name="T47" fmla="*/ 2147483646 h 93"/>
                <a:gd name="T48" fmla="*/ 2147483646 w 123"/>
                <a:gd name="T49" fmla="*/ 2147483646 h 93"/>
                <a:gd name="T50" fmla="*/ 2147483646 w 123"/>
                <a:gd name="T51" fmla="*/ 2147483646 h 93"/>
                <a:gd name="T52" fmla="*/ 2147483646 w 123"/>
                <a:gd name="T53" fmla="*/ 2147483646 h 93"/>
                <a:gd name="T54" fmla="*/ 2147483646 w 123"/>
                <a:gd name="T55" fmla="*/ 2147483646 h 93"/>
                <a:gd name="T56" fmla="*/ 2147483646 w 123"/>
                <a:gd name="T57" fmla="*/ 2147483646 h 93"/>
                <a:gd name="T58" fmla="*/ 2147483646 w 123"/>
                <a:gd name="T59" fmla="*/ 2147483646 h 93"/>
                <a:gd name="T60" fmla="*/ 2147483646 w 123"/>
                <a:gd name="T61" fmla="*/ 2147483646 h 93"/>
                <a:gd name="T62" fmla="*/ 2147483646 w 123"/>
                <a:gd name="T63" fmla="*/ 2147483646 h 93"/>
                <a:gd name="T64" fmla="*/ 2147483646 w 123"/>
                <a:gd name="T65" fmla="*/ 2147483646 h 93"/>
                <a:gd name="T66" fmla="*/ 2147483646 w 123"/>
                <a:gd name="T67" fmla="*/ 2147483646 h 93"/>
                <a:gd name="T68" fmla="*/ 2147483646 w 123"/>
                <a:gd name="T69" fmla="*/ 2147483646 h 93"/>
                <a:gd name="T70" fmla="*/ 2147483646 w 123"/>
                <a:gd name="T71" fmla="*/ 2147483646 h 93"/>
                <a:gd name="T72" fmla="*/ 2147483646 w 123"/>
                <a:gd name="T73" fmla="*/ 2147483646 h 93"/>
                <a:gd name="T74" fmla="*/ 2147483646 w 123"/>
                <a:gd name="T75" fmla="*/ 2147483646 h 93"/>
                <a:gd name="T76" fmla="*/ 2147483646 w 123"/>
                <a:gd name="T77" fmla="*/ 2147483646 h 93"/>
                <a:gd name="T78" fmla="*/ 2147483646 w 123"/>
                <a:gd name="T79" fmla="*/ 2147483646 h 93"/>
                <a:gd name="T80" fmla="*/ 2147483646 w 123"/>
                <a:gd name="T81" fmla="*/ 2147483646 h 93"/>
                <a:gd name="T82" fmla="*/ 2147483646 w 123"/>
                <a:gd name="T83" fmla="*/ 2147483646 h 93"/>
                <a:gd name="T84" fmla="*/ 2147483646 w 123"/>
                <a:gd name="T85" fmla="*/ 2147483646 h 93"/>
                <a:gd name="T86" fmla="*/ 2147483646 w 123"/>
                <a:gd name="T87" fmla="*/ 2147483646 h 93"/>
                <a:gd name="T88" fmla="*/ 2147483646 w 123"/>
                <a:gd name="T89" fmla="*/ 2147483646 h 93"/>
                <a:gd name="T90" fmla="*/ 2147483646 w 123"/>
                <a:gd name="T91" fmla="*/ 2147483646 h 93"/>
                <a:gd name="T92" fmla="*/ 2147483646 w 123"/>
                <a:gd name="T93" fmla="*/ 2147483646 h 93"/>
                <a:gd name="T94" fmla="*/ 2147483646 w 123"/>
                <a:gd name="T95" fmla="*/ 2147483646 h 93"/>
                <a:gd name="T96" fmla="*/ 2147483646 w 123"/>
                <a:gd name="T97" fmla="*/ 2147483646 h 93"/>
                <a:gd name="T98" fmla="*/ 2147483646 w 123"/>
                <a:gd name="T99" fmla="*/ 2147483646 h 93"/>
                <a:gd name="T100" fmla="*/ 2147483646 w 123"/>
                <a:gd name="T101" fmla="*/ 2147483646 h 93"/>
                <a:gd name="T102" fmla="*/ 2147483646 w 123"/>
                <a:gd name="T103" fmla="*/ 2147483646 h 93"/>
                <a:gd name="T104" fmla="*/ 2147483646 w 123"/>
                <a:gd name="T105" fmla="*/ 2147483646 h 93"/>
                <a:gd name="T106" fmla="*/ 2147483646 w 123"/>
                <a:gd name="T107" fmla="*/ 2147483646 h 93"/>
                <a:gd name="T108" fmla="*/ 2147483646 w 123"/>
                <a:gd name="T109" fmla="*/ 2147483646 h 93"/>
                <a:gd name="T110" fmla="*/ 2147483646 w 123"/>
                <a:gd name="T111" fmla="*/ 2147483646 h 93"/>
                <a:gd name="T112" fmla="*/ 2147483646 w 123"/>
                <a:gd name="T113" fmla="*/ 2147483646 h 93"/>
                <a:gd name="T114" fmla="*/ 2147483646 w 123"/>
                <a:gd name="T115" fmla="*/ 2147483646 h 93"/>
                <a:gd name="T116" fmla="*/ 2147483646 w 123"/>
                <a:gd name="T117" fmla="*/ 2147483646 h 93"/>
                <a:gd name="T118" fmla="*/ 2147483646 w 123"/>
                <a:gd name="T119" fmla="*/ 2147483646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592" name="Freeform 13"/>
            <p:cNvSpPr>
              <a:spLocks/>
            </p:cNvSpPr>
            <p:nvPr/>
          </p:nvSpPr>
          <p:spPr bwMode="auto">
            <a:xfrm>
              <a:off x="2368550" y="2562225"/>
              <a:ext cx="877888" cy="1423988"/>
            </a:xfrm>
            <a:custGeom>
              <a:avLst/>
              <a:gdLst>
                <a:gd name="T0" fmla="*/ 2147483646 w 108"/>
                <a:gd name="T1" fmla="*/ 2147483646 h 184"/>
                <a:gd name="T2" fmla="*/ 2147483646 w 108"/>
                <a:gd name="T3" fmla="*/ 2147483646 h 184"/>
                <a:gd name="T4" fmla="*/ 2147483646 w 108"/>
                <a:gd name="T5" fmla="*/ 2147483646 h 184"/>
                <a:gd name="T6" fmla="*/ 2147483646 w 108"/>
                <a:gd name="T7" fmla="*/ 2147483646 h 184"/>
                <a:gd name="T8" fmla="*/ 2147483646 w 108"/>
                <a:gd name="T9" fmla="*/ 2147483646 h 184"/>
                <a:gd name="T10" fmla="*/ 2147483646 w 108"/>
                <a:gd name="T11" fmla="*/ 2147483646 h 184"/>
                <a:gd name="T12" fmla="*/ 2147483646 w 108"/>
                <a:gd name="T13" fmla="*/ 2147483646 h 184"/>
                <a:gd name="T14" fmla="*/ 2147483646 w 108"/>
                <a:gd name="T15" fmla="*/ 2147483646 h 184"/>
                <a:gd name="T16" fmla="*/ 2147483646 w 108"/>
                <a:gd name="T17" fmla="*/ 2147483646 h 184"/>
                <a:gd name="T18" fmla="*/ 2147483646 w 108"/>
                <a:gd name="T19" fmla="*/ 2147483646 h 184"/>
                <a:gd name="T20" fmla="*/ 2147483646 w 108"/>
                <a:gd name="T21" fmla="*/ 2147483646 h 184"/>
                <a:gd name="T22" fmla="*/ 2147483646 w 108"/>
                <a:gd name="T23" fmla="*/ 2147483646 h 184"/>
                <a:gd name="T24" fmla="*/ 2147483646 w 108"/>
                <a:gd name="T25" fmla="*/ 2147483646 h 184"/>
                <a:gd name="T26" fmla="*/ 2147483646 w 108"/>
                <a:gd name="T27" fmla="*/ 2147483646 h 184"/>
                <a:gd name="T28" fmla="*/ 2147483646 w 108"/>
                <a:gd name="T29" fmla="*/ 2147483646 h 184"/>
                <a:gd name="T30" fmla="*/ 2147483646 w 108"/>
                <a:gd name="T31" fmla="*/ 2147483646 h 184"/>
                <a:gd name="T32" fmla="*/ 2147483646 w 108"/>
                <a:gd name="T33" fmla="*/ 2147483646 h 184"/>
                <a:gd name="T34" fmla="*/ 2147483646 w 108"/>
                <a:gd name="T35" fmla="*/ 2147483646 h 184"/>
                <a:gd name="T36" fmla="*/ 2147483646 w 108"/>
                <a:gd name="T37" fmla="*/ 2147483646 h 184"/>
                <a:gd name="T38" fmla="*/ 2147483646 w 108"/>
                <a:gd name="T39" fmla="*/ 2147483646 h 184"/>
                <a:gd name="T40" fmla="*/ 2147483646 w 108"/>
                <a:gd name="T41" fmla="*/ 2147483646 h 184"/>
                <a:gd name="T42" fmla="*/ 2147483646 w 108"/>
                <a:gd name="T43" fmla="*/ 2147483646 h 184"/>
                <a:gd name="T44" fmla="*/ 2147483646 w 108"/>
                <a:gd name="T45" fmla="*/ 2147483646 h 184"/>
                <a:gd name="T46" fmla="*/ 2147483646 w 108"/>
                <a:gd name="T47" fmla="*/ 2147483646 h 184"/>
                <a:gd name="T48" fmla="*/ 2147483646 w 108"/>
                <a:gd name="T49" fmla="*/ 2147483646 h 184"/>
                <a:gd name="T50" fmla="*/ 2147483646 w 108"/>
                <a:gd name="T51" fmla="*/ 2147483646 h 184"/>
                <a:gd name="T52" fmla="*/ 2147483646 w 108"/>
                <a:gd name="T53" fmla="*/ 2147483646 h 184"/>
                <a:gd name="T54" fmla="*/ 2147483646 w 108"/>
                <a:gd name="T55" fmla="*/ 2147483646 h 184"/>
                <a:gd name="T56" fmla="*/ 2147483646 w 108"/>
                <a:gd name="T57" fmla="*/ 2147483646 h 184"/>
                <a:gd name="T58" fmla="*/ 2147483646 w 108"/>
                <a:gd name="T59" fmla="*/ 2147483646 h 184"/>
                <a:gd name="T60" fmla="*/ 2147483646 w 108"/>
                <a:gd name="T61" fmla="*/ 2147483646 h 184"/>
                <a:gd name="T62" fmla="*/ 0 w 108"/>
                <a:gd name="T63" fmla="*/ 2147483646 h 184"/>
                <a:gd name="T64" fmla="*/ 0 w 108"/>
                <a:gd name="T65" fmla="*/ 2147483646 h 184"/>
                <a:gd name="T66" fmla="*/ 2147483646 w 108"/>
                <a:gd name="T67" fmla="*/ 2147483646 h 184"/>
                <a:gd name="T68" fmla="*/ 2147483646 w 108"/>
                <a:gd name="T69" fmla="*/ 2147483646 h 184"/>
                <a:gd name="T70" fmla="*/ 2147483646 w 108"/>
                <a:gd name="T71" fmla="*/ 2147483646 h 184"/>
                <a:gd name="T72" fmla="*/ 2147483646 w 108"/>
                <a:gd name="T73" fmla="*/ 2147483646 h 184"/>
                <a:gd name="T74" fmla="*/ 2147483646 w 108"/>
                <a:gd name="T75" fmla="*/ 2147483646 h 184"/>
                <a:gd name="T76" fmla="*/ 2147483646 w 108"/>
                <a:gd name="T77" fmla="*/ 2147483646 h 184"/>
                <a:gd name="T78" fmla="*/ 2147483646 w 108"/>
                <a:gd name="T79" fmla="*/ 2147483646 h 184"/>
                <a:gd name="T80" fmla="*/ 2147483646 w 108"/>
                <a:gd name="T81" fmla="*/ 2147483646 h 184"/>
                <a:gd name="T82" fmla="*/ 2147483646 w 108"/>
                <a:gd name="T83" fmla="*/ 2147483646 h 184"/>
                <a:gd name="T84" fmla="*/ 2147483646 w 108"/>
                <a:gd name="T85" fmla="*/ 2147483646 h 184"/>
                <a:gd name="T86" fmla="*/ 2147483646 w 108"/>
                <a:gd name="T87" fmla="*/ 2147483646 h 184"/>
                <a:gd name="T88" fmla="*/ 2147483646 w 108"/>
                <a:gd name="T89" fmla="*/ 2147483646 h 184"/>
                <a:gd name="T90" fmla="*/ 2147483646 w 108"/>
                <a:gd name="T91" fmla="*/ 2147483646 h 184"/>
                <a:gd name="T92" fmla="*/ 2147483646 w 108"/>
                <a:gd name="T93" fmla="*/ 2147483646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593" name="Freeform 14"/>
            <p:cNvSpPr>
              <a:spLocks/>
            </p:cNvSpPr>
            <p:nvPr/>
          </p:nvSpPr>
          <p:spPr bwMode="auto">
            <a:xfrm>
              <a:off x="3741738" y="2452688"/>
              <a:ext cx="766762" cy="604837"/>
            </a:xfrm>
            <a:custGeom>
              <a:avLst/>
              <a:gdLst>
                <a:gd name="T0" fmla="*/ 2147483646 w 94"/>
                <a:gd name="T1" fmla="*/ 2147483646 h 78"/>
                <a:gd name="T2" fmla="*/ 2147483646 w 94"/>
                <a:gd name="T3" fmla="*/ 2147483646 h 78"/>
                <a:gd name="T4" fmla="*/ 2147483646 w 94"/>
                <a:gd name="T5" fmla="*/ 2147483646 h 78"/>
                <a:gd name="T6" fmla="*/ 2147483646 w 94"/>
                <a:gd name="T7" fmla="*/ 0 h 78"/>
                <a:gd name="T8" fmla="*/ 2147483646 w 94"/>
                <a:gd name="T9" fmla="*/ 2147483646 h 78"/>
                <a:gd name="T10" fmla="*/ 2147483646 w 94"/>
                <a:gd name="T11" fmla="*/ 2147483646 h 78"/>
                <a:gd name="T12" fmla="*/ 2147483646 w 94"/>
                <a:gd name="T13" fmla="*/ 2147483646 h 78"/>
                <a:gd name="T14" fmla="*/ 0 w 94"/>
                <a:gd name="T15" fmla="*/ 2147483646 h 78"/>
                <a:gd name="T16" fmla="*/ 2147483646 w 94"/>
                <a:gd name="T17" fmla="*/ 2147483646 h 78"/>
                <a:gd name="T18" fmla="*/ 2147483646 w 94"/>
                <a:gd name="T19" fmla="*/ 2147483646 h 78"/>
                <a:gd name="T20" fmla="*/ 2147483646 w 94"/>
                <a:gd name="T21" fmla="*/ 2147483646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594" name="Freeform 15"/>
            <p:cNvSpPr>
              <a:spLocks/>
            </p:cNvSpPr>
            <p:nvPr/>
          </p:nvSpPr>
          <p:spPr bwMode="auto">
            <a:xfrm>
              <a:off x="3865563" y="3003550"/>
              <a:ext cx="804862" cy="595313"/>
            </a:xfrm>
            <a:custGeom>
              <a:avLst/>
              <a:gdLst>
                <a:gd name="T0" fmla="*/ 0 w 99"/>
                <a:gd name="T1" fmla="*/ 2147483646 h 77"/>
                <a:gd name="T2" fmla="*/ 2147483646 w 99"/>
                <a:gd name="T3" fmla="*/ 0 h 77"/>
                <a:gd name="T4" fmla="*/ 2147483646 w 99"/>
                <a:gd name="T5" fmla="*/ 2147483646 h 77"/>
                <a:gd name="T6" fmla="*/ 2147483646 w 99"/>
                <a:gd name="T7" fmla="*/ 2147483646 h 77"/>
                <a:gd name="T8" fmla="*/ 2147483646 w 99"/>
                <a:gd name="T9" fmla="*/ 2147483646 h 77"/>
                <a:gd name="T10" fmla="*/ 2147483646 w 99"/>
                <a:gd name="T11" fmla="*/ 2147483646 h 77"/>
                <a:gd name="T12" fmla="*/ 2147483646 w 99"/>
                <a:gd name="T13" fmla="*/ 2147483646 h 77"/>
                <a:gd name="T14" fmla="*/ 0 w 99"/>
                <a:gd name="T15" fmla="*/ 2147483646 h 77"/>
                <a:gd name="T16" fmla="*/ 0 w 99"/>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it-IT"/>
            </a:p>
          </p:txBody>
        </p:sp>
        <p:sp>
          <p:nvSpPr>
            <p:cNvPr id="109595" name="Freeform 16"/>
            <p:cNvSpPr>
              <a:spLocks/>
            </p:cNvSpPr>
            <p:nvPr/>
          </p:nvSpPr>
          <p:spPr bwMode="auto">
            <a:xfrm>
              <a:off x="3759200" y="3521075"/>
              <a:ext cx="771525" cy="758825"/>
            </a:xfrm>
            <a:custGeom>
              <a:avLst/>
              <a:gdLst>
                <a:gd name="T0" fmla="*/ 2147483646 w 95"/>
                <a:gd name="T1" fmla="*/ 0 h 98"/>
                <a:gd name="T2" fmla="*/ 0 w 95"/>
                <a:gd name="T3" fmla="*/ 2147483646 h 98"/>
                <a:gd name="T4" fmla="*/ 0 w 95"/>
                <a:gd name="T5" fmla="*/ 2147483646 h 98"/>
                <a:gd name="T6" fmla="*/ 2147483646 w 95"/>
                <a:gd name="T7" fmla="*/ 2147483646 h 98"/>
                <a:gd name="T8" fmla="*/ 2147483646 w 95"/>
                <a:gd name="T9" fmla="*/ 2147483646 h 98"/>
                <a:gd name="T10" fmla="*/ 2147483646 w 95"/>
                <a:gd name="T11" fmla="*/ 2147483646 h 98"/>
                <a:gd name="T12" fmla="*/ 2147483646 w 95"/>
                <a:gd name="T13" fmla="*/ 2147483646 h 98"/>
                <a:gd name="T14" fmla="*/ 2147483646 w 95"/>
                <a:gd name="T15" fmla="*/ 2147483646 h 98"/>
                <a:gd name="T16" fmla="*/ 2147483646 w 95"/>
                <a:gd name="T17" fmla="*/ 2147483646 h 98"/>
                <a:gd name="T18" fmla="*/ 2147483646 w 95"/>
                <a:gd name="T19" fmla="*/ 2147483646 h 98"/>
                <a:gd name="T20" fmla="*/ 2147483646 w 95"/>
                <a:gd name="T21" fmla="*/ 2147483646 h 98"/>
                <a:gd name="T22" fmla="*/ 2147483646 w 95"/>
                <a:gd name="T23" fmla="*/ 2147483646 h 98"/>
                <a:gd name="T24" fmla="*/ 2147483646 w 95"/>
                <a:gd name="T25" fmla="*/ 2147483646 h 98"/>
                <a:gd name="T26" fmla="*/ 2147483646 w 95"/>
                <a:gd name="T27" fmla="*/ 2147483646 h 98"/>
                <a:gd name="T28" fmla="*/ 2147483646 w 95"/>
                <a:gd name="T29" fmla="*/ 2147483646 h 98"/>
                <a:gd name="T30" fmla="*/ 2147483646 w 95"/>
                <a:gd name="T31" fmla="*/ 2147483646 h 98"/>
                <a:gd name="T32" fmla="*/ 2147483646 w 95"/>
                <a:gd name="T33" fmla="*/ 0 h 98"/>
                <a:gd name="T34" fmla="*/ 214748364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596" name="Freeform 17"/>
            <p:cNvSpPr>
              <a:spLocks/>
            </p:cNvSpPr>
            <p:nvPr/>
          </p:nvSpPr>
          <p:spPr bwMode="auto">
            <a:xfrm>
              <a:off x="4052888" y="3660775"/>
              <a:ext cx="1536700" cy="1425575"/>
            </a:xfrm>
            <a:custGeom>
              <a:avLst/>
              <a:gdLst>
                <a:gd name="T0" fmla="*/ 2147483646 w 189"/>
                <a:gd name="T1" fmla="*/ 2147483646 h 184"/>
                <a:gd name="T2" fmla="*/ 2147483646 w 189"/>
                <a:gd name="T3" fmla="*/ 2147483646 h 184"/>
                <a:gd name="T4" fmla="*/ 2147483646 w 189"/>
                <a:gd name="T5" fmla="*/ 2147483646 h 184"/>
                <a:gd name="T6" fmla="*/ 2147483646 w 189"/>
                <a:gd name="T7" fmla="*/ 2147483646 h 184"/>
                <a:gd name="T8" fmla="*/ 2147483646 w 189"/>
                <a:gd name="T9" fmla="*/ 2147483646 h 184"/>
                <a:gd name="T10" fmla="*/ 2147483646 w 189"/>
                <a:gd name="T11" fmla="*/ 2147483646 h 184"/>
                <a:gd name="T12" fmla="*/ 2147483646 w 189"/>
                <a:gd name="T13" fmla="*/ 2147483646 h 184"/>
                <a:gd name="T14" fmla="*/ 2147483646 w 189"/>
                <a:gd name="T15" fmla="*/ 2147483646 h 184"/>
                <a:gd name="T16" fmla="*/ 2147483646 w 189"/>
                <a:gd name="T17" fmla="*/ 2147483646 h 184"/>
                <a:gd name="T18" fmla="*/ 2147483646 w 189"/>
                <a:gd name="T19" fmla="*/ 2147483646 h 184"/>
                <a:gd name="T20" fmla="*/ 2147483646 w 189"/>
                <a:gd name="T21" fmla="*/ 2147483646 h 184"/>
                <a:gd name="T22" fmla="*/ 2147483646 w 189"/>
                <a:gd name="T23" fmla="*/ 2147483646 h 184"/>
                <a:gd name="T24" fmla="*/ 2147483646 w 189"/>
                <a:gd name="T25" fmla="*/ 2147483646 h 184"/>
                <a:gd name="T26" fmla="*/ 2147483646 w 189"/>
                <a:gd name="T27" fmla="*/ 2147483646 h 184"/>
                <a:gd name="T28" fmla="*/ 2147483646 w 189"/>
                <a:gd name="T29" fmla="*/ 2147483646 h 184"/>
                <a:gd name="T30" fmla="*/ 2147483646 w 189"/>
                <a:gd name="T31" fmla="*/ 0 h 184"/>
                <a:gd name="T32" fmla="*/ 0 w 189"/>
                <a:gd name="T33" fmla="*/ 2147483646 h 184"/>
                <a:gd name="T34" fmla="*/ 2147483646 w 189"/>
                <a:gd name="T35" fmla="*/ 2147483646 h 184"/>
                <a:gd name="T36" fmla="*/ 2147483646 w 189"/>
                <a:gd name="T37" fmla="*/ 2147483646 h 184"/>
                <a:gd name="T38" fmla="*/ 2147483646 w 189"/>
                <a:gd name="T39" fmla="*/ 2147483646 h 184"/>
                <a:gd name="T40" fmla="*/ 2147483646 w 189"/>
                <a:gd name="T41" fmla="*/ 2147483646 h 184"/>
                <a:gd name="T42" fmla="*/ 2147483646 w 189"/>
                <a:gd name="T43" fmla="*/ 2147483646 h 184"/>
                <a:gd name="T44" fmla="*/ 2147483646 w 189"/>
                <a:gd name="T45" fmla="*/ 2147483646 h 184"/>
                <a:gd name="T46" fmla="*/ 2147483646 w 189"/>
                <a:gd name="T47" fmla="*/ 2147483646 h 184"/>
                <a:gd name="T48" fmla="*/ 2147483646 w 189"/>
                <a:gd name="T49" fmla="*/ 2147483646 h 184"/>
                <a:gd name="T50" fmla="*/ 2147483646 w 189"/>
                <a:gd name="T51" fmla="*/ 2147483646 h 184"/>
                <a:gd name="T52" fmla="*/ 2147483646 w 189"/>
                <a:gd name="T53" fmla="*/ 2147483646 h 184"/>
                <a:gd name="T54" fmla="*/ 2147483646 w 189"/>
                <a:gd name="T55" fmla="*/ 2147483646 h 184"/>
                <a:gd name="T56" fmla="*/ 2147483646 w 189"/>
                <a:gd name="T57" fmla="*/ 2147483646 h 184"/>
                <a:gd name="T58" fmla="*/ 2147483646 w 189"/>
                <a:gd name="T59" fmla="*/ 2147483646 h 184"/>
                <a:gd name="T60" fmla="*/ 2147483646 w 189"/>
                <a:gd name="T61" fmla="*/ 2147483646 h 184"/>
                <a:gd name="T62" fmla="*/ 2147483646 w 189"/>
                <a:gd name="T63" fmla="*/ 2147483646 h 184"/>
                <a:gd name="T64" fmla="*/ 2147483646 w 189"/>
                <a:gd name="T65" fmla="*/ 2147483646 h 184"/>
                <a:gd name="T66" fmla="*/ 2147483646 w 189"/>
                <a:gd name="T67" fmla="*/ 2147483646 h 184"/>
                <a:gd name="T68" fmla="*/ 2147483646 w 189"/>
                <a:gd name="T69" fmla="*/ 2147483646 h 184"/>
                <a:gd name="T70" fmla="*/ 2147483646 w 189"/>
                <a:gd name="T71" fmla="*/ 2147483646 h 184"/>
                <a:gd name="T72" fmla="*/ 2147483646 w 189"/>
                <a:gd name="T73" fmla="*/ 2147483646 h 184"/>
                <a:gd name="T74" fmla="*/ 2147483646 w 189"/>
                <a:gd name="T75" fmla="*/ 2147483646 h 184"/>
                <a:gd name="T76" fmla="*/ 2147483646 w 189"/>
                <a:gd name="T77" fmla="*/ 2147483646 h 184"/>
                <a:gd name="T78" fmla="*/ 2147483646 w 189"/>
                <a:gd name="T79" fmla="*/ 2147483646 h 184"/>
                <a:gd name="T80" fmla="*/ 2147483646 w 189"/>
                <a:gd name="T81" fmla="*/ 2147483646 h 184"/>
                <a:gd name="T82" fmla="*/ 2147483646 w 189"/>
                <a:gd name="T83" fmla="*/ 2147483646 h 184"/>
                <a:gd name="T84" fmla="*/ 2147483646 w 189"/>
                <a:gd name="T85" fmla="*/ 2147483646 h 184"/>
                <a:gd name="T86" fmla="*/ 2147483646 w 189"/>
                <a:gd name="T87" fmla="*/ 2147483646 h 184"/>
                <a:gd name="T88" fmla="*/ 2147483646 w 189"/>
                <a:gd name="T89" fmla="*/ 2147483646 h 184"/>
                <a:gd name="T90" fmla="*/ 2147483646 w 189"/>
                <a:gd name="T91" fmla="*/ 2147483646 h 184"/>
                <a:gd name="T92" fmla="*/ 2147483646 w 189"/>
                <a:gd name="T93" fmla="*/ 2147483646 h 184"/>
                <a:gd name="T94" fmla="*/ 2147483646 w 189"/>
                <a:gd name="T95" fmla="*/ 2147483646 h 184"/>
                <a:gd name="T96" fmla="*/ 2147483646 w 189"/>
                <a:gd name="T97" fmla="*/ 2147483646 h 184"/>
                <a:gd name="T98" fmla="*/ 2147483646 w 189"/>
                <a:gd name="T99" fmla="*/ 2147483646 h 184"/>
                <a:gd name="T100" fmla="*/ 2147483646 w 189"/>
                <a:gd name="T101" fmla="*/ 2147483646 h 184"/>
                <a:gd name="T102" fmla="*/ 2147483646 w 189"/>
                <a:gd name="T103" fmla="*/ 2147483646 h 184"/>
                <a:gd name="T104" fmla="*/ 2147483646 w 189"/>
                <a:gd name="T105" fmla="*/ 2147483646 h 184"/>
                <a:gd name="T106" fmla="*/ 2147483646 w 189"/>
                <a:gd name="T107" fmla="*/ 2147483646 h 184"/>
                <a:gd name="T108" fmla="*/ 2147483646 w 189"/>
                <a:gd name="T109" fmla="*/ 2147483646 h 184"/>
                <a:gd name="T110" fmla="*/ 2147483646 w 189"/>
                <a:gd name="T111" fmla="*/ 2147483646 h 184"/>
                <a:gd name="T112" fmla="*/ 2147483646 w 189"/>
                <a:gd name="T113" fmla="*/ 2147483646 h 184"/>
                <a:gd name="T114" fmla="*/ 2147483646 w 189"/>
                <a:gd name="T115" fmla="*/ 2147483646 h 184"/>
                <a:gd name="T116" fmla="*/ 2147483646 w 189"/>
                <a:gd name="T117" fmla="*/ 2147483646 h 184"/>
                <a:gd name="T118" fmla="*/ 2147483646 w 189"/>
                <a:gd name="T119" fmla="*/ 2147483646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597" name="Freeform 18"/>
            <p:cNvSpPr>
              <a:spLocks/>
            </p:cNvSpPr>
            <p:nvPr/>
          </p:nvSpPr>
          <p:spPr bwMode="auto">
            <a:xfrm>
              <a:off x="6942138" y="2306638"/>
              <a:ext cx="828675" cy="603250"/>
            </a:xfrm>
            <a:custGeom>
              <a:avLst/>
              <a:gdLst>
                <a:gd name="T0" fmla="*/ 2147483646 w 102"/>
                <a:gd name="T1" fmla="*/ 2147483646 h 78"/>
                <a:gd name="T2" fmla="*/ 2147483646 w 102"/>
                <a:gd name="T3" fmla="*/ 2147483646 h 78"/>
                <a:gd name="T4" fmla="*/ 2147483646 w 102"/>
                <a:gd name="T5" fmla="*/ 2147483646 h 78"/>
                <a:gd name="T6" fmla="*/ 2147483646 w 102"/>
                <a:gd name="T7" fmla="*/ 2147483646 h 78"/>
                <a:gd name="T8" fmla="*/ 2147483646 w 102"/>
                <a:gd name="T9" fmla="*/ 2147483646 h 78"/>
                <a:gd name="T10" fmla="*/ 2147483646 w 102"/>
                <a:gd name="T11" fmla="*/ 2147483646 h 78"/>
                <a:gd name="T12" fmla="*/ 2147483646 w 102"/>
                <a:gd name="T13" fmla="*/ 2147483646 h 78"/>
                <a:gd name="T14" fmla="*/ 2147483646 w 102"/>
                <a:gd name="T15" fmla="*/ 2147483646 h 78"/>
                <a:gd name="T16" fmla="*/ 2147483646 w 102"/>
                <a:gd name="T17" fmla="*/ 2147483646 h 78"/>
                <a:gd name="T18" fmla="*/ 2147483646 w 102"/>
                <a:gd name="T19" fmla="*/ 2147483646 h 78"/>
                <a:gd name="T20" fmla="*/ 2147483646 w 102"/>
                <a:gd name="T21" fmla="*/ 2147483646 h 78"/>
                <a:gd name="T22" fmla="*/ 2147483646 w 102"/>
                <a:gd name="T23" fmla="*/ 2147483646 h 78"/>
                <a:gd name="T24" fmla="*/ 2147483646 w 102"/>
                <a:gd name="T25" fmla="*/ 2147483646 h 78"/>
                <a:gd name="T26" fmla="*/ 2147483646 w 102"/>
                <a:gd name="T27" fmla="*/ 2147483646 h 78"/>
                <a:gd name="T28" fmla="*/ 2147483646 w 102"/>
                <a:gd name="T29" fmla="*/ 2147483646 h 78"/>
                <a:gd name="T30" fmla="*/ 2147483646 w 102"/>
                <a:gd name="T31" fmla="*/ 2147483646 h 78"/>
                <a:gd name="T32" fmla="*/ 2147483646 w 102"/>
                <a:gd name="T33" fmla="*/ 2147483646 h 78"/>
                <a:gd name="T34" fmla="*/ 2147483646 w 102"/>
                <a:gd name="T35" fmla="*/ 2147483646 h 78"/>
                <a:gd name="T36" fmla="*/ 2147483646 w 102"/>
                <a:gd name="T37" fmla="*/ 2147483646 h 78"/>
                <a:gd name="T38" fmla="*/ 2147483646 w 102"/>
                <a:gd name="T39" fmla="*/ 2147483646 h 78"/>
                <a:gd name="T40" fmla="*/ 2147483646 w 102"/>
                <a:gd name="T41" fmla="*/ 2147483646 h 78"/>
                <a:gd name="T42" fmla="*/ 2147483646 w 102"/>
                <a:gd name="T43" fmla="*/ 2147483646 h 78"/>
                <a:gd name="T44" fmla="*/ 2147483646 w 102"/>
                <a:gd name="T45" fmla="*/ 2147483646 h 78"/>
                <a:gd name="T46" fmla="*/ 2147483646 w 102"/>
                <a:gd name="T47" fmla="*/ 2147483646 h 78"/>
                <a:gd name="T48" fmla="*/ 2147483646 w 102"/>
                <a:gd name="T49" fmla="*/ 2147483646 h 78"/>
                <a:gd name="T50" fmla="*/ 2147483646 w 102"/>
                <a:gd name="T51" fmla="*/ 2147483646 h 78"/>
                <a:gd name="T52" fmla="*/ 2147483646 w 102"/>
                <a:gd name="T53" fmla="*/ 0 h 78"/>
                <a:gd name="T54" fmla="*/ 2147483646 w 102"/>
                <a:gd name="T55" fmla="*/ 2147483646 h 78"/>
                <a:gd name="T56" fmla="*/ 2147483646 w 102"/>
                <a:gd name="T57" fmla="*/ 2147483646 h 78"/>
                <a:gd name="T58" fmla="*/ 2147483646 w 102"/>
                <a:gd name="T59" fmla="*/ 2147483646 h 78"/>
                <a:gd name="T60" fmla="*/ 2147483646 w 102"/>
                <a:gd name="T61" fmla="*/ 2147483646 h 78"/>
                <a:gd name="T62" fmla="*/ 2147483646 w 102"/>
                <a:gd name="T63" fmla="*/ 2147483646 h 78"/>
                <a:gd name="T64" fmla="*/ 2147483646 w 102"/>
                <a:gd name="T65" fmla="*/ 2147483646 h 78"/>
                <a:gd name="T66" fmla="*/ 2147483646 w 102"/>
                <a:gd name="T67" fmla="*/ 2147483646 h 78"/>
                <a:gd name="T68" fmla="*/ 2147483646 w 102"/>
                <a:gd name="T69" fmla="*/ 2147483646 h 78"/>
                <a:gd name="T70" fmla="*/ 2147483646 w 102"/>
                <a:gd name="T71" fmla="*/ 2147483646 h 78"/>
                <a:gd name="T72" fmla="*/ 2147483646 w 102"/>
                <a:gd name="T73" fmla="*/ 2147483646 h 78"/>
                <a:gd name="T74" fmla="*/ 2147483646 w 102"/>
                <a:gd name="T75" fmla="*/ 2147483646 h 78"/>
                <a:gd name="T76" fmla="*/ 2147483646 w 102"/>
                <a:gd name="T77" fmla="*/ 2147483646 h 78"/>
                <a:gd name="T78" fmla="*/ 2147483646 w 102"/>
                <a:gd name="T79" fmla="*/ 2147483646 h 78"/>
                <a:gd name="T80" fmla="*/ 2147483646 w 102"/>
                <a:gd name="T81" fmla="*/ 2147483646 h 78"/>
                <a:gd name="T82" fmla="*/ 2147483646 w 102"/>
                <a:gd name="T83" fmla="*/ 2147483646 h 78"/>
                <a:gd name="T84" fmla="*/ 2147483646 w 102"/>
                <a:gd name="T85" fmla="*/ 2147483646 h 78"/>
                <a:gd name="T86" fmla="*/ 2147483646 w 102"/>
                <a:gd name="T87" fmla="*/ 2147483646 h 78"/>
                <a:gd name="T88" fmla="*/ 2147483646 w 102"/>
                <a:gd name="T89" fmla="*/ 2147483646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598" name="Freeform 19"/>
            <p:cNvSpPr>
              <a:spLocks/>
            </p:cNvSpPr>
            <p:nvPr/>
          </p:nvSpPr>
          <p:spPr bwMode="auto">
            <a:xfrm>
              <a:off x="7494588" y="2266950"/>
              <a:ext cx="187325" cy="325438"/>
            </a:xfrm>
            <a:custGeom>
              <a:avLst/>
              <a:gdLst>
                <a:gd name="T0" fmla="*/ 0 w 23"/>
                <a:gd name="T1" fmla="*/ 2147483646 h 42"/>
                <a:gd name="T2" fmla="*/ 2147483646 w 23"/>
                <a:gd name="T3" fmla="*/ 2147483646 h 42"/>
                <a:gd name="T4" fmla="*/ 0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2147483646 w 23"/>
                <a:gd name="T21" fmla="*/ 2147483646 h 42"/>
                <a:gd name="T22" fmla="*/ 2147483646 w 23"/>
                <a:gd name="T23" fmla="*/ 2147483646 h 42"/>
                <a:gd name="T24" fmla="*/ 2147483646 w 23"/>
                <a:gd name="T25" fmla="*/ 2147483646 h 42"/>
                <a:gd name="T26" fmla="*/ 2147483646 w 23"/>
                <a:gd name="T27" fmla="*/ 2147483646 h 42"/>
                <a:gd name="T28" fmla="*/ 2147483646 w 23"/>
                <a:gd name="T29" fmla="*/ 2147483646 h 42"/>
                <a:gd name="T30" fmla="*/ 2147483646 w 23"/>
                <a:gd name="T31" fmla="*/ 2147483646 h 42"/>
                <a:gd name="T32" fmla="*/ 2147483646 w 23"/>
                <a:gd name="T33" fmla="*/ 2147483646 h 42"/>
                <a:gd name="T34" fmla="*/ 2147483646 w 23"/>
                <a:gd name="T35" fmla="*/ 2147483646 h 42"/>
                <a:gd name="T36" fmla="*/ 2147483646 w 23"/>
                <a:gd name="T37" fmla="*/ 2147483646 h 42"/>
                <a:gd name="T38" fmla="*/ 2147483646 w 23"/>
                <a:gd name="T39" fmla="*/ 2147483646 h 42"/>
                <a:gd name="T40" fmla="*/ 2147483646 w 23"/>
                <a:gd name="T41" fmla="*/ 2147483646 h 42"/>
                <a:gd name="T42" fmla="*/ 2147483646 w 23"/>
                <a:gd name="T43" fmla="*/ 2147483646 h 42"/>
                <a:gd name="T44" fmla="*/ 2147483646 w 23"/>
                <a:gd name="T45" fmla="*/ 2147483646 h 42"/>
                <a:gd name="T46" fmla="*/ 2147483646 w 23"/>
                <a:gd name="T47" fmla="*/ 2147483646 h 42"/>
                <a:gd name="T48" fmla="*/ 2147483646 w 23"/>
                <a:gd name="T49" fmla="*/ 2147483646 h 42"/>
                <a:gd name="T50" fmla="*/ 2147483646 w 23"/>
                <a:gd name="T51" fmla="*/ 2147483646 h 42"/>
                <a:gd name="T52" fmla="*/ 2147483646 w 23"/>
                <a:gd name="T53" fmla="*/ 2147483646 h 42"/>
                <a:gd name="T54" fmla="*/ 2147483646 w 23"/>
                <a:gd name="T55" fmla="*/ 2147483646 h 42"/>
                <a:gd name="T56" fmla="*/ 2147483646 w 23"/>
                <a:gd name="T57" fmla="*/ 2147483646 h 42"/>
                <a:gd name="T58" fmla="*/ 2147483646 w 23"/>
                <a:gd name="T59" fmla="*/ 2147483646 h 42"/>
                <a:gd name="T60" fmla="*/ 2147483646 w 23"/>
                <a:gd name="T61" fmla="*/ 2147483646 h 42"/>
                <a:gd name="T62" fmla="*/ 2147483646 w 23"/>
                <a:gd name="T63" fmla="*/ 2147483646 h 42"/>
                <a:gd name="T64" fmla="*/ 2147483646 w 23"/>
                <a:gd name="T65" fmla="*/ 2147483646 h 42"/>
                <a:gd name="T66" fmla="*/ 2147483646 w 23"/>
                <a:gd name="T67" fmla="*/ 2147483646 h 42"/>
                <a:gd name="T68" fmla="*/ 2147483646 w 23"/>
                <a:gd name="T69" fmla="*/ 2147483646 h 42"/>
                <a:gd name="T70" fmla="*/ 2147483646 w 23"/>
                <a:gd name="T71" fmla="*/ 2147483646 h 42"/>
                <a:gd name="T72" fmla="*/ 2147483646 w 23"/>
                <a:gd name="T73" fmla="*/ 2147483646 h 42"/>
                <a:gd name="T74" fmla="*/ 2147483646 w 23"/>
                <a:gd name="T75" fmla="*/ 2147483646 h 42"/>
                <a:gd name="T76" fmla="*/ 2147483646 w 23"/>
                <a:gd name="T77" fmla="*/ 2147483646 h 42"/>
                <a:gd name="T78" fmla="*/ 2147483646 w 23"/>
                <a:gd name="T79" fmla="*/ 2147483646 h 42"/>
                <a:gd name="T80" fmla="*/ 2147483646 w 23"/>
                <a:gd name="T81" fmla="*/ 0 h 42"/>
                <a:gd name="T82" fmla="*/ 0 w 23"/>
                <a:gd name="T83" fmla="*/ 2147483646 h 42"/>
                <a:gd name="T84" fmla="*/ 0 w 23"/>
                <a:gd name="T85" fmla="*/ 2147483646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599" name="Freeform 20"/>
            <p:cNvSpPr>
              <a:spLocks/>
            </p:cNvSpPr>
            <p:nvPr/>
          </p:nvSpPr>
          <p:spPr bwMode="auto">
            <a:xfrm>
              <a:off x="3327400" y="2794000"/>
              <a:ext cx="619125" cy="727075"/>
            </a:xfrm>
            <a:custGeom>
              <a:avLst/>
              <a:gdLst>
                <a:gd name="T0" fmla="*/ 2147483646 w 76"/>
                <a:gd name="T1" fmla="*/ 2147483646 h 94"/>
                <a:gd name="T2" fmla="*/ 2147483646 w 76"/>
                <a:gd name="T3" fmla="*/ 2147483646 h 94"/>
                <a:gd name="T4" fmla="*/ 2147483646 w 76"/>
                <a:gd name="T5" fmla="*/ 2147483646 h 94"/>
                <a:gd name="T6" fmla="*/ 2147483646 w 76"/>
                <a:gd name="T7" fmla="*/ 2147483646 h 94"/>
                <a:gd name="T8" fmla="*/ 2147483646 w 76"/>
                <a:gd name="T9" fmla="*/ 0 h 94"/>
                <a:gd name="T10" fmla="*/ 0 w 76"/>
                <a:gd name="T11" fmla="*/ 2147483646 h 94"/>
                <a:gd name="T12" fmla="*/ 0 w 76"/>
                <a:gd name="T13" fmla="*/ 2147483646 h 94"/>
                <a:gd name="T14" fmla="*/ 2147483646 w 76"/>
                <a:gd name="T15" fmla="*/ 2147483646 h 94"/>
                <a:gd name="T16" fmla="*/ 2147483646 w 76"/>
                <a:gd name="T17" fmla="*/ 214748364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00" name="Freeform 21"/>
            <p:cNvSpPr>
              <a:spLocks/>
            </p:cNvSpPr>
            <p:nvPr/>
          </p:nvSpPr>
          <p:spPr bwMode="auto">
            <a:xfrm>
              <a:off x="2439988" y="2035175"/>
              <a:ext cx="881062" cy="696913"/>
            </a:xfrm>
            <a:custGeom>
              <a:avLst/>
              <a:gdLst>
                <a:gd name="T0" fmla="*/ 0 w 108"/>
                <a:gd name="T1" fmla="*/ 2147483646 h 90"/>
                <a:gd name="T2" fmla="*/ 0 w 108"/>
                <a:gd name="T3" fmla="*/ 2147483646 h 90"/>
                <a:gd name="T4" fmla="*/ 2147483646 w 108"/>
                <a:gd name="T5" fmla="*/ 2147483646 h 90"/>
                <a:gd name="T6" fmla="*/ 2147483646 w 108"/>
                <a:gd name="T7" fmla="*/ 2147483646 h 90"/>
                <a:gd name="T8" fmla="*/ 2147483646 w 108"/>
                <a:gd name="T9" fmla="*/ 2147483646 h 90"/>
                <a:gd name="T10" fmla="*/ 2147483646 w 108"/>
                <a:gd name="T11" fmla="*/ 2147483646 h 90"/>
                <a:gd name="T12" fmla="*/ 2147483646 w 108"/>
                <a:gd name="T13" fmla="*/ 2147483646 h 90"/>
                <a:gd name="T14" fmla="*/ 2147483646 w 108"/>
                <a:gd name="T15" fmla="*/ 2147483646 h 90"/>
                <a:gd name="T16" fmla="*/ 2147483646 w 108"/>
                <a:gd name="T17" fmla="*/ 2147483646 h 90"/>
                <a:gd name="T18" fmla="*/ 2147483646 w 108"/>
                <a:gd name="T19" fmla="*/ 2147483646 h 90"/>
                <a:gd name="T20" fmla="*/ 2147483646 w 108"/>
                <a:gd name="T21" fmla="*/ 2147483646 h 90"/>
                <a:gd name="T22" fmla="*/ 2147483646 w 108"/>
                <a:gd name="T23" fmla="*/ 0 h 90"/>
                <a:gd name="T24" fmla="*/ 2147483646 w 108"/>
                <a:gd name="T25" fmla="*/ 0 h 90"/>
                <a:gd name="T26" fmla="*/ 2147483646 w 108"/>
                <a:gd name="T27" fmla="*/ 2147483646 h 90"/>
                <a:gd name="T28" fmla="*/ 2147483646 w 108"/>
                <a:gd name="T29" fmla="*/ 2147483646 h 90"/>
                <a:gd name="T30" fmla="*/ 2147483646 w 108"/>
                <a:gd name="T31" fmla="*/ 2147483646 h 90"/>
                <a:gd name="T32" fmla="*/ 2147483646 w 108"/>
                <a:gd name="T33" fmla="*/ 2147483646 h 90"/>
                <a:gd name="T34" fmla="*/ 2147483646 w 108"/>
                <a:gd name="T35" fmla="*/ 2147483646 h 90"/>
                <a:gd name="T36" fmla="*/ 2147483646 w 108"/>
                <a:gd name="T37" fmla="*/ 2147483646 h 90"/>
                <a:gd name="T38" fmla="*/ 2147483646 w 108"/>
                <a:gd name="T39" fmla="*/ 2147483646 h 90"/>
                <a:gd name="T40" fmla="*/ 2147483646 w 108"/>
                <a:gd name="T41" fmla="*/ 2147483646 h 90"/>
                <a:gd name="T42" fmla="*/ 2147483646 w 108"/>
                <a:gd name="T43" fmla="*/ 2147483646 h 90"/>
                <a:gd name="T44" fmla="*/ 2147483646 w 108"/>
                <a:gd name="T45" fmla="*/ 2147483646 h 90"/>
                <a:gd name="T46" fmla="*/ 2147483646 w 108"/>
                <a:gd name="T47" fmla="*/ 2147483646 h 90"/>
                <a:gd name="T48" fmla="*/ 2147483646 w 108"/>
                <a:gd name="T49" fmla="*/ 2147483646 h 90"/>
                <a:gd name="T50" fmla="*/ 2147483646 w 108"/>
                <a:gd name="T51" fmla="*/ 2147483646 h 90"/>
                <a:gd name="T52" fmla="*/ 2147483646 w 108"/>
                <a:gd name="T53" fmla="*/ 2147483646 h 90"/>
                <a:gd name="T54" fmla="*/ 2147483646 w 108"/>
                <a:gd name="T55" fmla="*/ 2147483646 h 90"/>
                <a:gd name="T56" fmla="*/ 2147483646 w 108"/>
                <a:gd name="T57" fmla="*/ 2147483646 h 90"/>
                <a:gd name="T58" fmla="*/ 2147483646 w 108"/>
                <a:gd name="T59" fmla="*/ 2147483646 h 90"/>
                <a:gd name="T60" fmla="*/ 2147483646 w 108"/>
                <a:gd name="T61" fmla="*/ 2147483646 h 90"/>
                <a:gd name="T62" fmla="*/ 2147483646 w 108"/>
                <a:gd name="T63" fmla="*/ 2147483646 h 90"/>
                <a:gd name="T64" fmla="*/ 2147483646 w 108"/>
                <a:gd name="T65" fmla="*/ 2147483646 h 90"/>
                <a:gd name="T66" fmla="*/ 2147483646 w 108"/>
                <a:gd name="T67" fmla="*/ 2147483646 h 90"/>
                <a:gd name="T68" fmla="*/ 2147483646 w 108"/>
                <a:gd name="T69" fmla="*/ 2147483646 h 90"/>
                <a:gd name="T70" fmla="*/ 2147483646 w 108"/>
                <a:gd name="T71" fmla="*/ 2147483646 h 90"/>
                <a:gd name="T72" fmla="*/ 2147483646 w 108"/>
                <a:gd name="T73" fmla="*/ 2147483646 h 90"/>
                <a:gd name="T74" fmla="*/ 2147483646 w 108"/>
                <a:gd name="T75" fmla="*/ 2147483646 h 90"/>
                <a:gd name="T76" fmla="*/ 2147483646 w 108"/>
                <a:gd name="T77" fmla="*/ 2147483646 h 90"/>
                <a:gd name="T78" fmla="*/ 2147483646 w 108"/>
                <a:gd name="T79" fmla="*/ 2147483646 h 90"/>
                <a:gd name="T80" fmla="*/ 2147483646 w 108"/>
                <a:gd name="T81" fmla="*/ 2147483646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01" name="Freeform 22"/>
            <p:cNvSpPr>
              <a:spLocks/>
            </p:cNvSpPr>
            <p:nvPr/>
          </p:nvSpPr>
          <p:spPr bwMode="auto">
            <a:xfrm>
              <a:off x="2759075" y="2662238"/>
              <a:ext cx="698500" cy="1030287"/>
            </a:xfrm>
            <a:custGeom>
              <a:avLst/>
              <a:gdLst>
                <a:gd name="T0" fmla="*/ 2147483646 w 86"/>
                <a:gd name="T1" fmla="*/ 0 h 133"/>
                <a:gd name="T2" fmla="*/ 0 w 86"/>
                <a:gd name="T3" fmla="*/ 2147483646 h 133"/>
                <a:gd name="T4" fmla="*/ 2147483646 w 86"/>
                <a:gd name="T5" fmla="*/ 2147483646 h 133"/>
                <a:gd name="T6" fmla="*/ 2147483646 w 86"/>
                <a:gd name="T7" fmla="*/ 2147483646 h 133"/>
                <a:gd name="T8" fmla="*/ 2147483646 w 86"/>
                <a:gd name="T9" fmla="*/ 2147483646 h 133"/>
                <a:gd name="T10" fmla="*/ 2147483646 w 86"/>
                <a:gd name="T11" fmla="*/ 2147483646 h 133"/>
                <a:gd name="T12" fmla="*/ 2147483646 w 86"/>
                <a:gd name="T13" fmla="*/ 2147483646 h 133"/>
                <a:gd name="T14" fmla="*/ 2147483646 w 86"/>
                <a:gd name="T15" fmla="*/ 2147483646 h 133"/>
                <a:gd name="T16" fmla="*/ 2147483646 w 86"/>
                <a:gd name="T17" fmla="*/ 2147483646 h 133"/>
                <a:gd name="T18" fmla="*/ 2147483646 w 86"/>
                <a:gd name="T19" fmla="*/ 2147483646 h 133"/>
                <a:gd name="T20" fmla="*/ 2147483646 w 86"/>
                <a:gd name="T21" fmla="*/ 2147483646 h 133"/>
                <a:gd name="T22" fmla="*/ 2147483646 w 86"/>
                <a:gd name="T23" fmla="*/ 2147483646 h 133"/>
                <a:gd name="T24" fmla="*/ 2147483646 w 86"/>
                <a:gd name="T25" fmla="*/ 2147483646 h 133"/>
                <a:gd name="T26" fmla="*/ 2147483646 w 86"/>
                <a:gd name="T27" fmla="*/ 2147483646 h 133"/>
                <a:gd name="T28" fmla="*/ 2147483646 w 86"/>
                <a:gd name="T29" fmla="*/ 2147483646 h 133"/>
                <a:gd name="T30" fmla="*/ 2147483646 w 86"/>
                <a:gd name="T31" fmla="*/ 2147483646 h 133"/>
                <a:gd name="T32" fmla="*/ 2147483646 w 86"/>
                <a:gd name="T33" fmla="*/ 2147483646 h 133"/>
                <a:gd name="T34" fmla="*/ 2147483646 w 86"/>
                <a:gd name="T35" fmla="*/ 2147483646 h 133"/>
                <a:gd name="T36" fmla="*/ 2147483646 w 86"/>
                <a:gd name="T37" fmla="*/ 2147483646 h 133"/>
                <a:gd name="T38" fmla="*/ 2147483646 w 86"/>
                <a:gd name="T39" fmla="*/ 2147483646 h 133"/>
                <a:gd name="T40" fmla="*/ 2147483646 w 86"/>
                <a:gd name="T41" fmla="*/ 0 h 133"/>
                <a:gd name="T42" fmla="*/ 214748364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02" name="Freeform 23"/>
            <p:cNvSpPr>
              <a:spLocks/>
            </p:cNvSpPr>
            <p:nvPr/>
          </p:nvSpPr>
          <p:spPr bwMode="auto">
            <a:xfrm>
              <a:off x="3124200" y="3444875"/>
              <a:ext cx="741363" cy="820738"/>
            </a:xfrm>
            <a:custGeom>
              <a:avLst/>
              <a:gdLst>
                <a:gd name="T0" fmla="*/ 2147483646 w 91"/>
                <a:gd name="T1" fmla="*/ 2147483646 h 106"/>
                <a:gd name="T2" fmla="*/ 2147483646 w 91"/>
                <a:gd name="T3" fmla="*/ 2147483646 h 106"/>
                <a:gd name="T4" fmla="*/ 2147483646 w 91"/>
                <a:gd name="T5" fmla="*/ 0 h 106"/>
                <a:gd name="T6" fmla="*/ 2147483646 w 91"/>
                <a:gd name="T7" fmla="*/ 0 h 106"/>
                <a:gd name="T8" fmla="*/ 2147483646 w 91"/>
                <a:gd name="T9" fmla="*/ 2147483646 h 106"/>
                <a:gd name="T10" fmla="*/ 2147483646 w 91"/>
                <a:gd name="T11" fmla="*/ 2147483646 h 106"/>
                <a:gd name="T12" fmla="*/ 2147483646 w 91"/>
                <a:gd name="T13" fmla="*/ 2147483646 h 106"/>
                <a:gd name="T14" fmla="*/ 2147483646 w 91"/>
                <a:gd name="T15" fmla="*/ 2147483646 h 106"/>
                <a:gd name="T16" fmla="*/ 2147483646 w 91"/>
                <a:gd name="T17" fmla="*/ 2147483646 h 106"/>
                <a:gd name="T18" fmla="*/ 2147483646 w 91"/>
                <a:gd name="T19" fmla="*/ 2147483646 h 106"/>
                <a:gd name="T20" fmla="*/ 2147483646 w 91"/>
                <a:gd name="T21" fmla="*/ 2147483646 h 106"/>
                <a:gd name="T22" fmla="*/ 2147483646 w 91"/>
                <a:gd name="T23" fmla="*/ 2147483646 h 106"/>
                <a:gd name="T24" fmla="*/ 2147483646 w 91"/>
                <a:gd name="T25" fmla="*/ 2147483646 h 106"/>
                <a:gd name="T26" fmla="*/ 2147483646 w 91"/>
                <a:gd name="T27" fmla="*/ 2147483646 h 106"/>
                <a:gd name="T28" fmla="*/ 2147483646 w 91"/>
                <a:gd name="T29" fmla="*/ 2147483646 h 106"/>
                <a:gd name="T30" fmla="*/ 2147483646 w 91"/>
                <a:gd name="T31" fmla="*/ 2147483646 h 106"/>
                <a:gd name="T32" fmla="*/ 2147483646 w 91"/>
                <a:gd name="T33" fmla="*/ 2147483646 h 106"/>
                <a:gd name="T34" fmla="*/ 2147483646 w 91"/>
                <a:gd name="T35" fmla="*/ 2147483646 h 106"/>
                <a:gd name="T36" fmla="*/ 2147483646 w 91"/>
                <a:gd name="T37" fmla="*/ 2147483646 h 106"/>
                <a:gd name="T38" fmla="*/ 2147483646 w 91"/>
                <a:gd name="T39" fmla="*/ 2147483646 h 106"/>
                <a:gd name="T40" fmla="*/ 2147483646 w 91"/>
                <a:gd name="T41" fmla="*/ 2147483646 h 106"/>
                <a:gd name="T42" fmla="*/ 2147483646 w 91"/>
                <a:gd name="T43" fmla="*/ 2147483646 h 106"/>
                <a:gd name="T44" fmla="*/ 2147483646 w 91"/>
                <a:gd name="T45" fmla="*/ 2147483646 h 106"/>
                <a:gd name="T46" fmla="*/ 2147483646 w 91"/>
                <a:gd name="T47" fmla="*/ 2147483646 h 106"/>
                <a:gd name="T48" fmla="*/ 2147483646 w 91"/>
                <a:gd name="T49" fmla="*/ 2147483646 h 106"/>
                <a:gd name="T50" fmla="*/ 2147483646 w 91"/>
                <a:gd name="T51" fmla="*/ 2147483646 h 106"/>
                <a:gd name="T52" fmla="*/ 2147483646 w 91"/>
                <a:gd name="T53" fmla="*/ 2147483646 h 106"/>
                <a:gd name="T54" fmla="*/ 2147483646 w 91"/>
                <a:gd name="T55" fmla="*/ 2147483646 h 106"/>
                <a:gd name="T56" fmla="*/ 2147483646 w 91"/>
                <a:gd name="T57" fmla="*/ 2147483646 h 106"/>
                <a:gd name="T58" fmla="*/ 2147483646 w 91"/>
                <a:gd name="T59" fmla="*/ 2147483646 h 106"/>
                <a:gd name="T60" fmla="*/ 2147483646 w 91"/>
                <a:gd name="T61" fmla="*/ 2147483646 h 106"/>
                <a:gd name="T62" fmla="*/ 2147483646 w 91"/>
                <a:gd name="T63" fmla="*/ 2147483646 h 106"/>
                <a:gd name="T64" fmla="*/ 2147483646 w 91"/>
                <a:gd name="T65" fmla="*/ 2147483646 h 106"/>
                <a:gd name="T66" fmla="*/ 2147483646 w 91"/>
                <a:gd name="T67" fmla="*/ 2147483646 h 106"/>
                <a:gd name="T68" fmla="*/ 2147483646 w 91"/>
                <a:gd name="T69" fmla="*/ 2147483646 h 106"/>
                <a:gd name="T70" fmla="*/ 2147483646 w 91"/>
                <a:gd name="T71" fmla="*/ 2147483646 h 106"/>
                <a:gd name="T72" fmla="*/ 2147483646 w 91"/>
                <a:gd name="T73" fmla="*/ 2147483646 h 106"/>
                <a:gd name="T74" fmla="*/ 2147483646 w 91"/>
                <a:gd name="T75" fmla="*/ 2147483646 h 106"/>
                <a:gd name="T76" fmla="*/ 2147483646 w 91"/>
                <a:gd name="T77" fmla="*/ 2147483646 h 106"/>
                <a:gd name="T78" fmla="*/ 2147483646 w 91"/>
                <a:gd name="T79" fmla="*/ 2147483646 h 106"/>
                <a:gd name="T80" fmla="*/ 2147483646 w 91"/>
                <a:gd name="T81" fmla="*/ 2147483646 h 106"/>
                <a:gd name="T82" fmla="*/ 2147483646 w 91"/>
                <a:gd name="T83" fmla="*/ 2147483646 h 106"/>
                <a:gd name="T84" fmla="*/ 2147483646 w 91"/>
                <a:gd name="T85" fmla="*/ 2147483646 h 106"/>
                <a:gd name="T86" fmla="*/ 2147483646 w 91"/>
                <a:gd name="T87" fmla="*/ 2147483646 h 106"/>
                <a:gd name="T88" fmla="*/ 2147483646 w 91"/>
                <a:gd name="T89" fmla="*/ 2147483646 h 106"/>
                <a:gd name="T90" fmla="*/ 2147483646 w 91"/>
                <a:gd name="T91" fmla="*/ 2147483646 h 106"/>
                <a:gd name="T92" fmla="*/ 2147483646 w 91"/>
                <a:gd name="T93" fmla="*/ 2147483646 h 106"/>
                <a:gd name="T94" fmla="*/ 2147483646 w 91"/>
                <a:gd name="T95" fmla="*/ 2147483646 h 106"/>
                <a:gd name="T96" fmla="*/ 2147483646 w 91"/>
                <a:gd name="T97" fmla="*/ 2147483646 h 106"/>
                <a:gd name="T98" fmla="*/ 0 w 91"/>
                <a:gd name="T99" fmla="*/ 2147483646 h 106"/>
                <a:gd name="T100" fmla="*/ 2147483646 w 91"/>
                <a:gd name="T101" fmla="*/ 2147483646 h 106"/>
                <a:gd name="T102" fmla="*/ 2147483646 w 91"/>
                <a:gd name="T103" fmla="*/ 2147483646 h 106"/>
                <a:gd name="T104" fmla="*/ 2147483646 w 91"/>
                <a:gd name="T105" fmla="*/ 2147483646 h 106"/>
                <a:gd name="T106" fmla="*/ 2147483646 w 91"/>
                <a:gd name="T107" fmla="*/ 214748364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03" name="Freeform 24"/>
            <p:cNvSpPr>
              <a:spLocks/>
            </p:cNvSpPr>
            <p:nvPr/>
          </p:nvSpPr>
          <p:spPr bwMode="auto">
            <a:xfrm>
              <a:off x="5183188" y="1981200"/>
              <a:ext cx="723900" cy="773113"/>
            </a:xfrm>
            <a:custGeom>
              <a:avLst/>
              <a:gdLst>
                <a:gd name="T0" fmla="*/ 2147483646 w 89"/>
                <a:gd name="T1" fmla="*/ 2147483646 h 100"/>
                <a:gd name="T2" fmla="*/ 2147483646 w 89"/>
                <a:gd name="T3" fmla="*/ 2147483646 h 100"/>
                <a:gd name="T4" fmla="*/ 2147483646 w 89"/>
                <a:gd name="T5" fmla="*/ 2147483646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0 w 89"/>
                <a:gd name="T17" fmla="*/ 2147483646 h 100"/>
                <a:gd name="T18" fmla="*/ 2147483646 w 89"/>
                <a:gd name="T19" fmla="*/ 2147483646 h 100"/>
                <a:gd name="T20" fmla="*/ 0 w 89"/>
                <a:gd name="T21" fmla="*/ 2147483646 h 100"/>
                <a:gd name="T22" fmla="*/ 2147483646 w 89"/>
                <a:gd name="T23" fmla="*/ 2147483646 h 100"/>
                <a:gd name="T24" fmla="*/ 2147483646 w 89"/>
                <a:gd name="T25" fmla="*/ 2147483646 h 100"/>
                <a:gd name="T26" fmla="*/ 2147483646 w 89"/>
                <a:gd name="T27" fmla="*/ 2147483646 h 100"/>
                <a:gd name="T28" fmla="*/ 2147483646 w 89"/>
                <a:gd name="T29" fmla="*/ 2147483646 h 100"/>
                <a:gd name="T30" fmla="*/ 2147483646 w 89"/>
                <a:gd name="T31" fmla="*/ 2147483646 h 100"/>
                <a:gd name="T32" fmla="*/ 2147483646 w 89"/>
                <a:gd name="T33" fmla="*/ 2147483646 h 100"/>
                <a:gd name="T34" fmla="*/ 2147483646 w 89"/>
                <a:gd name="T35" fmla="*/ 2147483646 h 100"/>
                <a:gd name="T36" fmla="*/ 2147483646 w 89"/>
                <a:gd name="T37" fmla="*/ 2147483646 h 100"/>
                <a:gd name="T38" fmla="*/ 2147483646 w 89"/>
                <a:gd name="T39" fmla="*/ 2147483646 h 100"/>
                <a:gd name="T40" fmla="*/ 2147483646 w 89"/>
                <a:gd name="T41" fmla="*/ 2147483646 h 100"/>
                <a:gd name="T42" fmla="*/ 2147483646 w 89"/>
                <a:gd name="T43" fmla="*/ 2147483646 h 100"/>
                <a:gd name="T44" fmla="*/ 2147483646 w 89"/>
                <a:gd name="T45" fmla="*/ 2147483646 h 100"/>
                <a:gd name="T46" fmla="*/ 2147483646 w 89"/>
                <a:gd name="T47" fmla="*/ 2147483646 h 100"/>
                <a:gd name="T48" fmla="*/ 2147483646 w 89"/>
                <a:gd name="T49" fmla="*/ 2147483646 h 100"/>
                <a:gd name="T50" fmla="*/ 2147483646 w 89"/>
                <a:gd name="T51" fmla="*/ 2147483646 h 100"/>
                <a:gd name="T52" fmla="*/ 2147483646 w 89"/>
                <a:gd name="T53" fmla="*/ 2147483646 h 100"/>
                <a:gd name="T54" fmla="*/ 2147483646 w 89"/>
                <a:gd name="T55" fmla="*/ 2147483646 h 100"/>
                <a:gd name="T56" fmla="*/ 2147483646 w 89"/>
                <a:gd name="T57" fmla="*/ 2147483646 h 100"/>
                <a:gd name="T58" fmla="*/ 2147483646 w 89"/>
                <a:gd name="T59" fmla="*/ 2147483646 h 100"/>
                <a:gd name="T60" fmla="*/ 2147483646 w 89"/>
                <a:gd name="T61" fmla="*/ 2147483646 h 100"/>
                <a:gd name="T62" fmla="*/ 2147483646 w 89"/>
                <a:gd name="T63" fmla="*/ 2147483646 h 100"/>
                <a:gd name="T64" fmla="*/ 2147483646 w 89"/>
                <a:gd name="T65" fmla="*/ 2147483646 h 100"/>
                <a:gd name="T66" fmla="*/ 2147483646 w 89"/>
                <a:gd name="T67" fmla="*/ 2147483646 h 100"/>
                <a:gd name="T68" fmla="*/ 2147483646 w 89"/>
                <a:gd name="T69" fmla="*/ 2147483646 h 100"/>
                <a:gd name="T70" fmla="*/ 2147483646 w 89"/>
                <a:gd name="T71" fmla="*/ 2147483646 h 100"/>
                <a:gd name="T72" fmla="*/ 2147483646 w 89"/>
                <a:gd name="T73" fmla="*/ 2147483646 h 100"/>
                <a:gd name="T74" fmla="*/ 2147483646 w 89"/>
                <a:gd name="T75" fmla="*/ 2147483646 h 100"/>
                <a:gd name="T76" fmla="*/ 2147483646 w 89"/>
                <a:gd name="T77" fmla="*/ 2147483646 h 100"/>
                <a:gd name="T78" fmla="*/ 2147483646 w 89"/>
                <a:gd name="T79" fmla="*/ 2147483646 h 100"/>
                <a:gd name="T80" fmla="*/ 2147483646 w 89"/>
                <a:gd name="T81" fmla="*/ 2147483646 h 100"/>
                <a:gd name="T82" fmla="*/ 2147483646 w 89"/>
                <a:gd name="T83" fmla="*/ 2147483646 h 100"/>
                <a:gd name="T84" fmla="*/ 2147483646 w 89"/>
                <a:gd name="T85" fmla="*/ 2147483646 h 100"/>
                <a:gd name="T86" fmla="*/ 2147483646 w 89"/>
                <a:gd name="T87" fmla="*/ 2147483646 h 100"/>
                <a:gd name="T88" fmla="*/ 2147483646 w 89"/>
                <a:gd name="T89" fmla="*/ 2147483646 h 100"/>
                <a:gd name="T90" fmla="*/ 2147483646 w 89"/>
                <a:gd name="T91" fmla="*/ 2147483646 h 100"/>
                <a:gd name="T92" fmla="*/ 2147483646 w 89"/>
                <a:gd name="T93" fmla="*/ 2147483646 h 100"/>
                <a:gd name="T94" fmla="*/ 2147483646 w 89"/>
                <a:gd name="T95" fmla="*/ 2147483646 h 100"/>
                <a:gd name="T96" fmla="*/ 2147483646 w 89"/>
                <a:gd name="T97" fmla="*/ 2147483646 h 100"/>
                <a:gd name="T98" fmla="*/ 2147483646 w 89"/>
                <a:gd name="T99" fmla="*/ 2147483646 h 100"/>
                <a:gd name="T100" fmla="*/ 2147483646 w 89"/>
                <a:gd name="T101" fmla="*/ 2147483646 h 100"/>
                <a:gd name="T102" fmla="*/ 2147483646 w 89"/>
                <a:gd name="T103" fmla="*/ 2147483646 h 100"/>
                <a:gd name="T104" fmla="*/ 2147483646 w 89"/>
                <a:gd name="T105" fmla="*/ 2147483646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04" name="Freeform 25"/>
            <p:cNvSpPr>
              <a:spLocks/>
            </p:cNvSpPr>
            <p:nvPr/>
          </p:nvSpPr>
          <p:spPr bwMode="auto">
            <a:xfrm>
              <a:off x="5768975" y="2855913"/>
              <a:ext cx="439738" cy="735012"/>
            </a:xfrm>
            <a:custGeom>
              <a:avLst/>
              <a:gdLst>
                <a:gd name="T0" fmla="*/ 2147483646 w 54"/>
                <a:gd name="T1" fmla="*/ 2147483646 h 95"/>
                <a:gd name="T2" fmla="*/ 2147483646 w 54"/>
                <a:gd name="T3" fmla="*/ 2147483646 h 95"/>
                <a:gd name="T4" fmla="*/ 2147483646 w 54"/>
                <a:gd name="T5" fmla="*/ 2147483646 h 95"/>
                <a:gd name="T6" fmla="*/ 2147483646 w 54"/>
                <a:gd name="T7" fmla="*/ 2147483646 h 95"/>
                <a:gd name="T8" fmla="*/ 2147483646 w 54"/>
                <a:gd name="T9" fmla="*/ 2147483646 h 95"/>
                <a:gd name="T10" fmla="*/ 2147483646 w 54"/>
                <a:gd name="T11" fmla="*/ 2147483646 h 95"/>
                <a:gd name="T12" fmla="*/ 2147483646 w 54"/>
                <a:gd name="T13" fmla="*/ 2147483646 h 95"/>
                <a:gd name="T14" fmla="*/ 2147483646 w 54"/>
                <a:gd name="T15" fmla="*/ 2147483646 h 95"/>
                <a:gd name="T16" fmla="*/ 2147483646 w 54"/>
                <a:gd name="T17" fmla="*/ 2147483646 h 95"/>
                <a:gd name="T18" fmla="*/ 2147483646 w 54"/>
                <a:gd name="T19" fmla="*/ 2147483646 h 95"/>
                <a:gd name="T20" fmla="*/ 2147483646 w 54"/>
                <a:gd name="T21" fmla="*/ 2147483646 h 95"/>
                <a:gd name="T22" fmla="*/ 2147483646 w 54"/>
                <a:gd name="T23" fmla="*/ 2147483646 h 95"/>
                <a:gd name="T24" fmla="*/ 0 w 54"/>
                <a:gd name="T25" fmla="*/ 2147483646 h 95"/>
                <a:gd name="T26" fmla="*/ 0 w 54"/>
                <a:gd name="T27" fmla="*/ 2147483646 h 95"/>
                <a:gd name="T28" fmla="*/ 2147483646 w 54"/>
                <a:gd name="T29" fmla="*/ 2147483646 h 95"/>
                <a:gd name="T30" fmla="*/ 2147483646 w 54"/>
                <a:gd name="T31" fmla="*/ 2147483646 h 95"/>
                <a:gd name="T32" fmla="*/ 2147483646 w 54"/>
                <a:gd name="T33" fmla="*/ 2147483646 h 95"/>
                <a:gd name="T34" fmla="*/ 2147483646 w 54"/>
                <a:gd name="T35" fmla="*/ 2147483646 h 95"/>
                <a:gd name="T36" fmla="*/ 2147483646 w 54"/>
                <a:gd name="T37" fmla="*/ 2147483646 h 95"/>
                <a:gd name="T38" fmla="*/ 2147483646 w 54"/>
                <a:gd name="T39" fmla="*/ 2147483646 h 95"/>
                <a:gd name="T40" fmla="*/ 2147483646 w 54"/>
                <a:gd name="T41" fmla="*/ 2147483646 h 95"/>
                <a:gd name="T42" fmla="*/ 2147483646 w 54"/>
                <a:gd name="T43" fmla="*/ 2147483646 h 95"/>
                <a:gd name="T44" fmla="*/ 2147483646 w 54"/>
                <a:gd name="T45" fmla="*/ 2147483646 h 95"/>
                <a:gd name="T46" fmla="*/ 2147483646 w 54"/>
                <a:gd name="T47" fmla="*/ 2147483646 h 95"/>
                <a:gd name="T48" fmla="*/ 2147483646 w 54"/>
                <a:gd name="T49" fmla="*/ 2147483646 h 95"/>
                <a:gd name="T50" fmla="*/ 2147483646 w 54"/>
                <a:gd name="T51" fmla="*/ 2147483646 h 95"/>
                <a:gd name="T52" fmla="*/ 2147483646 w 54"/>
                <a:gd name="T53" fmla="*/ 2147483646 h 95"/>
                <a:gd name="T54" fmla="*/ 2147483646 w 54"/>
                <a:gd name="T55" fmla="*/ 2147483646 h 95"/>
                <a:gd name="T56" fmla="*/ 2147483646 w 54"/>
                <a:gd name="T57" fmla="*/ 2147483646 h 95"/>
                <a:gd name="T58" fmla="*/ 2147483646 w 54"/>
                <a:gd name="T59" fmla="*/ 2147483646 h 95"/>
                <a:gd name="T60" fmla="*/ 2147483646 w 54"/>
                <a:gd name="T61" fmla="*/ 2147483646 h 95"/>
                <a:gd name="T62" fmla="*/ 2147483646 w 54"/>
                <a:gd name="T63" fmla="*/ 2147483646 h 95"/>
                <a:gd name="T64" fmla="*/ 2147483646 w 54"/>
                <a:gd name="T65" fmla="*/ 2147483646 h 95"/>
                <a:gd name="T66" fmla="*/ 2147483646 w 54"/>
                <a:gd name="T67" fmla="*/ 2147483646 h 95"/>
                <a:gd name="T68" fmla="*/ 2147483646 w 54"/>
                <a:gd name="T69" fmla="*/ 2147483646 h 95"/>
                <a:gd name="T70" fmla="*/ 2147483646 w 54"/>
                <a:gd name="T71" fmla="*/ 2147483646 h 95"/>
                <a:gd name="T72" fmla="*/ 2147483646 w 54"/>
                <a:gd name="T73" fmla="*/ 2147483646 h 95"/>
                <a:gd name="T74" fmla="*/ 2147483646 w 54"/>
                <a:gd name="T75" fmla="*/ 2147483646 h 95"/>
                <a:gd name="T76" fmla="*/ 2147483646 w 54"/>
                <a:gd name="T77" fmla="*/ 2147483646 h 95"/>
                <a:gd name="T78" fmla="*/ 2147483646 w 54"/>
                <a:gd name="T79" fmla="*/ 2147483646 h 95"/>
                <a:gd name="T80" fmla="*/ 2147483646 w 54"/>
                <a:gd name="T81" fmla="*/ 2147483646 h 95"/>
                <a:gd name="T82" fmla="*/ 2147483646 w 54"/>
                <a:gd name="T83" fmla="*/ 2147483646 h 95"/>
                <a:gd name="T84" fmla="*/ 2147483646 w 54"/>
                <a:gd name="T85" fmla="*/ 2147483646 h 95"/>
                <a:gd name="T86" fmla="*/ 2147483646 w 54"/>
                <a:gd name="T87" fmla="*/ 2147483646 h 95"/>
                <a:gd name="T88" fmla="*/ 2147483646 w 54"/>
                <a:gd name="T89" fmla="*/ 2147483646 h 95"/>
                <a:gd name="T90" fmla="*/ 2147483646 w 54"/>
                <a:gd name="T91" fmla="*/ 2147483646 h 95"/>
                <a:gd name="T92" fmla="*/ 2147483646 w 54"/>
                <a:gd name="T93" fmla="*/ 2147483646 h 95"/>
                <a:gd name="T94" fmla="*/ 2147483646 w 54"/>
                <a:gd name="T95" fmla="*/ 2147483646 h 95"/>
                <a:gd name="T96" fmla="*/ 214748364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05" name="Freeform 26" descr="75%"/>
            <p:cNvSpPr>
              <a:spLocks/>
            </p:cNvSpPr>
            <p:nvPr/>
          </p:nvSpPr>
          <p:spPr bwMode="auto">
            <a:xfrm>
              <a:off x="6737350" y="3009900"/>
              <a:ext cx="498475" cy="465138"/>
            </a:xfrm>
            <a:custGeom>
              <a:avLst/>
              <a:gdLst>
                <a:gd name="T0" fmla="*/ 2147483646 w 61"/>
                <a:gd name="T1" fmla="*/ 0 h 60"/>
                <a:gd name="T2" fmla="*/ 2147483646 w 61"/>
                <a:gd name="T3" fmla="*/ 2147483646 h 60"/>
                <a:gd name="T4" fmla="*/ 2147483646 w 61"/>
                <a:gd name="T5" fmla="*/ 2147483646 h 60"/>
                <a:gd name="T6" fmla="*/ 2147483646 w 61"/>
                <a:gd name="T7" fmla="*/ 2147483646 h 60"/>
                <a:gd name="T8" fmla="*/ 2147483646 w 61"/>
                <a:gd name="T9" fmla="*/ 2147483646 h 60"/>
                <a:gd name="T10" fmla="*/ 2147483646 w 61"/>
                <a:gd name="T11" fmla="*/ 2147483646 h 60"/>
                <a:gd name="T12" fmla="*/ 2147483646 w 61"/>
                <a:gd name="T13" fmla="*/ 2147483646 h 60"/>
                <a:gd name="T14" fmla="*/ 2147483646 w 61"/>
                <a:gd name="T15" fmla="*/ 2147483646 h 60"/>
                <a:gd name="T16" fmla="*/ 2147483646 w 61"/>
                <a:gd name="T17" fmla="*/ 2147483646 h 60"/>
                <a:gd name="T18" fmla="*/ 2147483646 w 61"/>
                <a:gd name="T19" fmla="*/ 2147483646 h 60"/>
                <a:gd name="T20" fmla="*/ 2147483646 w 61"/>
                <a:gd name="T21" fmla="*/ 2147483646 h 60"/>
                <a:gd name="T22" fmla="*/ 2147483646 w 61"/>
                <a:gd name="T23" fmla="*/ 2147483646 h 60"/>
                <a:gd name="T24" fmla="*/ 2147483646 w 61"/>
                <a:gd name="T25" fmla="*/ 2147483646 h 60"/>
                <a:gd name="T26" fmla="*/ 2147483646 w 61"/>
                <a:gd name="T27" fmla="*/ 2147483646 h 60"/>
                <a:gd name="T28" fmla="*/ 2147483646 w 61"/>
                <a:gd name="T29" fmla="*/ 2147483646 h 60"/>
                <a:gd name="T30" fmla="*/ 0 w 61"/>
                <a:gd name="T31" fmla="*/ 2147483646 h 60"/>
                <a:gd name="T32" fmla="*/ 0 w 61"/>
                <a:gd name="T33" fmla="*/ 2147483646 h 60"/>
                <a:gd name="T34" fmla="*/ 2147483646 w 61"/>
                <a:gd name="T35" fmla="*/ 2147483646 h 60"/>
                <a:gd name="T36" fmla="*/ 2147483646 w 61"/>
                <a:gd name="T37" fmla="*/ 2147483646 h 60"/>
                <a:gd name="T38" fmla="*/ 2147483646 w 61"/>
                <a:gd name="T39" fmla="*/ 2147483646 h 60"/>
                <a:gd name="T40" fmla="*/ 2147483646 w 61"/>
                <a:gd name="T41" fmla="*/ 2147483646 h 60"/>
                <a:gd name="T42" fmla="*/ 2147483646 w 61"/>
                <a:gd name="T43" fmla="*/ 2147483646 h 60"/>
                <a:gd name="T44" fmla="*/ 2147483646 w 61"/>
                <a:gd name="T45" fmla="*/ 2147483646 h 60"/>
                <a:gd name="T46" fmla="*/ 2147483646 w 61"/>
                <a:gd name="T47" fmla="*/ 2147483646 h 60"/>
                <a:gd name="T48" fmla="*/ 2147483646 w 61"/>
                <a:gd name="T49" fmla="*/ 2147483646 h 60"/>
                <a:gd name="T50" fmla="*/ 2147483646 w 61"/>
                <a:gd name="T51" fmla="*/ 2147483646 h 60"/>
                <a:gd name="T52" fmla="*/ 2147483646 w 61"/>
                <a:gd name="T53" fmla="*/ 2147483646 h 60"/>
                <a:gd name="T54" fmla="*/ 2147483646 w 61"/>
                <a:gd name="T55" fmla="*/ 2147483646 h 60"/>
                <a:gd name="T56" fmla="*/ 2147483646 w 61"/>
                <a:gd name="T57" fmla="*/ 2147483646 h 60"/>
                <a:gd name="T58" fmla="*/ 2147483646 w 61"/>
                <a:gd name="T59" fmla="*/ 2147483646 h 60"/>
                <a:gd name="T60" fmla="*/ 2147483646 w 61"/>
                <a:gd name="T61" fmla="*/ 2147483646 h 60"/>
                <a:gd name="T62" fmla="*/ 2147483646 w 61"/>
                <a:gd name="T63" fmla="*/ 2147483646 h 60"/>
                <a:gd name="T64" fmla="*/ 2147483646 w 61"/>
                <a:gd name="T65" fmla="*/ 2147483646 h 60"/>
                <a:gd name="T66" fmla="*/ 2147483646 w 61"/>
                <a:gd name="T67" fmla="*/ 2147483646 h 60"/>
                <a:gd name="T68" fmla="*/ 2147483646 w 61"/>
                <a:gd name="T69" fmla="*/ 2147483646 h 60"/>
                <a:gd name="T70" fmla="*/ 2147483646 w 61"/>
                <a:gd name="T71" fmla="*/ 2147483646 h 60"/>
                <a:gd name="T72" fmla="*/ 2147483646 w 61"/>
                <a:gd name="T73" fmla="*/ 2147483646 h 60"/>
                <a:gd name="T74" fmla="*/ 2147483646 w 61"/>
                <a:gd name="T75" fmla="*/ 2147483646 h 60"/>
                <a:gd name="T76" fmla="*/ 2147483646 w 61"/>
                <a:gd name="T77" fmla="*/ 2147483646 h 60"/>
                <a:gd name="T78" fmla="*/ 2147483646 w 61"/>
                <a:gd name="T79" fmla="*/ 2147483646 h 60"/>
                <a:gd name="T80" fmla="*/ 2147483646 w 61"/>
                <a:gd name="T81" fmla="*/ 2147483646 h 60"/>
                <a:gd name="T82" fmla="*/ 2147483646 w 61"/>
                <a:gd name="T83" fmla="*/ 2147483646 h 60"/>
                <a:gd name="T84" fmla="*/ 2147483646 w 61"/>
                <a:gd name="T85" fmla="*/ 2147483646 h 60"/>
                <a:gd name="T86" fmla="*/ 2147483646 w 61"/>
                <a:gd name="T87" fmla="*/ 2147483646 h 60"/>
                <a:gd name="T88" fmla="*/ 2147483646 w 61"/>
                <a:gd name="T89" fmla="*/ 2147483646 h 60"/>
                <a:gd name="T90" fmla="*/ 2147483646 w 61"/>
                <a:gd name="T91" fmla="*/ 2147483646 h 60"/>
                <a:gd name="T92" fmla="*/ 2147483646 w 61"/>
                <a:gd name="T93" fmla="*/ 2147483646 h 60"/>
                <a:gd name="T94" fmla="*/ 2147483646 w 61"/>
                <a:gd name="T95" fmla="*/ 2147483646 h 60"/>
                <a:gd name="T96" fmla="*/ 2147483646 w 61"/>
                <a:gd name="T97" fmla="*/ 2147483646 h 60"/>
                <a:gd name="T98" fmla="*/ 2147483646 w 61"/>
                <a:gd name="T99" fmla="*/ 2147483646 h 60"/>
                <a:gd name="T100" fmla="*/ 2147483646 w 61"/>
                <a:gd name="T101" fmla="*/ 2147483646 h 60"/>
                <a:gd name="T102" fmla="*/ 2147483646 w 61"/>
                <a:gd name="T103" fmla="*/ 2147483646 h 60"/>
                <a:gd name="T104" fmla="*/ 2147483646 w 61"/>
                <a:gd name="T105" fmla="*/ 2147483646 h 60"/>
                <a:gd name="T106" fmla="*/ 2147483646 w 61"/>
                <a:gd name="T107" fmla="*/ 2147483646 h 60"/>
                <a:gd name="T108" fmla="*/ 214748364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sp>
          <p:nvSpPr>
            <p:cNvPr id="109606" name="Freeform 27" descr="20%"/>
            <p:cNvSpPr>
              <a:spLocks/>
            </p:cNvSpPr>
            <p:nvPr/>
          </p:nvSpPr>
          <p:spPr bwMode="auto">
            <a:xfrm>
              <a:off x="5516563" y="4133850"/>
              <a:ext cx="625475" cy="511175"/>
            </a:xfrm>
            <a:custGeom>
              <a:avLst/>
              <a:gdLst>
                <a:gd name="T0" fmla="*/ 2147483646 w 77"/>
                <a:gd name="T1" fmla="*/ 2147483646 h 66"/>
                <a:gd name="T2" fmla="*/ 2147483646 w 77"/>
                <a:gd name="T3" fmla="*/ 2147483646 h 66"/>
                <a:gd name="T4" fmla="*/ 2147483646 w 77"/>
                <a:gd name="T5" fmla="*/ 2147483646 h 66"/>
                <a:gd name="T6" fmla="*/ 2147483646 w 77"/>
                <a:gd name="T7" fmla="*/ 2147483646 h 66"/>
                <a:gd name="T8" fmla="*/ 2147483646 w 77"/>
                <a:gd name="T9" fmla="*/ 2147483646 h 66"/>
                <a:gd name="T10" fmla="*/ 2147483646 w 77"/>
                <a:gd name="T11" fmla="*/ 2147483646 h 66"/>
                <a:gd name="T12" fmla="*/ 2147483646 w 77"/>
                <a:gd name="T13" fmla="*/ 2147483646 h 66"/>
                <a:gd name="T14" fmla="*/ 2147483646 w 77"/>
                <a:gd name="T15" fmla="*/ 2147483646 h 66"/>
                <a:gd name="T16" fmla="*/ 2147483646 w 77"/>
                <a:gd name="T17" fmla="*/ 2147483646 h 66"/>
                <a:gd name="T18" fmla="*/ 2147483646 w 77"/>
                <a:gd name="T19" fmla="*/ 2147483646 h 66"/>
                <a:gd name="T20" fmla="*/ 2147483646 w 77"/>
                <a:gd name="T21" fmla="*/ 2147483646 h 66"/>
                <a:gd name="T22" fmla="*/ 2147483646 w 77"/>
                <a:gd name="T23" fmla="*/ 2147483646 h 66"/>
                <a:gd name="T24" fmla="*/ 2147483646 w 77"/>
                <a:gd name="T25" fmla="*/ 2147483646 h 66"/>
                <a:gd name="T26" fmla="*/ 2147483646 w 77"/>
                <a:gd name="T27" fmla="*/ 2147483646 h 66"/>
                <a:gd name="T28" fmla="*/ 2147483646 w 77"/>
                <a:gd name="T29" fmla="*/ 2147483646 h 66"/>
                <a:gd name="T30" fmla="*/ 2147483646 w 77"/>
                <a:gd name="T31" fmla="*/ 2147483646 h 66"/>
                <a:gd name="T32" fmla="*/ 2147483646 w 77"/>
                <a:gd name="T33" fmla="*/ 2147483646 h 66"/>
                <a:gd name="T34" fmla="*/ 2147483646 w 77"/>
                <a:gd name="T35" fmla="*/ 2147483646 h 66"/>
                <a:gd name="T36" fmla="*/ 2147483646 w 77"/>
                <a:gd name="T37" fmla="*/ 2147483646 h 66"/>
                <a:gd name="T38" fmla="*/ 2147483646 w 77"/>
                <a:gd name="T39" fmla="*/ 2147483646 h 66"/>
                <a:gd name="T40" fmla="*/ 2147483646 w 77"/>
                <a:gd name="T41" fmla="*/ 2147483646 h 66"/>
                <a:gd name="T42" fmla="*/ 2147483646 w 77"/>
                <a:gd name="T43" fmla="*/ 2147483646 h 66"/>
                <a:gd name="T44" fmla="*/ 2147483646 w 77"/>
                <a:gd name="T45" fmla="*/ 2147483646 h 66"/>
                <a:gd name="T46" fmla="*/ 2147483646 w 77"/>
                <a:gd name="T47" fmla="*/ 2147483646 h 66"/>
                <a:gd name="T48" fmla="*/ 2147483646 w 77"/>
                <a:gd name="T49" fmla="*/ 2147483646 h 66"/>
                <a:gd name="T50" fmla="*/ 2147483646 w 77"/>
                <a:gd name="T51" fmla="*/ 2147483646 h 66"/>
                <a:gd name="T52" fmla="*/ 2147483646 w 77"/>
                <a:gd name="T53" fmla="*/ 2147483646 h 66"/>
                <a:gd name="T54" fmla="*/ 2147483646 w 77"/>
                <a:gd name="T55" fmla="*/ 2147483646 h 66"/>
                <a:gd name="T56" fmla="*/ 2147483646 w 77"/>
                <a:gd name="T57" fmla="*/ 2147483646 h 66"/>
                <a:gd name="T58" fmla="*/ 2147483646 w 77"/>
                <a:gd name="T59" fmla="*/ 2147483646 h 66"/>
                <a:gd name="T60" fmla="*/ 2147483646 w 77"/>
                <a:gd name="T61" fmla="*/ 2147483646 h 66"/>
                <a:gd name="T62" fmla="*/ 2147483646 w 77"/>
                <a:gd name="T63" fmla="*/ 2147483646 h 66"/>
                <a:gd name="T64" fmla="*/ 2147483646 w 77"/>
                <a:gd name="T65" fmla="*/ 2147483646 h 66"/>
                <a:gd name="T66" fmla="*/ 2147483646 w 77"/>
                <a:gd name="T67" fmla="*/ 2147483646 h 66"/>
                <a:gd name="T68" fmla="*/ 2147483646 w 77"/>
                <a:gd name="T69" fmla="*/ 2147483646 h 66"/>
                <a:gd name="T70" fmla="*/ 2147483646 w 77"/>
                <a:gd name="T71" fmla="*/ 2147483646 h 66"/>
                <a:gd name="T72" fmla="*/ 2147483646 w 77"/>
                <a:gd name="T73" fmla="*/ 2147483646 h 66"/>
                <a:gd name="T74" fmla="*/ 2147483646 w 77"/>
                <a:gd name="T75" fmla="*/ 2147483646 h 66"/>
                <a:gd name="T76" fmla="*/ 2147483646 w 77"/>
                <a:gd name="T77" fmla="*/ 2147483646 h 66"/>
                <a:gd name="T78" fmla="*/ 2147483646 w 77"/>
                <a:gd name="T79" fmla="*/ 2147483646 h 66"/>
                <a:gd name="T80" fmla="*/ 2147483646 w 77"/>
                <a:gd name="T81" fmla="*/ 2147483646 h 66"/>
                <a:gd name="T82" fmla="*/ 2147483646 w 77"/>
                <a:gd name="T83" fmla="*/ 2147483646 h 66"/>
                <a:gd name="T84" fmla="*/ 0 w 77"/>
                <a:gd name="T85" fmla="*/ 2147483646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sp>
          <p:nvSpPr>
            <p:cNvPr id="109607" name="Freeform 28" descr="20%"/>
            <p:cNvSpPr>
              <a:spLocks/>
            </p:cNvSpPr>
            <p:nvPr/>
          </p:nvSpPr>
          <p:spPr bwMode="auto">
            <a:xfrm>
              <a:off x="5818188" y="3846513"/>
              <a:ext cx="381000" cy="642937"/>
            </a:xfrm>
            <a:custGeom>
              <a:avLst/>
              <a:gdLst>
                <a:gd name="T0" fmla="*/ 2147483646 w 47"/>
                <a:gd name="T1" fmla="*/ 0 h 83"/>
                <a:gd name="T2" fmla="*/ 2147483646 w 47"/>
                <a:gd name="T3" fmla="*/ 2147483646 h 83"/>
                <a:gd name="T4" fmla="*/ 2147483646 w 47"/>
                <a:gd name="T5" fmla="*/ 2147483646 h 83"/>
                <a:gd name="T6" fmla="*/ 2147483646 w 47"/>
                <a:gd name="T7" fmla="*/ 2147483646 h 83"/>
                <a:gd name="T8" fmla="*/ 2147483646 w 47"/>
                <a:gd name="T9" fmla="*/ 2147483646 h 83"/>
                <a:gd name="T10" fmla="*/ 2147483646 w 47"/>
                <a:gd name="T11" fmla="*/ 2147483646 h 83"/>
                <a:gd name="T12" fmla="*/ 2147483646 w 47"/>
                <a:gd name="T13" fmla="*/ 2147483646 h 83"/>
                <a:gd name="T14" fmla="*/ 2147483646 w 47"/>
                <a:gd name="T15" fmla="*/ 2147483646 h 83"/>
                <a:gd name="T16" fmla="*/ 2147483646 w 47"/>
                <a:gd name="T17" fmla="*/ 2147483646 h 83"/>
                <a:gd name="T18" fmla="*/ 2147483646 w 47"/>
                <a:gd name="T19" fmla="*/ 2147483646 h 83"/>
                <a:gd name="T20" fmla="*/ 2147483646 w 47"/>
                <a:gd name="T21" fmla="*/ 2147483646 h 83"/>
                <a:gd name="T22" fmla="*/ 2147483646 w 47"/>
                <a:gd name="T23" fmla="*/ 2147483646 h 83"/>
                <a:gd name="T24" fmla="*/ 2147483646 w 47"/>
                <a:gd name="T25" fmla="*/ 2147483646 h 83"/>
                <a:gd name="T26" fmla="*/ 2147483646 w 47"/>
                <a:gd name="T27" fmla="*/ 2147483646 h 83"/>
                <a:gd name="T28" fmla="*/ 2147483646 w 47"/>
                <a:gd name="T29" fmla="*/ 2147483646 h 83"/>
                <a:gd name="T30" fmla="*/ 2147483646 w 47"/>
                <a:gd name="T31" fmla="*/ 2147483646 h 83"/>
                <a:gd name="T32" fmla="*/ 2147483646 w 47"/>
                <a:gd name="T33" fmla="*/ 2147483646 h 83"/>
                <a:gd name="T34" fmla="*/ 2147483646 w 47"/>
                <a:gd name="T35" fmla="*/ 2147483646 h 83"/>
                <a:gd name="T36" fmla="*/ 2147483646 w 47"/>
                <a:gd name="T37" fmla="*/ 2147483646 h 83"/>
                <a:gd name="T38" fmla="*/ 2147483646 w 47"/>
                <a:gd name="T39" fmla="*/ 2147483646 h 83"/>
                <a:gd name="T40" fmla="*/ 2147483646 w 47"/>
                <a:gd name="T41" fmla="*/ 2147483646 h 83"/>
                <a:gd name="T42" fmla="*/ 2147483646 w 47"/>
                <a:gd name="T43" fmla="*/ 2147483646 h 83"/>
                <a:gd name="T44" fmla="*/ 2147483646 w 47"/>
                <a:gd name="T45" fmla="*/ 2147483646 h 83"/>
                <a:gd name="T46" fmla="*/ 2147483646 w 47"/>
                <a:gd name="T47" fmla="*/ 2147483646 h 83"/>
                <a:gd name="T48" fmla="*/ 2147483646 w 47"/>
                <a:gd name="T49" fmla="*/ 2147483646 h 83"/>
                <a:gd name="T50" fmla="*/ 2147483646 w 47"/>
                <a:gd name="T51" fmla="*/ 2147483646 h 83"/>
                <a:gd name="T52" fmla="*/ 2147483646 w 47"/>
                <a:gd name="T53" fmla="*/ 2147483646 h 83"/>
                <a:gd name="T54" fmla="*/ 2147483646 w 47"/>
                <a:gd name="T55" fmla="*/ 2147483646 h 83"/>
                <a:gd name="T56" fmla="*/ 2147483646 w 47"/>
                <a:gd name="T57" fmla="*/ 2147483646 h 83"/>
                <a:gd name="T58" fmla="*/ 2147483646 w 47"/>
                <a:gd name="T59" fmla="*/ 2147483646 h 83"/>
                <a:gd name="T60" fmla="*/ 2147483646 w 47"/>
                <a:gd name="T61" fmla="*/ 2147483646 h 83"/>
                <a:gd name="T62" fmla="*/ 2147483646 w 47"/>
                <a:gd name="T63" fmla="*/ 2147483646 h 83"/>
                <a:gd name="T64" fmla="*/ 2147483646 w 47"/>
                <a:gd name="T65" fmla="*/ 2147483646 h 83"/>
                <a:gd name="T66" fmla="*/ 0 w 47"/>
                <a:gd name="T67" fmla="*/ 2147483646 h 83"/>
                <a:gd name="T68" fmla="*/ 0 w 47"/>
                <a:gd name="T69" fmla="*/ 2147483646 h 83"/>
                <a:gd name="T70" fmla="*/ 2147483646 w 47"/>
                <a:gd name="T71" fmla="*/ 2147483646 h 83"/>
                <a:gd name="T72" fmla="*/ 2147483646 w 47"/>
                <a:gd name="T73" fmla="*/ 2147483646 h 83"/>
                <a:gd name="T74" fmla="*/ 2147483646 w 47"/>
                <a:gd name="T75" fmla="*/ 2147483646 h 83"/>
                <a:gd name="T76" fmla="*/ 2147483646 w 47"/>
                <a:gd name="T77" fmla="*/ 2147483646 h 83"/>
                <a:gd name="T78" fmla="*/ 2147483646 w 47"/>
                <a:gd name="T79" fmla="*/ 2147483646 h 83"/>
                <a:gd name="T80" fmla="*/ 2147483646 w 47"/>
                <a:gd name="T81" fmla="*/ 2147483646 h 83"/>
                <a:gd name="T82" fmla="*/ 2147483646 w 47"/>
                <a:gd name="T83" fmla="*/ 2147483646 h 83"/>
                <a:gd name="T84" fmla="*/ 2147483646 w 47"/>
                <a:gd name="T85" fmla="*/ 2147483646 h 83"/>
                <a:gd name="T86" fmla="*/ 2147483646 w 47"/>
                <a:gd name="T87" fmla="*/ 2147483646 h 83"/>
                <a:gd name="T88" fmla="*/ 2147483646 w 47"/>
                <a:gd name="T89" fmla="*/ 2147483646 h 83"/>
                <a:gd name="T90" fmla="*/ 2147483646 w 47"/>
                <a:gd name="T91" fmla="*/ 2147483646 h 83"/>
                <a:gd name="T92" fmla="*/ 2147483646 w 47"/>
                <a:gd name="T93" fmla="*/ 2147483646 h 83"/>
                <a:gd name="T94" fmla="*/ 2147483646 w 47"/>
                <a:gd name="T95" fmla="*/ 2147483646 h 83"/>
                <a:gd name="T96" fmla="*/ 2147483646 w 47"/>
                <a:gd name="T97" fmla="*/ 2147483646 h 83"/>
                <a:gd name="T98" fmla="*/ 2147483646 w 47"/>
                <a:gd name="T99" fmla="*/ 2147483646 h 83"/>
                <a:gd name="T100" fmla="*/ 2147483646 w 47"/>
                <a:gd name="T101" fmla="*/ 2147483646 h 83"/>
                <a:gd name="T102" fmla="*/ 2147483646 w 47"/>
                <a:gd name="T103" fmla="*/ 2147483646 h 83"/>
                <a:gd name="T104" fmla="*/ 2147483646 w 47"/>
                <a:gd name="T105" fmla="*/ 0 h 83"/>
                <a:gd name="T106" fmla="*/ 2147483646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sp>
          <p:nvSpPr>
            <p:cNvPr id="109608" name="Freeform 29"/>
            <p:cNvSpPr>
              <a:spLocks/>
            </p:cNvSpPr>
            <p:nvPr/>
          </p:nvSpPr>
          <p:spPr bwMode="auto">
            <a:xfrm>
              <a:off x="6878638" y="2732088"/>
              <a:ext cx="639762" cy="395287"/>
            </a:xfrm>
            <a:custGeom>
              <a:avLst/>
              <a:gdLst>
                <a:gd name="T0" fmla="*/ 2147483646 w 79"/>
                <a:gd name="T1" fmla="*/ 2147483646 h 51"/>
                <a:gd name="T2" fmla="*/ 2147483646 w 79"/>
                <a:gd name="T3" fmla="*/ 2147483646 h 51"/>
                <a:gd name="T4" fmla="*/ 2147483646 w 79"/>
                <a:gd name="T5" fmla="*/ 2147483646 h 51"/>
                <a:gd name="T6" fmla="*/ 2147483646 w 79"/>
                <a:gd name="T7" fmla="*/ 2147483646 h 51"/>
                <a:gd name="T8" fmla="*/ 2147483646 w 79"/>
                <a:gd name="T9" fmla="*/ 2147483646 h 51"/>
                <a:gd name="T10" fmla="*/ 2147483646 w 79"/>
                <a:gd name="T11" fmla="*/ 2147483646 h 51"/>
                <a:gd name="T12" fmla="*/ 2147483646 w 79"/>
                <a:gd name="T13" fmla="*/ 2147483646 h 51"/>
                <a:gd name="T14" fmla="*/ 2147483646 w 79"/>
                <a:gd name="T15" fmla="*/ 2147483646 h 51"/>
                <a:gd name="T16" fmla="*/ 2147483646 w 79"/>
                <a:gd name="T17" fmla="*/ 2147483646 h 51"/>
                <a:gd name="T18" fmla="*/ 2147483646 w 79"/>
                <a:gd name="T19" fmla="*/ 2147483646 h 51"/>
                <a:gd name="T20" fmla="*/ 2147483646 w 79"/>
                <a:gd name="T21" fmla="*/ 2147483646 h 51"/>
                <a:gd name="T22" fmla="*/ 2147483646 w 79"/>
                <a:gd name="T23" fmla="*/ 2147483646 h 51"/>
                <a:gd name="T24" fmla="*/ 2147483646 w 79"/>
                <a:gd name="T25" fmla="*/ 2147483646 h 51"/>
                <a:gd name="T26" fmla="*/ 2147483646 w 79"/>
                <a:gd name="T27" fmla="*/ 2147483646 h 51"/>
                <a:gd name="T28" fmla="*/ 2147483646 w 79"/>
                <a:gd name="T29" fmla="*/ 2147483646 h 51"/>
                <a:gd name="T30" fmla="*/ 2147483646 w 79"/>
                <a:gd name="T31" fmla="*/ 2147483646 h 51"/>
                <a:gd name="T32" fmla="*/ 2147483646 w 79"/>
                <a:gd name="T33" fmla="*/ 2147483646 h 51"/>
                <a:gd name="T34" fmla="*/ 2147483646 w 79"/>
                <a:gd name="T35" fmla="*/ 2147483646 h 51"/>
                <a:gd name="T36" fmla="*/ 2147483646 w 79"/>
                <a:gd name="T37" fmla="*/ 2147483646 h 51"/>
                <a:gd name="T38" fmla="*/ 2147483646 w 79"/>
                <a:gd name="T39" fmla="*/ 2147483646 h 51"/>
                <a:gd name="T40" fmla="*/ 2147483646 w 79"/>
                <a:gd name="T41" fmla="*/ 2147483646 h 51"/>
                <a:gd name="T42" fmla="*/ 2147483646 w 79"/>
                <a:gd name="T43" fmla="*/ 2147483646 h 51"/>
                <a:gd name="T44" fmla="*/ 2147483646 w 79"/>
                <a:gd name="T45" fmla="*/ 2147483646 h 51"/>
                <a:gd name="T46" fmla="*/ 2147483646 w 79"/>
                <a:gd name="T47" fmla="*/ 2147483646 h 51"/>
                <a:gd name="T48" fmla="*/ 2147483646 w 79"/>
                <a:gd name="T49" fmla="*/ 2147483646 h 51"/>
                <a:gd name="T50" fmla="*/ 2147483646 w 79"/>
                <a:gd name="T51" fmla="*/ 2147483646 h 51"/>
                <a:gd name="T52" fmla="*/ 2147483646 w 79"/>
                <a:gd name="T53" fmla="*/ 2147483646 h 51"/>
                <a:gd name="T54" fmla="*/ 2147483646 w 79"/>
                <a:gd name="T55" fmla="*/ 2147483646 h 51"/>
                <a:gd name="T56" fmla="*/ 2147483646 w 79"/>
                <a:gd name="T57" fmla="*/ 2147483646 h 51"/>
                <a:gd name="T58" fmla="*/ 2147483646 w 79"/>
                <a:gd name="T59" fmla="*/ 2147483646 h 51"/>
                <a:gd name="T60" fmla="*/ 2147483646 w 79"/>
                <a:gd name="T61" fmla="*/ 2147483646 h 51"/>
                <a:gd name="T62" fmla="*/ 2147483646 w 79"/>
                <a:gd name="T63" fmla="*/ 2147483646 h 51"/>
                <a:gd name="T64" fmla="*/ 2147483646 w 79"/>
                <a:gd name="T65" fmla="*/ 2147483646 h 51"/>
                <a:gd name="T66" fmla="*/ 2147483646 w 79"/>
                <a:gd name="T67" fmla="*/ 2147483646 h 51"/>
                <a:gd name="T68" fmla="*/ 2147483646 w 79"/>
                <a:gd name="T69" fmla="*/ 2147483646 h 51"/>
                <a:gd name="T70" fmla="*/ 2147483646 w 79"/>
                <a:gd name="T71" fmla="*/ 2147483646 h 51"/>
                <a:gd name="T72" fmla="*/ 2147483646 w 79"/>
                <a:gd name="T73" fmla="*/ 2147483646 h 51"/>
                <a:gd name="T74" fmla="*/ 2147483646 w 79"/>
                <a:gd name="T75" fmla="*/ 2147483646 h 51"/>
                <a:gd name="T76" fmla="*/ 2147483646 w 79"/>
                <a:gd name="T77" fmla="*/ 2147483646 h 51"/>
                <a:gd name="T78" fmla="*/ 2147483646 w 79"/>
                <a:gd name="T79" fmla="*/ 2147483646 h 51"/>
                <a:gd name="T80" fmla="*/ 2147483646 w 79"/>
                <a:gd name="T81" fmla="*/ 2147483646 h 51"/>
                <a:gd name="T82" fmla="*/ 2147483646 w 79"/>
                <a:gd name="T83" fmla="*/ 2147483646 h 51"/>
                <a:gd name="T84" fmla="*/ 2147483646 w 79"/>
                <a:gd name="T85" fmla="*/ 2147483646 h 51"/>
                <a:gd name="T86" fmla="*/ 2147483646 w 79"/>
                <a:gd name="T87" fmla="*/ 2147483646 h 51"/>
                <a:gd name="T88" fmla="*/ 2147483646 w 79"/>
                <a:gd name="T89" fmla="*/ 0 h 51"/>
                <a:gd name="T90" fmla="*/ 2147483646 w 79"/>
                <a:gd name="T91" fmla="*/ 2147483646 h 51"/>
                <a:gd name="T92" fmla="*/ 2147483646 w 79"/>
                <a:gd name="T93" fmla="*/ 2147483646 h 51"/>
                <a:gd name="T94" fmla="*/ 2147483646 w 79"/>
                <a:gd name="T95" fmla="*/ 2147483646 h 51"/>
                <a:gd name="T96" fmla="*/ 2147483646 w 79"/>
                <a:gd name="T97" fmla="*/ 2147483646 h 51"/>
                <a:gd name="T98" fmla="*/ 2147483646 w 79"/>
                <a:gd name="T99" fmla="*/ 2147483646 h 51"/>
                <a:gd name="T100" fmla="*/ 2147483646 w 79"/>
                <a:gd name="T101" fmla="*/ 2147483646 h 51"/>
                <a:gd name="T102" fmla="*/ 2147483646 w 79"/>
                <a:gd name="T103" fmla="*/ 2147483646 h 51"/>
                <a:gd name="T104" fmla="*/ 2147483646 w 79"/>
                <a:gd name="T105" fmla="*/ 2147483646 h 51"/>
                <a:gd name="T106" fmla="*/ 0 w 79"/>
                <a:gd name="T107" fmla="*/ 2147483646 h 51"/>
                <a:gd name="T108" fmla="*/ 2147483646 w 79"/>
                <a:gd name="T109" fmla="*/ 2147483646 h 51"/>
                <a:gd name="T110" fmla="*/ 2147483646 w 79"/>
                <a:gd name="T111" fmla="*/ 2147483646 h 51"/>
                <a:gd name="T112" fmla="*/ 2147483646 w 79"/>
                <a:gd name="T113" fmla="*/ 2147483646 h 51"/>
                <a:gd name="T114" fmla="*/ 2147483646 w 79"/>
                <a:gd name="T115" fmla="*/ 214748364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09" name="Freeform 30"/>
            <p:cNvSpPr>
              <a:spLocks/>
            </p:cNvSpPr>
            <p:nvPr/>
          </p:nvSpPr>
          <p:spPr bwMode="auto">
            <a:xfrm>
              <a:off x="6664325" y="3127375"/>
              <a:ext cx="830263" cy="455613"/>
            </a:xfrm>
            <a:custGeom>
              <a:avLst/>
              <a:gdLst>
                <a:gd name="T0" fmla="*/ 2147483646 w 102"/>
                <a:gd name="T1" fmla="*/ 2147483646 h 59"/>
                <a:gd name="T2" fmla="*/ 2147483646 w 102"/>
                <a:gd name="T3" fmla="*/ 2147483646 h 59"/>
                <a:gd name="T4" fmla="*/ 2147483646 w 102"/>
                <a:gd name="T5" fmla="*/ 2147483646 h 59"/>
                <a:gd name="T6" fmla="*/ 2147483646 w 102"/>
                <a:gd name="T7" fmla="*/ 2147483646 h 59"/>
                <a:gd name="T8" fmla="*/ 2147483646 w 102"/>
                <a:gd name="T9" fmla="*/ 2147483646 h 59"/>
                <a:gd name="T10" fmla="*/ 2147483646 w 102"/>
                <a:gd name="T11" fmla="*/ 2147483646 h 59"/>
                <a:gd name="T12" fmla="*/ 2147483646 w 102"/>
                <a:gd name="T13" fmla="*/ 2147483646 h 59"/>
                <a:gd name="T14" fmla="*/ 2147483646 w 102"/>
                <a:gd name="T15" fmla="*/ 2147483646 h 59"/>
                <a:gd name="T16" fmla="*/ 2147483646 w 102"/>
                <a:gd name="T17" fmla="*/ 2147483646 h 59"/>
                <a:gd name="T18" fmla="*/ 2147483646 w 102"/>
                <a:gd name="T19" fmla="*/ 2147483646 h 59"/>
                <a:gd name="T20" fmla="*/ 2147483646 w 102"/>
                <a:gd name="T21" fmla="*/ 2147483646 h 59"/>
                <a:gd name="T22" fmla="*/ 2147483646 w 102"/>
                <a:gd name="T23" fmla="*/ 2147483646 h 59"/>
                <a:gd name="T24" fmla="*/ 2147483646 w 102"/>
                <a:gd name="T25" fmla="*/ 2147483646 h 59"/>
                <a:gd name="T26" fmla="*/ 2147483646 w 102"/>
                <a:gd name="T27" fmla="*/ 2147483646 h 59"/>
                <a:gd name="T28" fmla="*/ 2147483646 w 102"/>
                <a:gd name="T29" fmla="*/ 2147483646 h 59"/>
                <a:gd name="T30" fmla="*/ 2147483646 w 102"/>
                <a:gd name="T31" fmla="*/ 2147483646 h 59"/>
                <a:gd name="T32" fmla="*/ 2147483646 w 102"/>
                <a:gd name="T33" fmla="*/ 2147483646 h 59"/>
                <a:gd name="T34" fmla="*/ 2147483646 w 102"/>
                <a:gd name="T35" fmla="*/ 2147483646 h 59"/>
                <a:gd name="T36" fmla="*/ 2147483646 w 102"/>
                <a:gd name="T37" fmla="*/ 2147483646 h 59"/>
                <a:gd name="T38" fmla="*/ 2147483646 w 102"/>
                <a:gd name="T39" fmla="*/ 2147483646 h 59"/>
                <a:gd name="T40" fmla="*/ 2147483646 w 102"/>
                <a:gd name="T41" fmla="*/ 2147483646 h 59"/>
                <a:gd name="T42" fmla="*/ 2147483646 w 102"/>
                <a:gd name="T43" fmla="*/ 2147483646 h 59"/>
                <a:gd name="T44" fmla="*/ 2147483646 w 102"/>
                <a:gd name="T45" fmla="*/ 2147483646 h 59"/>
                <a:gd name="T46" fmla="*/ 2147483646 w 102"/>
                <a:gd name="T47" fmla="*/ 2147483646 h 59"/>
                <a:gd name="T48" fmla="*/ 2147483646 w 102"/>
                <a:gd name="T49" fmla="*/ 2147483646 h 59"/>
                <a:gd name="T50" fmla="*/ 2147483646 w 102"/>
                <a:gd name="T51" fmla="*/ 2147483646 h 59"/>
                <a:gd name="T52" fmla="*/ 2147483646 w 102"/>
                <a:gd name="T53" fmla="*/ 2147483646 h 59"/>
                <a:gd name="T54" fmla="*/ 2147483646 w 102"/>
                <a:gd name="T55" fmla="*/ 2147483646 h 59"/>
                <a:gd name="T56" fmla="*/ 2147483646 w 102"/>
                <a:gd name="T57" fmla="*/ 2147483646 h 59"/>
                <a:gd name="T58" fmla="*/ 2147483646 w 102"/>
                <a:gd name="T59" fmla="*/ 2147483646 h 59"/>
                <a:gd name="T60" fmla="*/ 2147483646 w 102"/>
                <a:gd name="T61" fmla="*/ 2147483646 h 59"/>
                <a:gd name="T62" fmla="*/ 2147483646 w 102"/>
                <a:gd name="T63" fmla="*/ 2147483646 h 59"/>
                <a:gd name="T64" fmla="*/ 2147483646 w 102"/>
                <a:gd name="T65" fmla="*/ 2147483646 h 59"/>
                <a:gd name="T66" fmla="*/ 2147483646 w 102"/>
                <a:gd name="T67" fmla="*/ 2147483646 h 59"/>
                <a:gd name="T68" fmla="*/ 2147483646 w 102"/>
                <a:gd name="T69" fmla="*/ 2147483646 h 59"/>
                <a:gd name="T70" fmla="*/ 2147483646 w 102"/>
                <a:gd name="T71" fmla="*/ 2147483646 h 59"/>
                <a:gd name="T72" fmla="*/ 2147483646 w 102"/>
                <a:gd name="T73" fmla="*/ 2147483646 h 59"/>
                <a:gd name="T74" fmla="*/ 2147483646 w 102"/>
                <a:gd name="T75" fmla="*/ 2147483646 h 59"/>
                <a:gd name="T76" fmla="*/ 2147483646 w 102"/>
                <a:gd name="T77" fmla="*/ 2147483646 h 59"/>
                <a:gd name="T78" fmla="*/ 2147483646 w 102"/>
                <a:gd name="T79" fmla="*/ 2147483646 h 59"/>
                <a:gd name="T80" fmla="*/ 2147483646 w 102"/>
                <a:gd name="T81" fmla="*/ 2147483646 h 59"/>
                <a:gd name="T82" fmla="*/ 2147483646 w 102"/>
                <a:gd name="T83" fmla="*/ 2147483646 h 59"/>
                <a:gd name="T84" fmla="*/ 2147483646 w 102"/>
                <a:gd name="T85" fmla="*/ 2147483646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10" name="Freeform 31"/>
            <p:cNvSpPr>
              <a:spLocks/>
            </p:cNvSpPr>
            <p:nvPr/>
          </p:nvSpPr>
          <p:spPr bwMode="auto">
            <a:xfrm>
              <a:off x="4457700" y="2794000"/>
              <a:ext cx="906463" cy="425450"/>
            </a:xfrm>
            <a:custGeom>
              <a:avLst/>
              <a:gdLst>
                <a:gd name="T0" fmla="*/ 0 w 111"/>
                <a:gd name="T1" fmla="*/ 2147483646 h 55"/>
                <a:gd name="T2" fmla="*/ 2147483646 w 111"/>
                <a:gd name="T3" fmla="*/ 0 h 55"/>
                <a:gd name="T4" fmla="*/ 2147483646 w 111"/>
                <a:gd name="T5" fmla="*/ 2147483646 h 55"/>
                <a:gd name="T6" fmla="*/ 2147483646 w 111"/>
                <a:gd name="T7" fmla="*/ 2147483646 h 55"/>
                <a:gd name="T8" fmla="*/ 2147483646 w 111"/>
                <a:gd name="T9" fmla="*/ 2147483646 h 55"/>
                <a:gd name="T10" fmla="*/ 2147483646 w 111"/>
                <a:gd name="T11" fmla="*/ 2147483646 h 55"/>
                <a:gd name="T12" fmla="*/ 2147483646 w 111"/>
                <a:gd name="T13" fmla="*/ 2147483646 h 55"/>
                <a:gd name="T14" fmla="*/ 2147483646 w 111"/>
                <a:gd name="T15" fmla="*/ 2147483646 h 55"/>
                <a:gd name="T16" fmla="*/ 2147483646 w 111"/>
                <a:gd name="T17" fmla="*/ 2147483646 h 55"/>
                <a:gd name="T18" fmla="*/ 2147483646 w 111"/>
                <a:gd name="T19" fmla="*/ 2147483646 h 55"/>
                <a:gd name="T20" fmla="*/ 2147483646 w 111"/>
                <a:gd name="T21" fmla="*/ 2147483646 h 55"/>
                <a:gd name="T22" fmla="*/ 2147483646 w 111"/>
                <a:gd name="T23" fmla="*/ 2147483646 h 55"/>
                <a:gd name="T24" fmla="*/ 2147483646 w 111"/>
                <a:gd name="T25" fmla="*/ 2147483646 h 55"/>
                <a:gd name="T26" fmla="*/ 2147483646 w 111"/>
                <a:gd name="T27" fmla="*/ 2147483646 h 55"/>
                <a:gd name="T28" fmla="*/ 2147483646 w 111"/>
                <a:gd name="T29" fmla="*/ 2147483646 h 55"/>
                <a:gd name="T30" fmla="*/ 2147483646 w 111"/>
                <a:gd name="T31" fmla="*/ 2147483646 h 55"/>
                <a:gd name="T32" fmla="*/ 2147483646 w 111"/>
                <a:gd name="T33" fmla="*/ 2147483646 h 55"/>
                <a:gd name="T34" fmla="*/ 2147483646 w 111"/>
                <a:gd name="T35" fmla="*/ 2147483646 h 55"/>
                <a:gd name="T36" fmla="*/ 2147483646 w 111"/>
                <a:gd name="T37" fmla="*/ 2147483646 h 55"/>
                <a:gd name="T38" fmla="*/ 2147483646 w 111"/>
                <a:gd name="T39" fmla="*/ 2147483646 h 55"/>
                <a:gd name="T40" fmla="*/ 2147483646 w 111"/>
                <a:gd name="T41" fmla="*/ 2147483646 h 55"/>
                <a:gd name="T42" fmla="*/ 2147483646 w 111"/>
                <a:gd name="T43" fmla="*/ 2147483646 h 55"/>
                <a:gd name="T44" fmla="*/ 2147483646 w 111"/>
                <a:gd name="T45" fmla="*/ 2147483646 h 55"/>
                <a:gd name="T46" fmla="*/ 2147483646 w 111"/>
                <a:gd name="T47" fmla="*/ 2147483646 h 55"/>
                <a:gd name="T48" fmla="*/ 2147483646 w 111"/>
                <a:gd name="T49" fmla="*/ 2147483646 h 55"/>
                <a:gd name="T50" fmla="*/ 2147483646 w 111"/>
                <a:gd name="T51" fmla="*/ 2147483646 h 55"/>
                <a:gd name="T52" fmla="*/ 2147483646 w 111"/>
                <a:gd name="T53" fmla="*/ 2147483646 h 55"/>
                <a:gd name="T54" fmla="*/ 2147483646 w 111"/>
                <a:gd name="T55" fmla="*/ 2147483646 h 55"/>
                <a:gd name="T56" fmla="*/ 2147483646 w 111"/>
                <a:gd name="T57" fmla="*/ 2147483646 h 55"/>
                <a:gd name="T58" fmla="*/ 2147483646 w 111"/>
                <a:gd name="T59" fmla="*/ 2147483646 h 55"/>
                <a:gd name="T60" fmla="*/ 2147483646 w 111"/>
                <a:gd name="T61" fmla="*/ 2147483646 h 55"/>
                <a:gd name="T62" fmla="*/ 2147483646 w 111"/>
                <a:gd name="T63" fmla="*/ 2147483646 h 55"/>
                <a:gd name="T64" fmla="*/ 2147483646 w 111"/>
                <a:gd name="T65" fmla="*/ 2147483646 h 55"/>
                <a:gd name="T66" fmla="*/ 2147483646 w 111"/>
                <a:gd name="T67" fmla="*/ 2147483646 h 55"/>
                <a:gd name="T68" fmla="*/ 2147483646 w 111"/>
                <a:gd name="T69" fmla="*/ 2147483646 h 55"/>
                <a:gd name="T70" fmla="*/ 2147483646 w 111"/>
                <a:gd name="T71" fmla="*/ 2147483646 h 55"/>
                <a:gd name="T72" fmla="*/ 2147483646 w 111"/>
                <a:gd name="T73" fmla="*/ 2147483646 h 55"/>
                <a:gd name="T74" fmla="*/ 2147483646 w 111"/>
                <a:gd name="T75" fmla="*/ 2147483646 h 55"/>
                <a:gd name="T76" fmla="*/ 2147483646 w 111"/>
                <a:gd name="T77" fmla="*/ 2147483646 h 55"/>
                <a:gd name="T78" fmla="*/ 2147483646 w 111"/>
                <a:gd name="T79" fmla="*/ 2147483646 h 55"/>
                <a:gd name="T80" fmla="*/ 2147483646 w 111"/>
                <a:gd name="T81" fmla="*/ 2147483646 h 55"/>
                <a:gd name="T82" fmla="*/ 2147483646 w 111"/>
                <a:gd name="T83" fmla="*/ 2147483646 h 55"/>
                <a:gd name="T84" fmla="*/ 2147483646 w 111"/>
                <a:gd name="T85" fmla="*/ 2147483646 h 55"/>
                <a:gd name="T86" fmla="*/ 2147483646 w 111"/>
                <a:gd name="T87" fmla="*/ 2147483646 h 55"/>
                <a:gd name="T88" fmla="*/ 2147483646 w 111"/>
                <a:gd name="T89" fmla="*/ 2147483646 h 55"/>
                <a:gd name="T90" fmla="*/ 0 w 111"/>
                <a:gd name="T91" fmla="*/ 2147483646 h 55"/>
                <a:gd name="T92" fmla="*/ 0 w 111"/>
                <a:gd name="T93" fmla="*/ 214748364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11" name="Freeform 32"/>
            <p:cNvSpPr>
              <a:spLocks/>
            </p:cNvSpPr>
            <p:nvPr/>
          </p:nvSpPr>
          <p:spPr bwMode="auto">
            <a:xfrm>
              <a:off x="4522788" y="3590925"/>
              <a:ext cx="944562" cy="465138"/>
            </a:xfrm>
            <a:custGeom>
              <a:avLst/>
              <a:gdLst>
                <a:gd name="T0" fmla="*/ 2147483646 w 116"/>
                <a:gd name="T1" fmla="*/ 2147483646 h 60"/>
                <a:gd name="T2" fmla="*/ 0 w 116"/>
                <a:gd name="T3" fmla="*/ 2147483646 h 60"/>
                <a:gd name="T4" fmla="*/ 2147483646 w 116"/>
                <a:gd name="T5" fmla="*/ 2147483646 h 60"/>
                <a:gd name="T6" fmla="*/ 2147483646 w 116"/>
                <a:gd name="T7" fmla="*/ 2147483646 h 60"/>
                <a:gd name="T8" fmla="*/ 2147483646 w 116"/>
                <a:gd name="T9" fmla="*/ 2147483646 h 60"/>
                <a:gd name="T10" fmla="*/ 2147483646 w 116"/>
                <a:gd name="T11" fmla="*/ 2147483646 h 60"/>
                <a:gd name="T12" fmla="*/ 2147483646 w 116"/>
                <a:gd name="T13" fmla="*/ 2147483646 h 60"/>
                <a:gd name="T14" fmla="*/ 2147483646 w 116"/>
                <a:gd name="T15" fmla="*/ 2147483646 h 60"/>
                <a:gd name="T16" fmla="*/ 2147483646 w 116"/>
                <a:gd name="T17" fmla="*/ 2147483646 h 60"/>
                <a:gd name="T18" fmla="*/ 2147483646 w 116"/>
                <a:gd name="T19" fmla="*/ 2147483646 h 60"/>
                <a:gd name="T20" fmla="*/ 2147483646 w 116"/>
                <a:gd name="T21" fmla="*/ 2147483646 h 60"/>
                <a:gd name="T22" fmla="*/ 2147483646 w 116"/>
                <a:gd name="T23" fmla="*/ 2147483646 h 60"/>
                <a:gd name="T24" fmla="*/ 2147483646 w 116"/>
                <a:gd name="T25" fmla="*/ 2147483646 h 60"/>
                <a:gd name="T26" fmla="*/ 2147483646 w 116"/>
                <a:gd name="T27" fmla="*/ 2147483646 h 60"/>
                <a:gd name="T28" fmla="*/ 2147483646 w 116"/>
                <a:gd name="T29" fmla="*/ 2147483646 h 60"/>
                <a:gd name="T30" fmla="*/ 2147483646 w 116"/>
                <a:gd name="T31" fmla="*/ 2147483646 h 60"/>
                <a:gd name="T32" fmla="*/ 2147483646 w 116"/>
                <a:gd name="T33" fmla="*/ 2147483646 h 60"/>
                <a:gd name="T34" fmla="*/ 2147483646 w 116"/>
                <a:gd name="T35" fmla="*/ 2147483646 h 60"/>
                <a:gd name="T36" fmla="*/ 2147483646 w 116"/>
                <a:gd name="T37" fmla="*/ 2147483646 h 60"/>
                <a:gd name="T38" fmla="*/ 2147483646 w 116"/>
                <a:gd name="T39" fmla="*/ 2147483646 h 60"/>
                <a:gd name="T40" fmla="*/ 2147483646 w 116"/>
                <a:gd name="T41" fmla="*/ 2147483646 h 60"/>
                <a:gd name="T42" fmla="*/ 2147483646 w 116"/>
                <a:gd name="T43" fmla="*/ 2147483646 h 60"/>
                <a:gd name="T44" fmla="*/ 2147483646 w 116"/>
                <a:gd name="T45" fmla="*/ 2147483646 h 60"/>
                <a:gd name="T46" fmla="*/ 2147483646 w 116"/>
                <a:gd name="T47" fmla="*/ 2147483646 h 60"/>
                <a:gd name="T48" fmla="*/ 2147483646 w 116"/>
                <a:gd name="T49" fmla="*/ 2147483646 h 60"/>
                <a:gd name="T50" fmla="*/ 2147483646 w 116"/>
                <a:gd name="T51" fmla="*/ 2147483646 h 60"/>
                <a:gd name="T52" fmla="*/ 2147483646 w 116"/>
                <a:gd name="T53" fmla="*/ 2147483646 h 60"/>
                <a:gd name="T54" fmla="*/ 2147483646 w 116"/>
                <a:gd name="T55" fmla="*/ 2147483646 h 60"/>
                <a:gd name="T56" fmla="*/ 2147483646 w 116"/>
                <a:gd name="T57" fmla="*/ 2147483646 h 60"/>
                <a:gd name="T58" fmla="*/ 2147483646 w 116"/>
                <a:gd name="T59" fmla="*/ 2147483646 h 60"/>
                <a:gd name="T60" fmla="*/ 2147483646 w 116"/>
                <a:gd name="T61" fmla="*/ 2147483646 h 60"/>
                <a:gd name="T62" fmla="*/ 2147483646 w 116"/>
                <a:gd name="T63" fmla="*/ 2147483646 h 60"/>
                <a:gd name="T64" fmla="*/ 2147483646 w 116"/>
                <a:gd name="T65" fmla="*/ 2147483646 h 60"/>
                <a:gd name="T66" fmla="*/ 2147483646 w 116"/>
                <a:gd name="T67" fmla="*/ 2147483646 h 60"/>
                <a:gd name="T68" fmla="*/ 2147483646 w 116"/>
                <a:gd name="T69" fmla="*/ 21474836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sp>
          <p:nvSpPr>
            <p:cNvPr id="109612" name="Freeform 33" descr="20%"/>
            <p:cNvSpPr>
              <a:spLocks/>
            </p:cNvSpPr>
            <p:nvPr/>
          </p:nvSpPr>
          <p:spPr bwMode="auto">
            <a:xfrm>
              <a:off x="5322888" y="3127375"/>
              <a:ext cx="730250" cy="60325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2147483646 h 78"/>
                <a:gd name="T12" fmla="*/ 2147483646 w 90"/>
                <a:gd name="T13" fmla="*/ 2147483646 h 78"/>
                <a:gd name="T14" fmla="*/ 2147483646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2147483646 w 90"/>
                <a:gd name="T33" fmla="*/ 2147483646 h 78"/>
                <a:gd name="T34" fmla="*/ 2147483646 w 90"/>
                <a:gd name="T35" fmla="*/ 2147483646 h 78"/>
                <a:gd name="T36" fmla="*/ 2147483646 w 90"/>
                <a:gd name="T37" fmla="*/ 2147483646 h 78"/>
                <a:gd name="T38" fmla="*/ 2147483646 w 90"/>
                <a:gd name="T39" fmla="*/ 2147483646 h 78"/>
                <a:gd name="T40" fmla="*/ 2147483646 w 90"/>
                <a:gd name="T41" fmla="*/ 2147483646 h 78"/>
                <a:gd name="T42" fmla="*/ 2147483646 w 90"/>
                <a:gd name="T43" fmla="*/ 2147483646 h 78"/>
                <a:gd name="T44" fmla="*/ 2147483646 w 90"/>
                <a:gd name="T45" fmla="*/ 2147483646 h 78"/>
                <a:gd name="T46" fmla="*/ 2147483646 w 90"/>
                <a:gd name="T47" fmla="*/ 2147483646 h 78"/>
                <a:gd name="T48" fmla="*/ 2147483646 w 90"/>
                <a:gd name="T49" fmla="*/ 2147483646 h 78"/>
                <a:gd name="T50" fmla="*/ 2147483646 w 90"/>
                <a:gd name="T51" fmla="*/ 2147483646 h 78"/>
                <a:gd name="T52" fmla="*/ 2147483646 w 90"/>
                <a:gd name="T53" fmla="*/ 2147483646 h 78"/>
                <a:gd name="T54" fmla="*/ 2147483646 w 90"/>
                <a:gd name="T55" fmla="*/ 2147483646 h 78"/>
                <a:gd name="T56" fmla="*/ 0 w 90"/>
                <a:gd name="T57" fmla="*/ 2147483646 h 78"/>
                <a:gd name="T58" fmla="*/ 2147483646 w 90"/>
                <a:gd name="T59" fmla="*/ 2147483646 h 78"/>
                <a:gd name="T60" fmla="*/ 2147483646 w 90"/>
                <a:gd name="T61" fmla="*/ 2147483646 h 78"/>
                <a:gd name="T62" fmla="*/ 2147483646 w 90"/>
                <a:gd name="T63" fmla="*/ 2147483646 h 78"/>
                <a:gd name="T64" fmla="*/ 2147483646 w 90"/>
                <a:gd name="T65" fmla="*/ 2147483646 h 78"/>
                <a:gd name="T66" fmla="*/ 2147483646 w 90"/>
                <a:gd name="T67" fmla="*/ 2147483646 h 78"/>
                <a:gd name="T68" fmla="*/ 2147483646 w 90"/>
                <a:gd name="T69" fmla="*/ 2147483646 h 78"/>
                <a:gd name="T70" fmla="*/ 2147483646 w 90"/>
                <a:gd name="T71" fmla="*/ 2147483646 h 78"/>
                <a:gd name="T72" fmla="*/ 2147483646 w 90"/>
                <a:gd name="T73" fmla="*/ 2147483646 h 78"/>
                <a:gd name="T74" fmla="*/ 2147483646 w 90"/>
                <a:gd name="T75" fmla="*/ 21474836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sp>
          <p:nvSpPr>
            <p:cNvPr id="109613" name="Freeform 34" descr="20%"/>
            <p:cNvSpPr>
              <a:spLocks/>
            </p:cNvSpPr>
            <p:nvPr/>
          </p:nvSpPr>
          <p:spPr bwMode="auto">
            <a:xfrm>
              <a:off x="6011863" y="3265488"/>
              <a:ext cx="809625" cy="395287"/>
            </a:xfrm>
            <a:custGeom>
              <a:avLst/>
              <a:gdLst>
                <a:gd name="T0" fmla="*/ 2147483646 w 99"/>
                <a:gd name="T1" fmla="*/ 2147483646 h 51"/>
                <a:gd name="T2" fmla="*/ 2147483646 w 99"/>
                <a:gd name="T3" fmla="*/ 2147483646 h 51"/>
                <a:gd name="T4" fmla="*/ 2147483646 w 99"/>
                <a:gd name="T5" fmla="*/ 2147483646 h 51"/>
                <a:gd name="T6" fmla="*/ 2147483646 w 99"/>
                <a:gd name="T7" fmla="*/ 2147483646 h 51"/>
                <a:gd name="T8" fmla="*/ 2147483646 w 99"/>
                <a:gd name="T9" fmla="*/ 2147483646 h 51"/>
                <a:gd name="T10" fmla="*/ 2147483646 w 99"/>
                <a:gd name="T11" fmla="*/ 2147483646 h 51"/>
                <a:gd name="T12" fmla="*/ 2147483646 w 99"/>
                <a:gd name="T13" fmla="*/ 2147483646 h 51"/>
                <a:gd name="T14" fmla="*/ 2147483646 w 99"/>
                <a:gd name="T15" fmla="*/ 2147483646 h 51"/>
                <a:gd name="T16" fmla="*/ 2147483646 w 99"/>
                <a:gd name="T17" fmla="*/ 2147483646 h 51"/>
                <a:gd name="T18" fmla="*/ 2147483646 w 99"/>
                <a:gd name="T19" fmla="*/ 2147483646 h 51"/>
                <a:gd name="T20" fmla="*/ 2147483646 w 99"/>
                <a:gd name="T21" fmla="*/ 2147483646 h 51"/>
                <a:gd name="T22" fmla="*/ 2147483646 w 99"/>
                <a:gd name="T23" fmla="*/ 2147483646 h 51"/>
                <a:gd name="T24" fmla="*/ 2147483646 w 99"/>
                <a:gd name="T25" fmla="*/ 2147483646 h 51"/>
                <a:gd name="T26" fmla="*/ 2147483646 w 99"/>
                <a:gd name="T27" fmla="*/ 2147483646 h 51"/>
                <a:gd name="T28" fmla="*/ 2147483646 w 99"/>
                <a:gd name="T29" fmla="*/ 2147483646 h 51"/>
                <a:gd name="T30" fmla="*/ 2147483646 w 99"/>
                <a:gd name="T31" fmla="*/ 2147483646 h 51"/>
                <a:gd name="T32" fmla="*/ 2147483646 w 99"/>
                <a:gd name="T33" fmla="*/ 2147483646 h 51"/>
                <a:gd name="T34" fmla="*/ 2147483646 w 99"/>
                <a:gd name="T35" fmla="*/ 2147483646 h 51"/>
                <a:gd name="T36" fmla="*/ 2147483646 w 99"/>
                <a:gd name="T37" fmla="*/ 2147483646 h 51"/>
                <a:gd name="T38" fmla="*/ 2147483646 w 99"/>
                <a:gd name="T39" fmla="*/ 2147483646 h 51"/>
                <a:gd name="T40" fmla="*/ 2147483646 w 99"/>
                <a:gd name="T41" fmla="*/ 2147483646 h 51"/>
                <a:gd name="T42" fmla="*/ 2147483646 w 99"/>
                <a:gd name="T43" fmla="*/ 2147483646 h 51"/>
                <a:gd name="T44" fmla="*/ 2147483646 w 99"/>
                <a:gd name="T45" fmla="*/ 2147483646 h 51"/>
                <a:gd name="T46" fmla="*/ 2147483646 w 99"/>
                <a:gd name="T47" fmla="*/ 2147483646 h 51"/>
                <a:gd name="T48" fmla="*/ 2147483646 w 99"/>
                <a:gd name="T49" fmla="*/ 0 h 51"/>
                <a:gd name="T50" fmla="*/ 2147483646 w 99"/>
                <a:gd name="T51" fmla="*/ 2147483646 h 51"/>
                <a:gd name="T52" fmla="*/ 2147483646 w 99"/>
                <a:gd name="T53" fmla="*/ 0 h 51"/>
                <a:gd name="T54" fmla="*/ 2147483646 w 99"/>
                <a:gd name="T55" fmla="*/ 2147483646 h 51"/>
                <a:gd name="T56" fmla="*/ 2147483646 w 99"/>
                <a:gd name="T57" fmla="*/ 2147483646 h 51"/>
                <a:gd name="T58" fmla="*/ 2147483646 w 99"/>
                <a:gd name="T59" fmla="*/ 2147483646 h 51"/>
                <a:gd name="T60" fmla="*/ 2147483646 w 99"/>
                <a:gd name="T61" fmla="*/ 2147483646 h 51"/>
                <a:gd name="T62" fmla="*/ 2147483646 w 99"/>
                <a:gd name="T63" fmla="*/ 2147483646 h 51"/>
                <a:gd name="T64" fmla="*/ 2147483646 w 99"/>
                <a:gd name="T65" fmla="*/ 2147483646 h 51"/>
                <a:gd name="T66" fmla="*/ 2147483646 w 99"/>
                <a:gd name="T67" fmla="*/ 2147483646 h 51"/>
                <a:gd name="T68" fmla="*/ 2147483646 w 99"/>
                <a:gd name="T69" fmla="*/ 2147483646 h 51"/>
                <a:gd name="T70" fmla="*/ 2147483646 w 99"/>
                <a:gd name="T71" fmla="*/ 2147483646 h 51"/>
                <a:gd name="T72" fmla="*/ 2147483646 w 99"/>
                <a:gd name="T73" fmla="*/ 2147483646 h 51"/>
                <a:gd name="T74" fmla="*/ 2147483646 w 99"/>
                <a:gd name="T75" fmla="*/ 2147483646 h 51"/>
                <a:gd name="T76" fmla="*/ 2147483646 w 99"/>
                <a:gd name="T77" fmla="*/ 2147483646 h 51"/>
                <a:gd name="T78" fmla="*/ 2147483646 w 99"/>
                <a:gd name="T79" fmla="*/ 2147483646 h 51"/>
                <a:gd name="T80" fmla="*/ 2147483646 w 99"/>
                <a:gd name="T81" fmla="*/ 2147483646 h 51"/>
                <a:gd name="T82" fmla="*/ 2147483646 w 99"/>
                <a:gd name="T83" fmla="*/ 2147483646 h 51"/>
                <a:gd name="T84" fmla="*/ 2147483646 w 99"/>
                <a:gd name="T85" fmla="*/ 2147483646 h 51"/>
                <a:gd name="T86" fmla="*/ 2147483646 w 99"/>
                <a:gd name="T87" fmla="*/ 2147483646 h 51"/>
                <a:gd name="T88" fmla="*/ 2147483646 w 99"/>
                <a:gd name="T89" fmla="*/ 2147483646 h 51"/>
                <a:gd name="T90" fmla="*/ 2147483646 w 99"/>
                <a:gd name="T91" fmla="*/ 2147483646 h 51"/>
                <a:gd name="T92" fmla="*/ 2147483646 w 99"/>
                <a:gd name="T93" fmla="*/ 2147483646 h 51"/>
                <a:gd name="T94" fmla="*/ 2147483646 w 99"/>
                <a:gd name="T95" fmla="*/ 2147483646 h 51"/>
                <a:gd name="T96" fmla="*/ 2147483646 w 99"/>
                <a:gd name="T97" fmla="*/ 2147483646 h 51"/>
                <a:gd name="T98" fmla="*/ 2147483646 w 99"/>
                <a:gd name="T99" fmla="*/ 2147483646 h 51"/>
                <a:gd name="T100" fmla="*/ 2147483646 w 99"/>
                <a:gd name="T101" fmla="*/ 2147483646 h 51"/>
                <a:gd name="T102" fmla="*/ 2147483646 w 99"/>
                <a:gd name="T103" fmla="*/ 2147483646 h 51"/>
                <a:gd name="T104" fmla="*/ 2147483646 w 99"/>
                <a:gd name="T105" fmla="*/ 2147483646 h 51"/>
                <a:gd name="T106" fmla="*/ 2147483646 w 99"/>
                <a:gd name="T107" fmla="*/ 2147483646 h 51"/>
                <a:gd name="T108" fmla="*/ 2147483646 w 99"/>
                <a:gd name="T109" fmla="*/ 2147483646 h 51"/>
                <a:gd name="T110" fmla="*/ 0 w 99"/>
                <a:gd name="T111" fmla="*/ 214748364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sp>
          <p:nvSpPr>
            <p:cNvPr id="109614" name="Freeform 35" descr="20%"/>
            <p:cNvSpPr>
              <a:spLocks/>
            </p:cNvSpPr>
            <p:nvPr/>
          </p:nvSpPr>
          <p:spPr bwMode="auto">
            <a:xfrm>
              <a:off x="5940425" y="3560763"/>
              <a:ext cx="901700" cy="301625"/>
            </a:xfrm>
            <a:custGeom>
              <a:avLst/>
              <a:gdLst>
                <a:gd name="T0" fmla="*/ 2147483646 w 111"/>
                <a:gd name="T1" fmla="*/ 0 h 39"/>
                <a:gd name="T2" fmla="*/ 2147483646 w 111"/>
                <a:gd name="T3" fmla="*/ 2147483646 h 39"/>
                <a:gd name="T4" fmla="*/ 2147483646 w 111"/>
                <a:gd name="T5" fmla="*/ 2147483646 h 39"/>
                <a:gd name="T6" fmla="*/ 2147483646 w 111"/>
                <a:gd name="T7" fmla="*/ 2147483646 h 39"/>
                <a:gd name="T8" fmla="*/ 2147483646 w 111"/>
                <a:gd name="T9" fmla="*/ 2147483646 h 39"/>
                <a:gd name="T10" fmla="*/ 2147483646 w 111"/>
                <a:gd name="T11" fmla="*/ 2147483646 h 39"/>
                <a:gd name="T12" fmla="*/ 2147483646 w 111"/>
                <a:gd name="T13" fmla="*/ 2147483646 h 39"/>
                <a:gd name="T14" fmla="*/ 2147483646 w 111"/>
                <a:gd name="T15" fmla="*/ 2147483646 h 39"/>
                <a:gd name="T16" fmla="*/ 2147483646 w 111"/>
                <a:gd name="T17" fmla="*/ 2147483646 h 39"/>
                <a:gd name="T18" fmla="*/ 2147483646 w 111"/>
                <a:gd name="T19" fmla="*/ 2147483646 h 39"/>
                <a:gd name="T20" fmla="*/ 2147483646 w 111"/>
                <a:gd name="T21" fmla="*/ 2147483646 h 39"/>
                <a:gd name="T22" fmla="*/ 2147483646 w 111"/>
                <a:gd name="T23" fmla="*/ 2147483646 h 39"/>
                <a:gd name="T24" fmla="*/ 2147483646 w 111"/>
                <a:gd name="T25" fmla="*/ 2147483646 h 39"/>
                <a:gd name="T26" fmla="*/ 2147483646 w 111"/>
                <a:gd name="T27" fmla="*/ 2147483646 h 39"/>
                <a:gd name="T28" fmla="*/ 2147483646 w 111"/>
                <a:gd name="T29" fmla="*/ 2147483646 h 39"/>
                <a:gd name="T30" fmla="*/ 2147483646 w 111"/>
                <a:gd name="T31" fmla="*/ 2147483646 h 39"/>
                <a:gd name="T32" fmla="*/ 2147483646 w 111"/>
                <a:gd name="T33" fmla="*/ 2147483646 h 39"/>
                <a:gd name="T34" fmla="*/ 2147483646 w 111"/>
                <a:gd name="T35" fmla="*/ 2147483646 h 39"/>
                <a:gd name="T36" fmla="*/ 2147483646 w 111"/>
                <a:gd name="T37" fmla="*/ 2147483646 h 39"/>
                <a:gd name="T38" fmla="*/ 2147483646 w 111"/>
                <a:gd name="T39" fmla="*/ 2147483646 h 39"/>
                <a:gd name="T40" fmla="*/ 2147483646 w 111"/>
                <a:gd name="T41" fmla="*/ 2147483646 h 39"/>
                <a:gd name="T42" fmla="*/ 2147483646 w 111"/>
                <a:gd name="T43" fmla="*/ 2147483646 h 39"/>
                <a:gd name="T44" fmla="*/ 0 w 111"/>
                <a:gd name="T45" fmla="*/ 2147483646 h 39"/>
                <a:gd name="T46" fmla="*/ 2147483646 w 111"/>
                <a:gd name="T47" fmla="*/ 2147483646 h 39"/>
                <a:gd name="T48" fmla="*/ 2147483646 w 111"/>
                <a:gd name="T49" fmla="*/ 2147483646 h 39"/>
                <a:gd name="T50" fmla="*/ 2147483646 w 111"/>
                <a:gd name="T51" fmla="*/ 2147483646 h 39"/>
                <a:gd name="T52" fmla="*/ 2147483646 w 111"/>
                <a:gd name="T53" fmla="*/ 2147483646 h 39"/>
                <a:gd name="T54" fmla="*/ 2147483646 w 111"/>
                <a:gd name="T55" fmla="*/ 2147483646 h 39"/>
                <a:gd name="T56" fmla="*/ 2147483646 w 111"/>
                <a:gd name="T57" fmla="*/ 2147483646 h 39"/>
                <a:gd name="T58" fmla="*/ 2147483646 w 111"/>
                <a:gd name="T59" fmla="*/ 2147483646 h 39"/>
                <a:gd name="T60" fmla="*/ 2147483646 w 111"/>
                <a:gd name="T61" fmla="*/ 2147483646 h 39"/>
                <a:gd name="T62" fmla="*/ 2147483646 w 111"/>
                <a:gd name="T63" fmla="*/ 2147483646 h 39"/>
                <a:gd name="T64" fmla="*/ 2147483646 w 111"/>
                <a:gd name="T65" fmla="*/ 2147483646 h 39"/>
                <a:gd name="T66" fmla="*/ 2147483646 w 111"/>
                <a:gd name="T67" fmla="*/ 2147483646 h 39"/>
                <a:gd name="T68" fmla="*/ 2147483646 w 111"/>
                <a:gd name="T69" fmla="*/ 2147483646 h 39"/>
                <a:gd name="T70" fmla="*/ 2147483646 w 111"/>
                <a:gd name="T71" fmla="*/ 2147483646 h 39"/>
                <a:gd name="T72" fmla="*/ 2147483646 w 111"/>
                <a:gd name="T73" fmla="*/ 2147483646 h 39"/>
                <a:gd name="T74" fmla="*/ 2147483646 w 111"/>
                <a:gd name="T75" fmla="*/ 2147483646 h 39"/>
                <a:gd name="T76" fmla="*/ 2147483646 w 111"/>
                <a:gd name="T77" fmla="*/ 2147483646 h 39"/>
                <a:gd name="T78" fmla="*/ 2147483646 w 111"/>
                <a:gd name="T79" fmla="*/ 2147483646 h 39"/>
                <a:gd name="T80" fmla="*/ 2147483646 w 111"/>
                <a:gd name="T81" fmla="*/ 2147483646 h 39"/>
                <a:gd name="T82" fmla="*/ 2147483646 w 111"/>
                <a:gd name="T83" fmla="*/ 2147483646 h 39"/>
                <a:gd name="T84" fmla="*/ 2147483646 w 111"/>
                <a:gd name="T85" fmla="*/ 2147483646 h 39"/>
                <a:gd name="T86" fmla="*/ 2147483646 w 111"/>
                <a:gd name="T87" fmla="*/ 2147483646 h 39"/>
                <a:gd name="T88" fmla="*/ 2147483646 w 111"/>
                <a:gd name="T89" fmla="*/ 2147483646 h 39"/>
                <a:gd name="T90" fmla="*/ 2147483646 w 111"/>
                <a:gd name="T91" fmla="*/ 2147483646 h 39"/>
                <a:gd name="T92" fmla="*/ 2147483646 w 111"/>
                <a:gd name="T93" fmla="*/ 2147483646 h 39"/>
                <a:gd name="T94" fmla="*/ 2147483646 w 111"/>
                <a:gd name="T95" fmla="*/ 2147483646 h 39"/>
                <a:gd name="T96" fmla="*/ 2147483646 w 111"/>
                <a:gd name="T97" fmla="*/ 2147483646 h 39"/>
                <a:gd name="T98" fmla="*/ 2147483646 w 111"/>
                <a:gd name="T99" fmla="*/ 2147483646 h 39"/>
                <a:gd name="T100" fmla="*/ 2147483646 w 111"/>
                <a:gd name="T101" fmla="*/ 2147483646 h 39"/>
                <a:gd name="T102" fmla="*/ 2147483646 w 111"/>
                <a:gd name="T103" fmla="*/ 2147483646 h 39"/>
                <a:gd name="T104" fmla="*/ 2147483646 w 111"/>
                <a:gd name="T105" fmla="*/ 2147483646 h 39"/>
                <a:gd name="T106" fmla="*/ 2147483646 w 111"/>
                <a:gd name="T107" fmla="*/ 2147483646 h 39"/>
                <a:gd name="T108" fmla="*/ 2147483646 w 111"/>
                <a:gd name="T109" fmla="*/ 2147483646 h 39"/>
                <a:gd name="T110" fmla="*/ 2147483646 w 111"/>
                <a:gd name="T111" fmla="*/ 2147483646 h 39"/>
                <a:gd name="T112" fmla="*/ 2147483646 w 111"/>
                <a:gd name="T113" fmla="*/ 2147483646 h 39"/>
                <a:gd name="T114" fmla="*/ 2147483646 w 111"/>
                <a:gd name="T115" fmla="*/ 0 h 39"/>
                <a:gd name="T116" fmla="*/ 2147483646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sp>
          <p:nvSpPr>
            <p:cNvPr id="109615" name="Freeform 36" descr="20%"/>
            <p:cNvSpPr>
              <a:spLocks/>
            </p:cNvSpPr>
            <p:nvPr/>
          </p:nvSpPr>
          <p:spPr bwMode="auto">
            <a:xfrm>
              <a:off x="6175375" y="3824288"/>
              <a:ext cx="423863" cy="641350"/>
            </a:xfrm>
            <a:custGeom>
              <a:avLst/>
              <a:gdLst>
                <a:gd name="T0" fmla="*/ 0 w 52"/>
                <a:gd name="T1" fmla="*/ 2147483646 h 83"/>
                <a:gd name="T2" fmla="*/ 2147483646 w 52"/>
                <a:gd name="T3" fmla="*/ 2147483646 h 83"/>
                <a:gd name="T4" fmla="*/ 0 w 52"/>
                <a:gd name="T5" fmla="*/ 2147483646 h 83"/>
                <a:gd name="T6" fmla="*/ 0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2147483646 h 83"/>
                <a:gd name="T16" fmla="*/ 2147483646 w 52"/>
                <a:gd name="T17" fmla="*/ 2147483646 h 83"/>
                <a:gd name="T18" fmla="*/ 2147483646 w 52"/>
                <a:gd name="T19" fmla="*/ 2147483646 h 83"/>
                <a:gd name="T20" fmla="*/ 2147483646 w 52"/>
                <a:gd name="T21" fmla="*/ 2147483646 h 83"/>
                <a:gd name="T22" fmla="*/ 2147483646 w 52"/>
                <a:gd name="T23" fmla="*/ 2147483646 h 83"/>
                <a:gd name="T24" fmla="*/ 2147483646 w 52"/>
                <a:gd name="T25" fmla="*/ 2147483646 h 83"/>
                <a:gd name="T26" fmla="*/ 2147483646 w 52"/>
                <a:gd name="T27" fmla="*/ 2147483646 h 83"/>
                <a:gd name="T28" fmla="*/ 2147483646 w 52"/>
                <a:gd name="T29" fmla="*/ 2147483646 h 83"/>
                <a:gd name="T30" fmla="*/ 2147483646 w 52"/>
                <a:gd name="T31" fmla="*/ 2147483646 h 83"/>
                <a:gd name="T32" fmla="*/ 2147483646 w 52"/>
                <a:gd name="T33" fmla="*/ 2147483646 h 83"/>
                <a:gd name="T34" fmla="*/ 2147483646 w 52"/>
                <a:gd name="T35" fmla="*/ 2147483646 h 83"/>
                <a:gd name="T36" fmla="*/ 2147483646 w 52"/>
                <a:gd name="T37" fmla="*/ 2147483646 h 83"/>
                <a:gd name="T38" fmla="*/ 2147483646 w 52"/>
                <a:gd name="T39" fmla="*/ 2147483646 h 83"/>
                <a:gd name="T40" fmla="*/ 2147483646 w 52"/>
                <a:gd name="T41" fmla="*/ 2147483646 h 83"/>
                <a:gd name="T42" fmla="*/ 2147483646 w 52"/>
                <a:gd name="T43" fmla="*/ 2147483646 h 83"/>
                <a:gd name="T44" fmla="*/ 2147483646 w 52"/>
                <a:gd name="T45" fmla="*/ 2147483646 h 83"/>
                <a:gd name="T46" fmla="*/ 2147483646 w 52"/>
                <a:gd name="T47" fmla="*/ 2147483646 h 83"/>
                <a:gd name="T48" fmla="*/ 2147483646 w 52"/>
                <a:gd name="T49" fmla="*/ 2147483646 h 83"/>
                <a:gd name="T50" fmla="*/ 2147483646 w 52"/>
                <a:gd name="T51" fmla="*/ 2147483646 h 83"/>
                <a:gd name="T52" fmla="*/ 2147483646 w 52"/>
                <a:gd name="T53" fmla="*/ 2147483646 h 83"/>
                <a:gd name="T54" fmla="*/ 2147483646 w 52"/>
                <a:gd name="T55" fmla="*/ 2147483646 h 83"/>
                <a:gd name="T56" fmla="*/ 2147483646 w 52"/>
                <a:gd name="T57" fmla="*/ 2147483646 h 83"/>
                <a:gd name="T58" fmla="*/ 2147483646 w 52"/>
                <a:gd name="T59" fmla="*/ 2147483646 h 83"/>
                <a:gd name="T60" fmla="*/ 2147483646 w 52"/>
                <a:gd name="T61" fmla="*/ 2147483646 h 83"/>
                <a:gd name="T62" fmla="*/ 2147483646 w 52"/>
                <a:gd name="T63" fmla="*/ 2147483646 h 83"/>
                <a:gd name="T64" fmla="*/ 2147483646 w 52"/>
                <a:gd name="T65" fmla="*/ 2147483646 h 83"/>
                <a:gd name="T66" fmla="*/ 2147483646 w 52"/>
                <a:gd name="T67" fmla="*/ 2147483646 h 83"/>
                <a:gd name="T68" fmla="*/ 2147483646 w 52"/>
                <a:gd name="T69" fmla="*/ 2147483646 h 83"/>
                <a:gd name="T70" fmla="*/ 2147483646 w 52"/>
                <a:gd name="T71" fmla="*/ 2147483646 h 83"/>
                <a:gd name="T72" fmla="*/ 2147483646 w 52"/>
                <a:gd name="T73" fmla="*/ 2147483646 h 83"/>
                <a:gd name="T74" fmla="*/ 2147483646 w 52"/>
                <a:gd name="T75" fmla="*/ 2147483646 h 83"/>
                <a:gd name="T76" fmla="*/ 2147483646 w 52"/>
                <a:gd name="T77" fmla="*/ 2147483646 h 83"/>
                <a:gd name="T78" fmla="*/ 2147483646 w 52"/>
                <a:gd name="T79" fmla="*/ 2147483646 h 83"/>
                <a:gd name="T80" fmla="*/ 2147483646 w 52"/>
                <a:gd name="T81" fmla="*/ 2147483646 h 83"/>
                <a:gd name="T82" fmla="*/ 2147483646 w 52"/>
                <a:gd name="T83" fmla="*/ 2147483646 h 83"/>
                <a:gd name="T84" fmla="*/ 2147483646 w 52"/>
                <a:gd name="T85" fmla="*/ 2147483646 h 83"/>
                <a:gd name="T86" fmla="*/ 2147483646 w 52"/>
                <a:gd name="T87" fmla="*/ 2147483646 h 83"/>
                <a:gd name="T88" fmla="*/ 2147483646 w 52"/>
                <a:gd name="T89" fmla="*/ 2147483646 h 83"/>
                <a:gd name="T90" fmla="*/ 2147483646 w 52"/>
                <a:gd name="T91" fmla="*/ 2147483646 h 83"/>
                <a:gd name="T92" fmla="*/ 2147483646 w 52"/>
                <a:gd name="T93" fmla="*/ 2147483646 h 83"/>
                <a:gd name="T94" fmla="*/ 2147483646 w 52"/>
                <a:gd name="T95" fmla="*/ 2147483646 h 83"/>
                <a:gd name="T96" fmla="*/ 2147483646 w 52"/>
                <a:gd name="T97" fmla="*/ 2147483646 h 83"/>
                <a:gd name="T98" fmla="*/ 2147483646 w 52"/>
                <a:gd name="T99" fmla="*/ 2147483646 h 83"/>
                <a:gd name="T100" fmla="*/ 2147483646 w 52"/>
                <a:gd name="T101" fmla="*/ 2147483646 h 83"/>
                <a:gd name="T102" fmla="*/ 2147483646 w 52"/>
                <a:gd name="T103" fmla="*/ 0 h 83"/>
                <a:gd name="T104" fmla="*/ 0 w 52"/>
                <a:gd name="T105" fmla="*/ 2147483646 h 83"/>
                <a:gd name="T106" fmla="*/ 0 w 52"/>
                <a:gd name="T107" fmla="*/ 2147483646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sp>
          <p:nvSpPr>
            <p:cNvPr id="109616" name="Freeform 37"/>
            <p:cNvSpPr>
              <a:spLocks/>
            </p:cNvSpPr>
            <p:nvPr/>
          </p:nvSpPr>
          <p:spPr bwMode="auto">
            <a:xfrm>
              <a:off x="6575425" y="3459163"/>
              <a:ext cx="968375" cy="395287"/>
            </a:xfrm>
            <a:custGeom>
              <a:avLst/>
              <a:gdLst>
                <a:gd name="T0" fmla="*/ 2147483646 w 119"/>
                <a:gd name="T1" fmla="*/ 2147483646 h 51"/>
                <a:gd name="T2" fmla="*/ 2147483646 w 119"/>
                <a:gd name="T3" fmla="*/ 2147483646 h 51"/>
                <a:gd name="T4" fmla="*/ 2147483646 w 119"/>
                <a:gd name="T5" fmla="*/ 2147483646 h 51"/>
                <a:gd name="T6" fmla="*/ 2147483646 w 119"/>
                <a:gd name="T7" fmla="*/ 2147483646 h 51"/>
                <a:gd name="T8" fmla="*/ 2147483646 w 119"/>
                <a:gd name="T9" fmla="*/ 2147483646 h 51"/>
                <a:gd name="T10" fmla="*/ 2147483646 w 119"/>
                <a:gd name="T11" fmla="*/ 2147483646 h 51"/>
                <a:gd name="T12" fmla="*/ 2147483646 w 119"/>
                <a:gd name="T13" fmla="*/ 2147483646 h 51"/>
                <a:gd name="T14" fmla="*/ 2147483646 w 119"/>
                <a:gd name="T15" fmla="*/ 2147483646 h 51"/>
                <a:gd name="T16" fmla="*/ 2147483646 w 119"/>
                <a:gd name="T17" fmla="*/ 2147483646 h 51"/>
                <a:gd name="T18" fmla="*/ 2147483646 w 119"/>
                <a:gd name="T19" fmla="*/ 2147483646 h 51"/>
                <a:gd name="T20" fmla="*/ 2147483646 w 119"/>
                <a:gd name="T21" fmla="*/ 2147483646 h 51"/>
                <a:gd name="T22" fmla="*/ 2147483646 w 119"/>
                <a:gd name="T23" fmla="*/ 2147483646 h 51"/>
                <a:gd name="T24" fmla="*/ 2147483646 w 119"/>
                <a:gd name="T25" fmla="*/ 2147483646 h 51"/>
                <a:gd name="T26" fmla="*/ 2147483646 w 119"/>
                <a:gd name="T27" fmla="*/ 2147483646 h 51"/>
                <a:gd name="T28" fmla="*/ 2147483646 w 119"/>
                <a:gd name="T29" fmla="*/ 2147483646 h 51"/>
                <a:gd name="T30" fmla="*/ 2147483646 w 119"/>
                <a:gd name="T31" fmla="*/ 2147483646 h 51"/>
                <a:gd name="T32" fmla="*/ 2147483646 w 119"/>
                <a:gd name="T33" fmla="*/ 2147483646 h 51"/>
                <a:gd name="T34" fmla="*/ 2147483646 w 119"/>
                <a:gd name="T35" fmla="*/ 2147483646 h 51"/>
                <a:gd name="T36" fmla="*/ 2147483646 w 119"/>
                <a:gd name="T37" fmla="*/ 2147483646 h 51"/>
                <a:gd name="T38" fmla="*/ 2147483646 w 119"/>
                <a:gd name="T39" fmla="*/ 2147483646 h 51"/>
                <a:gd name="T40" fmla="*/ 2147483646 w 119"/>
                <a:gd name="T41" fmla="*/ 2147483646 h 51"/>
                <a:gd name="T42" fmla="*/ 2147483646 w 119"/>
                <a:gd name="T43" fmla="*/ 2147483646 h 51"/>
                <a:gd name="T44" fmla="*/ 2147483646 w 119"/>
                <a:gd name="T45" fmla="*/ 2147483646 h 51"/>
                <a:gd name="T46" fmla="*/ 2147483646 w 119"/>
                <a:gd name="T47" fmla="*/ 2147483646 h 51"/>
                <a:gd name="T48" fmla="*/ 2147483646 w 119"/>
                <a:gd name="T49" fmla="*/ 2147483646 h 51"/>
                <a:gd name="T50" fmla="*/ 2147483646 w 119"/>
                <a:gd name="T51" fmla="*/ 2147483646 h 51"/>
                <a:gd name="T52" fmla="*/ 2147483646 w 119"/>
                <a:gd name="T53" fmla="*/ 2147483646 h 51"/>
                <a:gd name="T54" fmla="*/ 2147483646 w 119"/>
                <a:gd name="T55" fmla="*/ 2147483646 h 51"/>
                <a:gd name="T56" fmla="*/ 2147483646 w 119"/>
                <a:gd name="T57" fmla="*/ 2147483646 h 51"/>
                <a:gd name="T58" fmla="*/ 2147483646 w 119"/>
                <a:gd name="T59" fmla="*/ 2147483646 h 51"/>
                <a:gd name="T60" fmla="*/ 2147483646 w 119"/>
                <a:gd name="T61" fmla="*/ 2147483646 h 51"/>
                <a:gd name="T62" fmla="*/ 2147483646 w 119"/>
                <a:gd name="T63" fmla="*/ 2147483646 h 51"/>
                <a:gd name="T64" fmla="*/ 2147483646 w 119"/>
                <a:gd name="T65" fmla="*/ 2147483646 h 51"/>
                <a:gd name="T66" fmla="*/ 2147483646 w 119"/>
                <a:gd name="T67" fmla="*/ 2147483646 h 51"/>
                <a:gd name="T68" fmla="*/ 2147483646 w 119"/>
                <a:gd name="T69" fmla="*/ 2147483646 h 51"/>
                <a:gd name="T70" fmla="*/ 2147483646 w 119"/>
                <a:gd name="T71" fmla="*/ 2147483646 h 51"/>
                <a:gd name="T72" fmla="*/ 2147483646 w 119"/>
                <a:gd name="T73" fmla="*/ 2147483646 h 51"/>
                <a:gd name="T74" fmla="*/ 2147483646 w 119"/>
                <a:gd name="T75" fmla="*/ 2147483646 h 51"/>
                <a:gd name="T76" fmla="*/ 2147483646 w 119"/>
                <a:gd name="T77" fmla="*/ 2147483646 h 51"/>
                <a:gd name="T78" fmla="*/ 2147483646 w 119"/>
                <a:gd name="T79" fmla="*/ 2147483646 h 51"/>
                <a:gd name="T80" fmla="*/ 2147483646 w 119"/>
                <a:gd name="T81" fmla="*/ 2147483646 h 51"/>
                <a:gd name="T82" fmla="*/ 2147483646 w 119"/>
                <a:gd name="T83" fmla="*/ 2147483646 h 51"/>
                <a:gd name="T84" fmla="*/ 2147483646 w 119"/>
                <a:gd name="T85" fmla="*/ 2147483646 h 51"/>
                <a:gd name="T86" fmla="*/ 2147483646 w 119"/>
                <a:gd name="T87" fmla="*/ 2147483646 h 51"/>
                <a:gd name="T88" fmla="*/ 2147483646 w 119"/>
                <a:gd name="T89" fmla="*/ 2147483646 h 51"/>
                <a:gd name="T90" fmla="*/ 2147483646 w 119"/>
                <a:gd name="T91" fmla="*/ 2147483646 h 51"/>
                <a:gd name="T92" fmla="*/ 2147483646 w 119"/>
                <a:gd name="T93" fmla="*/ 2147483646 h 51"/>
                <a:gd name="T94" fmla="*/ 2147483646 w 119"/>
                <a:gd name="T95" fmla="*/ 2147483646 h 51"/>
                <a:gd name="T96" fmla="*/ 2147483646 w 119"/>
                <a:gd name="T97" fmla="*/ 2147483646 h 51"/>
                <a:gd name="T98" fmla="*/ 0 w 119"/>
                <a:gd name="T99" fmla="*/ 2147483646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17" name="Freeform 38" descr="20%"/>
            <p:cNvSpPr>
              <a:spLocks/>
            </p:cNvSpPr>
            <p:nvPr/>
          </p:nvSpPr>
          <p:spPr bwMode="auto">
            <a:xfrm>
              <a:off x="5449888" y="3660775"/>
              <a:ext cx="547687" cy="479425"/>
            </a:xfrm>
            <a:custGeom>
              <a:avLst/>
              <a:gdLst>
                <a:gd name="T0" fmla="*/ 0 w 67"/>
                <a:gd name="T1" fmla="*/ 2147483646 h 62"/>
                <a:gd name="T2" fmla="*/ 2147483646 w 67"/>
                <a:gd name="T3" fmla="*/ 0 h 62"/>
                <a:gd name="T4" fmla="*/ 2147483646 w 67"/>
                <a:gd name="T5" fmla="*/ 2147483646 h 62"/>
                <a:gd name="T6" fmla="*/ 2147483646 w 67"/>
                <a:gd name="T7" fmla="*/ 2147483646 h 62"/>
                <a:gd name="T8" fmla="*/ 2147483646 w 67"/>
                <a:gd name="T9" fmla="*/ 2147483646 h 62"/>
                <a:gd name="T10" fmla="*/ 2147483646 w 67"/>
                <a:gd name="T11" fmla="*/ 2147483646 h 62"/>
                <a:gd name="T12" fmla="*/ 2147483646 w 67"/>
                <a:gd name="T13" fmla="*/ 2147483646 h 62"/>
                <a:gd name="T14" fmla="*/ 2147483646 w 67"/>
                <a:gd name="T15" fmla="*/ 2147483646 h 62"/>
                <a:gd name="T16" fmla="*/ 2147483646 w 67"/>
                <a:gd name="T17" fmla="*/ 2147483646 h 62"/>
                <a:gd name="T18" fmla="*/ 2147483646 w 67"/>
                <a:gd name="T19" fmla="*/ 2147483646 h 62"/>
                <a:gd name="T20" fmla="*/ 2147483646 w 67"/>
                <a:gd name="T21" fmla="*/ 2147483646 h 62"/>
                <a:gd name="T22" fmla="*/ 2147483646 w 67"/>
                <a:gd name="T23" fmla="*/ 2147483646 h 62"/>
                <a:gd name="T24" fmla="*/ 2147483646 w 67"/>
                <a:gd name="T25" fmla="*/ 2147483646 h 62"/>
                <a:gd name="T26" fmla="*/ 2147483646 w 67"/>
                <a:gd name="T27" fmla="*/ 2147483646 h 62"/>
                <a:gd name="T28" fmla="*/ 2147483646 w 67"/>
                <a:gd name="T29" fmla="*/ 2147483646 h 62"/>
                <a:gd name="T30" fmla="*/ 2147483646 w 67"/>
                <a:gd name="T31" fmla="*/ 2147483646 h 62"/>
                <a:gd name="T32" fmla="*/ 2147483646 w 67"/>
                <a:gd name="T33" fmla="*/ 2147483646 h 62"/>
                <a:gd name="T34" fmla="*/ 2147483646 w 67"/>
                <a:gd name="T35" fmla="*/ 2147483646 h 62"/>
                <a:gd name="T36" fmla="*/ 2147483646 w 67"/>
                <a:gd name="T37" fmla="*/ 2147483646 h 62"/>
                <a:gd name="T38" fmla="*/ 2147483646 w 67"/>
                <a:gd name="T39" fmla="*/ 2147483646 h 62"/>
                <a:gd name="T40" fmla="*/ 2147483646 w 67"/>
                <a:gd name="T41" fmla="*/ 2147483646 h 62"/>
                <a:gd name="T42" fmla="*/ 2147483646 w 67"/>
                <a:gd name="T43" fmla="*/ 2147483646 h 62"/>
                <a:gd name="T44" fmla="*/ 2147483646 w 67"/>
                <a:gd name="T45" fmla="*/ 2147483646 h 62"/>
                <a:gd name="T46" fmla="*/ 2147483646 w 67"/>
                <a:gd name="T47" fmla="*/ 2147483646 h 62"/>
                <a:gd name="T48" fmla="*/ 2147483646 w 67"/>
                <a:gd name="T49" fmla="*/ 2147483646 h 62"/>
                <a:gd name="T50" fmla="*/ 2147483646 w 67"/>
                <a:gd name="T51" fmla="*/ 2147483646 h 62"/>
                <a:gd name="T52" fmla="*/ 2147483646 w 67"/>
                <a:gd name="T53" fmla="*/ 2147483646 h 62"/>
                <a:gd name="T54" fmla="*/ 2147483646 w 67"/>
                <a:gd name="T55" fmla="*/ 2147483646 h 62"/>
                <a:gd name="T56" fmla="*/ 2147483646 w 67"/>
                <a:gd name="T57" fmla="*/ 2147483646 h 62"/>
                <a:gd name="T58" fmla="*/ 2147483646 w 67"/>
                <a:gd name="T59" fmla="*/ 2147483646 h 62"/>
                <a:gd name="T60" fmla="*/ 2147483646 w 67"/>
                <a:gd name="T61" fmla="*/ 2147483646 h 62"/>
                <a:gd name="T62" fmla="*/ 2147483646 w 67"/>
                <a:gd name="T63" fmla="*/ 2147483646 h 62"/>
                <a:gd name="T64" fmla="*/ 2147483646 w 67"/>
                <a:gd name="T65" fmla="*/ 2147483646 h 62"/>
                <a:gd name="T66" fmla="*/ 2147483646 w 67"/>
                <a:gd name="T67" fmla="*/ 2147483646 h 62"/>
                <a:gd name="T68" fmla="*/ 2147483646 w 67"/>
                <a:gd name="T69" fmla="*/ 2147483646 h 62"/>
                <a:gd name="T70" fmla="*/ 2147483646 w 67"/>
                <a:gd name="T71" fmla="*/ 2147483646 h 62"/>
                <a:gd name="T72" fmla="*/ 2147483646 w 67"/>
                <a:gd name="T73" fmla="*/ 2147483646 h 62"/>
                <a:gd name="T74" fmla="*/ 2147483646 w 67"/>
                <a:gd name="T75" fmla="*/ 2147483646 h 62"/>
                <a:gd name="T76" fmla="*/ 2147483646 w 67"/>
                <a:gd name="T77" fmla="*/ 2147483646 h 62"/>
                <a:gd name="T78" fmla="*/ 2147483646 w 67"/>
                <a:gd name="T79" fmla="*/ 2147483646 h 62"/>
                <a:gd name="T80" fmla="*/ 2147483646 w 67"/>
                <a:gd name="T81" fmla="*/ 2147483646 h 62"/>
                <a:gd name="T82" fmla="*/ 2147483646 w 67"/>
                <a:gd name="T83" fmla="*/ 2147483646 h 62"/>
                <a:gd name="T84" fmla="*/ 2147483646 w 67"/>
                <a:gd name="T85" fmla="*/ 2147483646 h 62"/>
                <a:gd name="T86" fmla="*/ 2147483646 w 67"/>
                <a:gd name="T87" fmla="*/ 2147483646 h 62"/>
                <a:gd name="T88" fmla="*/ 2147483646 w 67"/>
                <a:gd name="T89" fmla="*/ 2147483646 h 62"/>
                <a:gd name="T90" fmla="*/ 2147483646 w 67"/>
                <a:gd name="T91" fmla="*/ 2147483646 h 62"/>
                <a:gd name="T92" fmla="*/ 2147483646 w 67"/>
                <a:gd name="T93" fmla="*/ 2147483646 h 62"/>
                <a:gd name="T94" fmla="*/ 2147483646 w 67"/>
                <a:gd name="T95" fmla="*/ 2147483646 h 62"/>
                <a:gd name="T96" fmla="*/ 0 w 67"/>
                <a:gd name="T97" fmla="*/ 2147483646 h 62"/>
                <a:gd name="T98" fmla="*/ 0 w 67"/>
                <a:gd name="T99" fmla="*/ 2147483646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blipFill dpi="0" rotWithShape="0">
              <a:blip r:embed="rId3"/>
              <a:srcRect/>
              <a:tile tx="0" ty="0" sx="100000" sy="100000" flip="none" algn="tl"/>
            </a:blipFill>
            <a:ln w="12700" cmpd="sng">
              <a:solidFill>
                <a:schemeClr val="tx1"/>
              </a:solidFill>
              <a:prstDash val="solid"/>
              <a:round/>
              <a:headEnd/>
              <a:tailEnd/>
            </a:ln>
          </p:spPr>
          <p:txBody>
            <a:bodyPr/>
            <a:lstStyle/>
            <a:p>
              <a:endParaRPr lang="it-IT"/>
            </a:p>
          </p:txBody>
        </p:sp>
        <p:grpSp>
          <p:nvGrpSpPr>
            <p:cNvPr id="109618" name="Group 39"/>
            <p:cNvGrpSpPr>
              <a:grpSpLocks/>
            </p:cNvGrpSpPr>
            <p:nvPr/>
          </p:nvGrpSpPr>
          <p:grpSpPr bwMode="auto">
            <a:xfrm>
              <a:off x="1155700" y="3886200"/>
              <a:ext cx="2009775" cy="1390650"/>
              <a:chOff x="768" y="2832"/>
              <a:chExt cx="1203" cy="876"/>
            </a:xfrm>
          </p:grpSpPr>
          <p:sp>
            <p:nvSpPr>
              <p:cNvPr id="109641" name="Freeform 40"/>
              <p:cNvSpPr>
                <a:spLocks/>
              </p:cNvSpPr>
              <p:nvPr/>
            </p:nvSpPr>
            <p:spPr bwMode="auto">
              <a:xfrm>
                <a:off x="1056" y="2832"/>
                <a:ext cx="915" cy="780"/>
              </a:xfrm>
              <a:custGeom>
                <a:avLst/>
                <a:gdLst>
                  <a:gd name="T0" fmla="*/ 2147483646 w 188"/>
                  <a:gd name="T1" fmla="*/ 2147483646 h 160"/>
                  <a:gd name="T2" fmla="*/ 2147483646 w 188"/>
                  <a:gd name="T3" fmla="*/ 2147483646 h 160"/>
                  <a:gd name="T4" fmla="*/ 2147483646 w 188"/>
                  <a:gd name="T5" fmla="*/ 2147483646 h 160"/>
                  <a:gd name="T6" fmla="*/ 2147483646 w 188"/>
                  <a:gd name="T7" fmla="*/ 2147483646 h 160"/>
                  <a:gd name="T8" fmla="*/ 2147483646 w 188"/>
                  <a:gd name="T9" fmla="*/ 2147483646 h 160"/>
                  <a:gd name="T10" fmla="*/ 2147483646 w 188"/>
                  <a:gd name="T11" fmla="*/ 2147483646 h 160"/>
                  <a:gd name="T12" fmla="*/ 2147483646 w 188"/>
                  <a:gd name="T13" fmla="*/ 2147483646 h 160"/>
                  <a:gd name="T14" fmla="*/ 2147483646 w 188"/>
                  <a:gd name="T15" fmla="*/ 2147483646 h 160"/>
                  <a:gd name="T16" fmla="*/ 2147483646 w 188"/>
                  <a:gd name="T17" fmla="*/ 2147483646 h 160"/>
                  <a:gd name="T18" fmla="*/ 2147483646 w 188"/>
                  <a:gd name="T19" fmla="*/ 2147483646 h 160"/>
                  <a:gd name="T20" fmla="*/ 2147483646 w 188"/>
                  <a:gd name="T21" fmla="*/ 2147483646 h 160"/>
                  <a:gd name="T22" fmla="*/ 2147483646 w 188"/>
                  <a:gd name="T23" fmla="*/ 2147483646 h 160"/>
                  <a:gd name="T24" fmla="*/ 2147483646 w 188"/>
                  <a:gd name="T25" fmla="*/ 2147483646 h 160"/>
                  <a:gd name="T26" fmla="*/ 2147483646 w 188"/>
                  <a:gd name="T27" fmla="*/ 2147483646 h 160"/>
                  <a:gd name="T28" fmla="*/ 2147483646 w 188"/>
                  <a:gd name="T29" fmla="*/ 2147483646 h 160"/>
                  <a:gd name="T30" fmla="*/ 2147483646 w 188"/>
                  <a:gd name="T31" fmla="*/ 2147483646 h 160"/>
                  <a:gd name="T32" fmla="*/ 2147483646 w 188"/>
                  <a:gd name="T33" fmla="*/ 2147483646 h 160"/>
                  <a:gd name="T34" fmla="*/ 2147483646 w 188"/>
                  <a:gd name="T35" fmla="*/ 2147483646 h 160"/>
                  <a:gd name="T36" fmla="*/ 2147483646 w 188"/>
                  <a:gd name="T37" fmla="*/ 2147483646 h 160"/>
                  <a:gd name="T38" fmla="*/ 2147483646 w 188"/>
                  <a:gd name="T39" fmla="*/ 2147483646 h 160"/>
                  <a:gd name="T40" fmla="*/ 2147483646 w 188"/>
                  <a:gd name="T41" fmla="*/ 2147483646 h 160"/>
                  <a:gd name="T42" fmla="*/ 2147483646 w 188"/>
                  <a:gd name="T43" fmla="*/ 2147483646 h 160"/>
                  <a:gd name="T44" fmla="*/ 2147483646 w 188"/>
                  <a:gd name="T45" fmla="*/ 2147483646 h 160"/>
                  <a:gd name="T46" fmla="*/ 2147483646 w 188"/>
                  <a:gd name="T47" fmla="*/ 2147483646 h 160"/>
                  <a:gd name="T48" fmla="*/ 2147483646 w 188"/>
                  <a:gd name="T49" fmla="*/ 2147483646 h 160"/>
                  <a:gd name="T50" fmla="*/ 2147483646 w 188"/>
                  <a:gd name="T51" fmla="*/ 2147483646 h 160"/>
                  <a:gd name="T52" fmla="*/ 2147483646 w 188"/>
                  <a:gd name="T53" fmla="*/ 2147483646 h 160"/>
                  <a:gd name="T54" fmla="*/ 2147483646 w 188"/>
                  <a:gd name="T55" fmla="*/ 2147483646 h 160"/>
                  <a:gd name="T56" fmla="*/ 2147483646 w 188"/>
                  <a:gd name="T57" fmla="*/ 2147483646 h 160"/>
                  <a:gd name="T58" fmla="*/ 2147483646 w 188"/>
                  <a:gd name="T59" fmla="*/ 2147483646 h 160"/>
                  <a:gd name="T60" fmla="*/ 2147483646 w 188"/>
                  <a:gd name="T61" fmla="*/ 2147483646 h 160"/>
                  <a:gd name="T62" fmla="*/ 2147483646 w 188"/>
                  <a:gd name="T63" fmla="*/ 2147483646 h 160"/>
                  <a:gd name="T64" fmla="*/ 2147483646 w 188"/>
                  <a:gd name="T65" fmla="*/ 2147483646 h 160"/>
                  <a:gd name="T66" fmla="*/ 2147483646 w 188"/>
                  <a:gd name="T67" fmla="*/ 2147483646 h 160"/>
                  <a:gd name="T68" fmla="*/ 2147483646 w 188"/>
                  <a:gd name="T69" fmla="*/ 2147483646 h 160"/>
                  <a:gd name="T70" fmla="*/ 2147483646 w 188"/>
                  <a:gd name="T71" fmla="*/ 2147483646 h 160"/>
                  <a:gd name="T72" fmla="*/ 2147483646 w 188"/>
                  <a:gd name="T73" fmla="*/ 2147483646 h 160"/>
                  <a:gd name="T74" fmla="*/ 2147483646 w 188"/>
                  <a:gd name="T75" fmla="*/ 2147483646 h 160"/>
                  <a:gd name="T76" fmla="*/ 2147483646 w 188"/>
                  <a:gd name="T77" fmla="*/ 2147483646 h 160"/>
                  <a:gd name="T78" fmla="*/ 2147483646 w 188"/>
                  <a:gd name="T79" fmla="*/ 2147483646 h 160"/>
                  <a:gd name="T80" fmla="*/ 2147483646 w 188"/>
                  <a:gd name="T81" fmla="*/ 2147483646 h 160"/>
                  <a:gd name="T82" fmla="*/ 2147483646 w 188"/>
                  <a:gd name="T83" fmla="*/ 2147483646 h 160"/>
                  <a:gd name="T84" fmla="*/ 2147483646 w 188"/>
                  <a:gd name="T85" fmla="*/ 2147483646 h 160"/>
                  <a:gd name="T86" fmla="*/ 2147483646 w 188"/>
                  <a:gd name="T87" fmla="*/ 2147483646 h 160"/>
                  <a:gd name="T88" fmla="*/ 2147483646 w 188"/>
                  <a:gd name="T89" fmla="*/ 2147483646 h 160"/>
                  <a:gd name="T90" fmla="*/ 2147483646 w 188"/>
                  <a:gd name="T91" fmla="*/ 2147483646 h 160"/>
                  <a:gd name="T92" fmla="*/ 2147483646 w 188"/>
                  <a:gd name="T93" fmla="*/ 0 h 160"/>
                  <a:gd name="T94" fmla="*/ 2147483646 w 188"/>
                  <a:gd name="T95" fmla="*/ 2147483646 h 160"/>
                  <a:gd name="T96" fmla="*/ 2147483646 w 188"/>
                  <a:gd name="T97" fmla="*/ 2147483646 h 160"/>
                  <a:gd name="T98" fmla="*/ 2147483646 w 188"/>
                  <a:gd name="T99" fmla="*/ 2147483646 h 160"/>
                  <a:gd name="T100" fmla="*/ 2147483646 w 188"/>
                  <a:gd name="T101" fmla="*/ 214748364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42" name="Freeform 41"/>
              <p:cNvSpPr>
                <a:spLocks/>
              </p:cNvSpPr>
              <p:nvPr/>
            </p:nvSpPr>
            <p:spPr bwMode="auto">
              <a:xfrm>
                <a:off x="1021" y="3608"/>
                <a:ext cx="20" cy="14"/>
              </a:xfrm>
              <a:custGeom>
                <a:avLst/>
                <a:gdLst>
                  <a:gd name="T0" fmla="*/ 2147483646 w 4"/>
                  <a:gd name="T1" fmla="*/ 2147483646 h 3"/>
                  <a:gd name="T2" fmla="*/ 2147483646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2147483646 h 3"/>
                  <a:gd name="T14" fmla="*/ 2147483646 w 4"/>
                  <a:gd name="T15" fmla="*/ 0 h 3"/>
                  <a:gd name="T16" fmla="*/ 2147483646 w 4"/>
                  <a:gd name="T17" fmla="*/ 0 h 3"/>
                  <a:gd name="T18" fmla="*/ 0 w 4"/>
                  <a:gd name="T19" fmla="*/ 2147483646 h 3"/>
                  <a:gd name="T20" fmla="*/ 0 w 4"/>
                  <a:gd name="T21" fmla="*/ 2147483646 h 3"/>
                  <a:gd name="T22" fmla="*/ 0 w 4"/>
                  <a:gd name="T23" fmla="*/ 2147483646 h 3"/>
                  <a:gd name="T24" fmla="*/ 0 w 4"/>
                  <a:gd name="T25" fmla="*/ 2147483646 h 3"/>
                  <a:gd name="T26" fmla="*/ 0 w 4"/>
                  <a:gd name="T27" fmla="*/ 2147483646 h 3"/>
                  <a:gd name="T28" fmla="*/ 0 w 4"/>
                  <a:gd name="T29" fmla="*/ 2147483646 h 3"/>
                  <a:gd name="T30" fmla="*/ 0 w 4"/>
                  <a:gd name="T31" fmla="*/ 2147483646 h 3"/>
                  <a:gd name="T32" fmla="*/ 0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2147483646 w 4"/>
                  <a:gd name="T45" fmla="*/ 2147483646 h 3"/>
                  <a:gd name="T46" fmla="*/ 2147483646 w 4"/>
                  <a:gd name="T47" fmla="*/ 2147483646 h 3"/>
                  <a:gd name="T48" fmla="*/ 2147483646 w 4"/>
                  <a:gd name="T49" fmla="*/ 2147483646 h 3"/>
                  <a:gd name="T50" fmla="*/ 2147483646 w 4"/>
                  <a:gd name="T51" fmla="*/ 2147483646 h 3"/>
                  <a:gd name="T52" fmla="*/ 2147483646 w 4"/>
                  <a:gd name="T53" fmla="*/ 2147483646 h 3"/>
                  <a:gd name="T54" fmla="*/ 2147483646 w 4"/>
                  <a:gd name="T55" fmla="*/ 2147483646 h 3"/>
                  <a:gd name="T56" fmla="*/ 2147483646 w 4"/>
                  <a:gd name="T57" fmla="*/ 2147483646 h 3"/>
                  <a:gd name="T58" fmla="*/ 2147483646 w 4"/>
                  <a:gd name="T59" fmla="*/ 2147483646 h 3"/>
                  <a:gd name="T60" fmla="*/ 2147483646 w 4"/>
                  <a:gd name="T61" fmla="*/ 2147483646 h 3"/>
                  <a:gd name="T62" fmla="*/ 2147483646 w 4"/>
                  <a:gd name="T63" fmla="*/ 2147483646 h 3"/>
                  <a:gd name="T64" fmla="*/ 2147483646 w 4"/>
                  <a:gd name="T65" fmla="*/ 0 h 3"/>
                  <a:gd name="T66" fmla="*/ 2147483646 w 4"/>
                  <a:gd name="T67" fmla="*/ 0 h 3"/>
                  <a:gd name="T68" fmla="*/ 2147483646 w 4"/>
                  <a:gd name="T69" fmla="*/ 0 h 3"/>
                  <a:gd name="T70" fmla="*/ 2147483646 w 4"/>
                  <a:gd name="T71" fmla="*/ 0 h 3"/>
                  <a:gd name="T72" fmla="*/ 2147483646 w 4"/>
                  <a:gd name="T73" fmla="*/ 2147483646 h 3"/>
                  <a:gd name="T74" fmla="*/ 2147483646 w 4"/>
                  <a:gd name="T75" fmla="*/ 2147483646 h 3"/>
                  <a:gd name="T76" fmla="*/ 2147483646 w 4"/>
                  <a:gd name="T77" fmla="*/ 2147483646 h 3"/>
                  <a:gd name="T78" fmla="*/ 2147483646 w 4"/>
                  <a:gd name="T79" fmla="*/ 2147483646 h 3"/>
                  <a:gd name="T80" fmla="*/ 2147483646 w 4"/>
                  <a:gd name="T81" fmla="*/ 2147483646 h 3"/>
                  <a:gd name="T82" fmla="*/ 2147483646 w 4"/>
                  <a:gd name="T83" fmla="*/ 2147483646 h 3"/>
                  <a:gd name="T84" fmla="*/ 2147483646 w 4"/>
                  <a:gd name="T85" fmla="*/ 2147483646 h 3"/>
                  <a:gd name="T86" fmla="*/ 2147483646 w 4"/>
                  <a:gd name="T87" fmla="*/ 2147483646 h 3"/>
                  <a:gd name="T88" fmla="*/ 2147483646 w 4"/>
                  <a:gd name="T89" fmla="*/ 2147483646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it-IT"/>
              </a:p>
            </p:txBody>
          </p:sp>
          <p:sp>
            <p:nvSpPr>
              <p:cNvPr id="109643" name="Freeform 42"/>
              <p:cNvSpPr>
                <a:spLocks/>
              </p:cNvSpPr>
              <p:nvPr/>
            </p:nvSpPr>
            <p:spPr bwMode="auto">
              <a:xfrm>
                <a:off x="978" y="3610"/>
                <a:ext cx="43" cy="30"/>
              </a:xfrm>
              <a:custGeom>
                <a:avLst/>
                <a:gdLst>
                  <a:gd name="T0" fmla="*/ 2147483646 w 9"/>
                  <a:gd name="T1" fmla="*/ 0 h 6"/>
                  <a:gd name="T2" fmla="*/ 2147483646 w 9"/>
                  <a:gd name="T3" fmla="*/ 0 h 6"/>
                  <a:gd name="T4" fmla="*/ 2147483646 w 9"/>
                  <a:gd name="T5" fmla="*/ 2147483646 h 6"/>
                  <a:gd name="T6" fmla="*/ 2147483646 w 9"/>
                  <a:gd name="T7" fmla="*/ 2147483646 h 6"/>
                  <a:gd name="T8" fmla="*/ 2147483646 w 9"/>
                  <a:gd name="T9" fmla="*/ 2147483646 h 6"/>
                  <a:gd name="T10" fmla="*/ 2147483646 w 9"/>
                  <a:gd name="T11" fmla="*/ 2147483646 h 6"/>
                  <a:gd name="T12" fmla="*/ 2147483646 w 9"/>
                  <a:gd name="T13" fmla="*/ 2147483646 h 6"/>
                  <a:gd name="T14" fmla="*/ 2147483646 w 9"/>
                  <a:gd name="T15" fmla="*/ 2147483646 h 6"/>
                  <a:gd name="T16" fmla="*/ 2147483646 w 9"/>
                  <a:gd name="T17" fmla="*/ 2147483646 h 6"/>
                  <a:gd name="T18" fmla="*/ 2147483646 w 9"/>
                  <a:gd name="T19" fmla="*/ 2147483646 h 6"/>
                  <a:gd name="T20" fmla="*/ 2147483646 w 9"/>
                  <a:gd name="T21" fmla="*/ 2147483646 h 6"/>
                  <a:gd name="T22" fmla="*/ 0 w 9"/>
                  <a:gd name="T23" fmla="*/ 2147483646 h 6"/>
                  <a:gd name="T24" fmla="*/ 0 w 9"/>
                  <a:gd name="T25" fmla="*/ 2147483646 h 6"/>
                  <a:gd name="T26" fmla="*/ 0 w 9"/>
                  <a:gd name="T27" fmla="*/ 2147483646 h 6"/>
                  <a:gd name="T28" fmla="*/ 0 w 9"/>
                  <a:gd name="T29" fmla="*/ 2147483646 h 6"/>
                  <a:gd name="T30" fmla="*/ 0 w 9"/>
                  <a:gd name="T31" fmla="*/ 2147483646 h 6"/>
                  <a:gd name="T32" fmla="*/ 0 w 9"/>
                  <a:gd name="T33" fmla="*/ 2147483646 h 6"/>
                  <a:gd name="T34" fmla="*/ 0 w 9"/>
                  <a:gd name="T35" fmla="*/ 2147483646 h 6"/>
                  <a:gd name="T36" fmla="*/ 0 w 9"/>
                  <a:gd name="T37" fmla="*/ 2147483646 h 6"/>
                  <a:gd name="T38" fmla="*/ 2147483646 w 9"/>
                  <a:gd name="T39" fmla="*/ 2147483646 h 6"/>
                  <a:gd name="T40" fmla="*/ 2147483646 w 9"/>
                  <a:gd name="T41" fmla="*/ 2147483646 h 6"/>
                  <a:gd name="T42" fmla="*/ 2147483646 w 9"/>
                  <a:gd name="T43" fmla="*/ 2147483646 h 6"/>
                  <a:gd name="T44" fmla="*/ 2147483646 w 9"/>
                  <a:gd name="T45" fmla="*/ 2147483646 h 6"/>
                  <a:gd name="T46" fmla="*/ 2147483646 w 9"/>
                  <a:gd name="T47" fmla="*/ 2147483646 h 6"/>
                  <a:gd name="T48" fmla="*/ 2147483646 w 9"/>
                  <a:gd name="T49" fmla="*/ 2147483646 h 6"/>
                  <a:gd name="T50" fmla="*/ 2147483646 w 9"/>
                  <a:gd name="T51" fmla="*/ 2147483646 h 6"/>
                  <a:gd name="T52" fmla="*/ 2147483646 w 9"/>
                  <a:gd name="T53" fmla="*/ 2147483646 h 6"/>
                  <a:gd name="T54" fmla="*/ 2147483646 w 9"/>
                  <a:gd name="T55" fmla="*/ 2147483646 h 6"/>
                  <a:gd name="T56" fmla="*/ 2147483646 w 9"/>
                  <a:gd name="T57" fmla="*/ 0 h 6"/>
                  <a:gd name="T58" fmla="*/ 2147483646 w 9"/>
                  <a:gd name="T59" fmla="*/ 0 h 6"/>
                  <a:gd name="T60" fmla="*/ 2147483646 w 9"/>
                  <a:gd name="T61" fmla="*/ 0 h 6"/>
                  <a:gd name="T62" fmla="*/ 2147483646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44" name="Freeform 43"/>
              <p:cNvSpPr>
                <a:spLocks/>
              </p:cNvSpPr>
              <p:nvPr/>
            </p:nvSpPr>
            <p:spPr bwMode="auto">
              <a:xfrm>
                <a:off x="934" y="3632"/>
                <a:ext cx="44" cy="34"/>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2147483646 h 7"/>
                  <a:gd name="T12" fmla="*/ 2147483646 w 9"/>
                  <a:gd name="T13" fmla="*/ 2147483646 h 7"/>
                  <a:gd name="T14" fmla="*/ 0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it-IT"/>
              </a:p>
            </p:txBody>
          </p:sp>
          <p:sp>
            <p:nvSpPr>
              <p:cNvPr id="109645" name="Freeform 44"/>
              <p:cNvSpPr>
                <a:spLocks/>
              </p:cNvSpPr>
              <p:nvPr/>
            </p:nvSpPr>
            <p:spPr bwMode="auto">
              <a:xfrm>
                <a:off x="934" y="3637"/>
                <a:ext cx="39" cy="29"/>
              </a:xfrm>
              <a:custGeom>
                <a:avLst/>
                <a:gdLst>
                  <a:gd name="T0" fmla="*/ 2147483646 w 8"/>
                  <a:gd name="T1" fmla="*/ 2147483646 h 6"/>
                  <a:gd name="T2" fmla="*/ 2147483646 w 8"/>
                  <a:gd name="T3" fmla="*/ 2147483646 h 6"/>
                  <a:gd name="T4" fmla="*/ 2147483646 w 8"/>
                  <a:gd name="T5" fmla="*/ 2147483646 h 6"/>
                  <a:gd name="T6" fmla="*/ 2147483646 w 8"/>
                  <a:gd name="T7" fmla="*/ 0 h 6"/>
                  <a:gd name="T8" fmla="*/ 2147483646 w 8"/>
                  <a:gd name="T9" fmla="*/ 0 h 6"/>
                  <a:gd name="T10" fmla="*/ 2147483646 w 8"/>
                  <a:gd name="T11" fmla="*/ 0 h 6"/>
                  <a:gd name="T12" fmla="*/ 2147483646 w 8"/>
                  <a:gd name="T13" fmla="*/ 0 h 6"/>
                  <a:gd name="T14" fmla="*/ 2147483646 w 8"/>
                  <a:gd name="T15" fmla="*/ 0 h 6"/>
                  <a:gd name="T16" fmla="*/ 2147483646 w 8"/>
                  <a:gd name="T17" fmla="*/ 0 h 6"/>
                  <a:gd name="T18" fmla="*/ 2147483646 w 8"/>
                  <a:gd name="T19" fmla="*/ 0 h 6"/>
                  <a:gd name="T20" fmla="*/ 2147483646 w 8"/>
                  <a:gd name="T21" fmla="*/ 0 h 6"/>
                  <a:gd name="T22" fmla="*/ 2147483646 w 8"/>
                  <a:gd name="T23" fmla="*/ 0 h 6"/>
                  <a:gd name="T24" fmla="*/ 2147483646 w 8"/>
                  <a:gd name="T25" fmla="*/ 0 h 6"/>
                  <a:gd name="T26" fmla="*/ 2147483646 w 8"/>
                  <a:gd name="T27" fmla="*/ 2147483646 h 6"/>
                  <a:gd name="T28" fmla="*/ 2147483646 w 8"/>
                  <a:gd name="T29" fmla="*/ 2147483646 h 6"/>
                  <a:gd name="T30" fmla="*/ 2147483646 w 8"/>
                  <a:gd name="T31" fmla="*/ 2147483646 h 6"/>
                  <a:gd name="T32" fmla="*/ 2147483646 w 8"/>
                  <a:gd name="T33" fmla="*/ 2147483646 h 6"/>
                  <a:gd name="T34" fmla="*/ 2147483646 w 8"/>
                  <a:gd name="T35" fmla="*/ 2147483646 h 6"/>
                  <a:gd name="T36" fmla="*/ 2147483646 w 8"/>
                  <a:gd name="T37" fmla="*/ 2147483646 h 6"/>
                  <a:gd name="T38" fmla="*/ 2147483646 w 8"/>
                  <a:gd name="T39" fmla="*/ 2147483646 h 6"/>
                  <a:gd name="T40" fmla="*/ 2147483646 w 8"/>
                  <a:gd name="T41" fmla="*/ 2147483646 h 6"/>
                  <a:gd name="T42" fmla="*/ 2147483646 w 8"/>
                  <a:gd name="T43" fmla="*/ 2147483646 h 6"/>
                  <a:gd name="T44" fmla="*/ 2147483646 w 8"/>
                  <a:gd name="T45" fmla="*/ 2147483646 h 6"/>
                  <a:gd name="T46" fmla="*/ 2147483646 w 8"/>
                  <a:gd name="T47" fmla="*/ 2147483646 h 6"/>
                  <a:gd name="T48" fmla="*/ 2147483646 w 8"/>
                  <a:gd name="T49" fmla="*/ 2147483646 h 6"/>
                  <a:gd name="T50" fmla="*/ 2147483646 w 8"/>
                  <a:gd name="T51" fmla="*/ 2147483646 h 6"/>
                  <a:gd name="T52" fmla="*/ 2147483646 w 8"/>
                  <a:gd name="T53" fmla="*/ 2147483646 h 6"/>
                  <a:gd name="T54" fmla="*/ 2147483646 w 8"/>
                  <a:gd name="T55" fmla="*/ 2147483646 h 6"/>
                  <a:gd name="T56" fmla="*/ 2147483646 w 8"/>
                  <a:gd name="T57" fmla="*/ 2147483646 h 6"/>
                  <a:gd name="T58" fmla="*/ 2147483646 w 8"/>
                  <a:gd name="T59" fmla="*/ 2147483646 h 6"/>
                  <a:gd name="T60" fmla="*/ 0 w 8"/>
                  <a:gd name="T61" fmla="*/ 2147483646 h 6"/>
                  <a:gd name="T62" fmla="*/ 0 w 8"/>
                  <a:gd name="T63" fmla="*/ 2147483646 h 6"/>
                  <a:gd name="T64" fmla="*/ 0 w 8"/>
                  <a:gd name="T65" fmla="*/ 2147483646 h 6"/>
                  <a:gd name="T66" fmla="*/ 2147483646 w 8"/>
                  <a:gd name="T67" fmla="*/ 2147483646 h 6"/>
                  <a:gd name="T68" fmla="*/ 2147483646 w 8"/>
                  <a:gd name="T69" fmla="*/ 2147483646 h 6"/>
                  <a:gd name="T70" fmla="*/ 2147483646 w 8"/>
                  <a:gd name="T71" fmla="*/ 2147483646 h 6"/>
                  <a:gd name="T72" fmla="*/ 2147483646 w 8"/>
                  <a:gd name="T73" fmla="*/ 2147483646 h 6"/>
                  <a:gd name="T74" fmla="*/ 2147483646 w 8"/>
                  <a:gd name="T75" fmla="*/ 2147483646 h 6"/>
                  <a:gd name="T76" fmla="*/ 2147483646 w 8"/>
                  <a:gd name="T77" fmla="*/ 2147483646 h 6"/>
                  <a:gd name="T78" fmla="*/ 2147483646 w 8"/>
                  <a:gd name="T79" fmla="*/ 2147483646 h 6"/>
                  <a:gd name="T80" fmla="*/ 2147483646 w 8"/>
                  <a:gd name="T81" fmla="*/ 2147483646 h 6"/>
                  <a:gd name="T82" fmla="*/ 2147483646 w 8"/>
                  <a:gd name="T83" fmla="*/ 2147483646 h 6"/>
                  <a:gd name="T84" fmla="*/ 2147483646 w 8"/>
                  <a:gd name="T85" fmla="*/ 2147483646 h 6"/>
                  <a:gd name="T86" fmla="*/ 2147483646 w 8"/>
                  <a:gd name="T87" fmla="*/ 2147483646 h 6"/>
                  <a:gd name="T88" fmla="*/ 2147483646 w 8"/>
                  <a:gd name="T89" fmla="*/ 2147483646 h 6"/>
                  <a:gd name="T90" fmla="*/ 2147483646 w 8"/>
                  <a:gd name="T91" fmla="*/ 2147483646 h 6"/>
                  <a:gd name="T92" fmla="*/ 2147483646 w 8"/>
                  <a:gd name="T93" fmla="*/ 2147483646 h 6"/>
                  <a:gd name="T94" fmla="*/ 2147483646 w 8"/>
                  <a:gd name="T95" fmla="*/ 2147483646 h 6"/>
                  <a:gd name="T96" fmla="*/ 2147483646 w 8"/>
                  <a:gd name="T97" fmla="*/ 2147483646 h 6"/>
                  <a:gd name="T98" fmla="*/ 2147483646 w 8"/>
                  <a:gd name="T99" fmla="*/ 2147483646 h 6"/>
                  <a:gd name="T100" fmla="*/ 2147483646 w 8"/>
                  <a:gd name="T101" fmla="*/ 2147483646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46" name="Freeform 45"/>
              <p:cNvSpPr>
                <a:spLocks/>
              </p:cNvSpPr>
              <p:nvPr/>
            </p:nvSpPr>
            <p:spPr bwMode="auto">
              <a:xfrm>
                <a:off x="909" y="3676"/>
                <a:ext cx="5" cy="5"/>
              </a:xfrm>
              <a:custGeom>
                <a:avLst/>
                <a:gdLst>
                  <a:gd name="T0" fmla="*/ 2147483646 w 1"/>
                  <a:gd name="T1" fmla="*/ 0 h 1"/>
                  <a:gd name="T2" fmla="*/ 0 w 1"/>
                  <a:gd name="T3" fmla="*/ 0 h 1"/>
                  <a:gd name="T4" fmla="*/ 0 w 1"/>
                  <a:gd name="T5" fmla="*/ 2147483646 h 1"/>
                  <a:gd name="T6" fmla="*/ 214748364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it-IT"/>
              </a:p>
            </p:txBody>
          </p:sp>
          <p:sp>
            <p:nvSpPr>
              <p:cNvPr id="109647" name="Freeform 46"/>
              <p:cNvSpPr>
                <a:spLocks/>
              </p:cNvSpPr>
              <p:nvPr/>
            </p:nvSpPr>
            <p:spPr bwMode="auto">
              <a:xfrm>
                <a:off x="909" y="3676"/>
                <a:ext cx="5" cy="5"/>
              </a:xfrm>
              <a:custGeom>
                <a:avLst/>
                <a:gdLst>
                  <a:gd name="T0" fmla="*/ 2147483646 w 1"/>
                  <a:gd name="T1" fmla="*/ 0 h 1"/>
                  <a:gd name="T2" fmla="*/ 2147483646 w 1"/>
                  <a:gd name="T3" fmla="*/ 0 h 1"/>
                  <a:gd name="T4" fmla="*/ 2147483646 w 1"/>
                  <a:gd name="T5" fmla="*/ 0 h 1"/>
                  <a:gd name="T6" fmla="*/ 2147483646 w 1"/>
                  <a:gd name="T7" fmla="*/ 0 h 1"/>
                  <a:gd name="T8" fmla="*/ 0 w 1"/>
                  <a:gd name="T9" fmla="*/ 0 h 1"/>
                  <a:gd name="T10" fmla="*/ 0 w 1"/>
                  <a:gd name="T11" fmla="*/ 0 h 1"/>
                  <a:gd name="T12" fmla="*/ 0 w 1"/>
                  <a:gd name="T13" fmla="*/ 0 h 1"/>
                  <a:gd name="T14" fmla="*/ 0 w 1"/>
                  <a:gd name="T15" fmla="*/ 0 h 1"/>
                  <a:gd name="T16" fmla="*/ 0 w 1"/>
                  <a:gd name="T17" fmla="*/ 2147483646 h 1"/>
                  <a:gd name="T18" fmla="*/ 0 w 1"/>
                  <a:gd name="T19" fmla="*/ 2147483646 h 1"/>
                  <a:gd name="T20" fmla="*/ 0 w 1"/>
                  <a:gd name="T21" fmla="*/ 2147483646 h 1"/>
                  <a:gd name="T22" fmla="*/ 0 w 1"/>
                  <a:gd name="T23" fmla="*/ 2147483646 h 1"/>
                  <a:gd name="T24" fmla="*/ 0 w 1"/>
                  <a:gd name="T25" fmla="*/ 2147483646 h 1"/>
                  <a:gd name="T26" fmla="*/ 2147483646 w 1"/>
                  <a:gd name="T27" fmla="*/ 2147483646 h 1"/>
                  <a:gd name="T28" fmla="*/ 2147483646 w 1"/>
                  <a:gd name="T29" fmla="*/ 0 h 1"/>
                  <a:gd name="T30" fmla="*/ 2147483646 w 1"/>
                  <a:gd name="T31" fmla="*/ 0 h 1"/>
                  <a:gd name="T32" fmla="*/ 2147483646 w 1"/>
                  <a:gd name="T33" fmla="*/ 0 h 1"/>
                  <a:gd name="T34" fmla="*/ 2147483646 w 1"/>
                  <a:gd name="T35" fmla="*/ 0 h 1"/>
                  <a:gd name="T36" fmla="*/ 214748364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48" name="Freeform 47"/>
              <p:cNvSpPr>
                <a:spLocks/>
              </p:cNvSpPr>
              <p:nvPr/>
            </p:nvSpPr>
            <p:spPr bwMode="auto">
              <a:xfrm>
                <a:off x="870" y="3682"/>
                <a:ext cx="14" cy="14"/>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0 w 3"/>
                  <a:gd name="T13" fmla="*/ 2147483646 h 3"/>
                  <a:gd name="T14" fmla="*/ 2147483646 w 3"/>
                  <a:gd name="T15" fmla="*/ 2147483646 h 3"/>
                  <a:gd name="T16" fmla="*/ 2147483646 w 3"/>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it-IT"/>
              </a:p>
            </p:txBody>
          </p:sp>
          <p:sp>
            <p:nvSpPr>
              <p:cNvPr id="109649" name="Freeform 48"/>
              <p:cNvSpPr>
                <a:spLocks/>
              </p:cNvSpPr>
              <p:nvPr/>
            </p:nvSpPr>
            <p:spPr bwMode="auto">
              <a:xfrm>
                <a:off x="875" y="3684"/>
                <a:ext cx="14" cy="9"/>
              </a:xfrm>
              <a:custGeom>
                <a:avLst/>
                <a:gdLst>
                  <a:gd name="T0" fmla="*/ 2147483646 w 3"/>
                  <a:gd name="T1" fmla="*/ 0 h 2"/>
                  <a:gd name="T2" fmla="*/ 2147483646 w 3"/>
                  <a:gd name="T3" fmla="*/ 0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0 h 2"/>
                  <a:gd name="T22" fmla="*/ 2147483646 w 3"/>
                  <a:gd name="T23" fmla="*/ 0 h 2"/>
                  <a:gd name="T24" fmla="*/ 2147483646 w 3"/>
                  <a:gd name="T25" fmla="*/ 2147483646 h 2"/>
                  <a:gd name="T26" fmla="*/ 2147483646 w 3"/>
                  <a:gd name="T27" fmla="*/ 2147483646 h 2"/>
                  <a:gd name="T28" fmla="*/ 2147483646 w 3"/>
                  <a:gd name="T29" fmla="*/ 2147483646 h 2"/>
                  <a:gd name="T30" fmla="*/ 2147483646 w 3"/>
                  <a:gd name="T31" fmla="*/ 2147483646 h 2"/>
                  <a:gd name="T32" fmla="*/ 2147483646 w 3"/>
                  <a:gd name="T33" fmla="*/ 2147483646 h 2"/>
                  <a:gd name="T34" fmla="*/ 2147483646 w 3"/>
                  <a:gd name="T35" fmla="*/ 2147483646 h 2"/>
                  <a:gd name="T36" fmla="*/ 2147483646 w 3"/>
                  <a:gd name="T37" fmla="*/ 2147483646 h 2"/>
                  <a:gd name="T38" fmla="*/ 2147483646 w 3"/>
                  <a:gd name="T39" fmla="*/ 2147483646 h 2"/>
                  <a:gd name="T40" fmla="*/ 2147483646 w 3"/>
                  <a:gd name="T41" fmla="*/ 2147483646 h 2"/>
                  <a:gd name="T42" fmla="*/ 2147483646 w 3"/>
                  <a:gd name="T43" fmla="*/ 2147483646 h 2"/>
                  <a:gd name="T44" fmla="*/ 2147483646 w 3"/>
                  <a:gd name="T45" fmla="*/ 2147483646 h 2"/>
                  <a:gd name="T46" fmla="*/ 2147483646 w 3"/>
                  <a:gd name="T47" fmla="*/ 2147483646 h 2"/>
                  <a:gd name="T48" fmla="*/ 0 w 3"/>
                  <a:gd name="T49" fmla="*/ 2147483646 h 2"/>
                  <a:gd name="T50" fmla="*/ 0 w 3"/>
                  <a:gd name="T51" fmla="*/ 2147483646 h 2"/>
                  <a:gd name="T52" fmla="*/ 0 w 3"/>
                  <a:gd name="T53" fmla="*/ 2147483646 h 2"/>
                  <a:gd name="T54" fmla="*/ 2147483646 w 3"/>
                  <a:gd name="T55" fmla="*/ 2147483646 h 2"/>
                  <a:gd name="T56" fmla="*/ 2147483646 w 3"/>
                  <a:gd name="T57" fmla="*/ 2147483646 h 2"/>
                  <a:gd name="T58" fmla="*/ 2147483646 w 3"/>
                  <a:gd name="T59" fmla="*/ 2147483646 h 2"/>
                  <a:gd name="T60" fmla="*/ 2147483646 w 3"/>
                  <a:gd name="T61" fmla="*/ 0 h 2"/>
                  <a:gd name="T62" fmla="*/ 2147483646 w 3"/>
                  <a:gd name="T63" fmla="*/ 0 h 2"/>
                  <a:gd name="T64" fmla="*/ 2147483646 w 3"/>
                  <a:gd name="T65" fmla="*/ 0 h 2"/>
                  <a:gd name="T66" fmla="*/ 2147483646 w 3"/>
                  <a:gd name="T67" fmla="*/ 0 h 2"/>
                  <a:gd name="T68" fmla="*/ 2147483646 w 3"/>
                  <a:gd name="T69" fmla="*/ 0 h 2"/>
                  <a:gd name="T70" fmla="*/ 2147483646 w 3"/>
                  <a:gd name="T71" fmla="*/ 0 h 2"/>
                  <a:gd name="T72" fmla="*/ 2147483646 w 3"/>
                  <a:gd name="T73" fmla="*/ 0 h 2"/>
                  <a:gd name="T74" fmla="*/ 2147483646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50" name="Freeform 49"/>
              <p:cNvSpPr>
                <a:spLocks/>
              </p:cNvSpPr>
              <p:nvPr/>
            </p:nvSpPr>
            <p:spPr bwMode="auto">
              <a:xfrm>
                <a:off x="833" y="3690"/>
                <a:ext cx="19" cy="10"/>
              </a:xfrm>
              <a:custGeom>
                <a:avLst/>
                <a:gdLst>
                  <a:gd name="T0" fmla="*/ 2147483646 w 4"/>
                  <a:gd name="T1" fmla="*/ 2147483646 h 2"/>
                  <a:gd name="T2" fmla="*/ 2147483646 w 4"/>
                  <a:gd name="T3" fmla="*/ 0 h 2"/>
                  <a:gd name="T4" fmla="*/ 2147483646 w 4"/>
                  <a:gd name="T5" fmla="*/ 0 h 2"/>
                  <a:gd name="T6" fmla="*/ 2147483646 w 4"/>
                  <a:gd name="T7" fmla="*/ 2147483646 h 2"/>
                  <a:gd name="T8" fmla="*/ 2147483646 w 4"/>
                  <a:gd name="T9" fmla="*/ 2147483646 h 2"/>
                  <a:gd name="T10" fmla="*/ 2147483646 w 4"/>
                  <a:gd name="T11" fmla="*/ 2147483646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it-IT"/>
              </a:p>
            </p:txBody>
          </p:sp>
          <p:sp>
            <p:nvSpPr>
              <p:cNvPr id="109651" name="Freeform 50"/>
              <p:cNvSpPr>
                <a:spLocks/>
              </p:cNvSpPr>
              <p:nvPr/>
            </p:nvSpPr>
            <p:spPr bwMode="auto">
              <a:xfrm>
                <a:off x="838" y="3690"/>
                <a:ext cx="14" cy="10"/>
              </a:xfrm>
              <a:custGeom>
                <a:avLst/>
                <a:gdLst>
                  <a:gd name="T0" fmla="*/ 2147483646 w 3"/>
                  <a:gd name="T1" fmla="*/ 2147483646 h 2"/>
                  <a:gd name="T2" fmla="*/ 2147483646 w 3"/>
                  <a:gd name="T3" fmla="*/ 2147483646 h 2"/>
                  <a:gd name="T4" fmla="*/ 2147483646 w 3"/>
                  <a:gd name="T5" fmla="*/ 0 h 2"/>
                  <a:gd name="T6" fmla="*/ 2147483646 w 3"/>
                  <a:gd name="T7" fmla="*/ 0 h 2"/>
                  <a:gd name="T8" fmla="*/ 2147483646 w 3"/>
                  <a:gd name="T9" fmla="*/ 0 h 2"/>
                  <a:gd name="T10" fmla="*/ 2147483646 w 3"/>
                  <a:gd name="T11" fmla="*/ 0 h 2"/>
                  <a:gd name="T12" fmla="*/ 2147483646 w 3"/>
                  <a:gd name="T13" fmla="*/ 0 h 2"/>
                  <a:gd name="T14" fmla="*/ 2147483646 w 3"/>
                  <a:gd name="T15" fmla="*/ 0 h 2"/>
                  <a:gd name="T16" fmla="*/ 2147483646 w 3"/>
                  <a:gd name="T17" fmla="*/ 0 h 2"/>
                  <a:gd name="T18" fmla="*/ 2147483646 w 3"/>
                  <a:gd name="T19" fmla="*/ 0 h 2"/>
                  <a:gd name="T20" fmla="*/ 2147483646 w 3"/>
                  <a:gd name="T21" fmla="*/ 2147483646 h 2"/>
                  <a:gd name="T22" fmla="*/ 2147483646 w 3"/>
                  <a:gd name="T23" fmla="*/ 2147483646 h 2"/>
                  <a:gd name="T24" fmla="*/ 2147483646 w 3"/>
                  <a:gd name="T25" fmla="*/ 2147483646 h 2"/>
                  <a:gd name="T26" fmla="*/ 2147483646 w 3"/>
                  <a:gd name="T27" fmla="*/ 2147483646 h 2"/>
                  <a:gd name="T28" fmla="*/ 2147483646 w 3"/>
                  <a:gd name="T29" fmla="*/ 2147483646 h 2"/>
                  <a:gd name="T30" fmla="*/ 2147483646 w 3"/>
                  <a:gd name="T31" fmla="*/ 2147483646 h 2"/>
                  <a:gd name="T32" fmla="*/ 0 w 3"/>
                  <a:gd name="T33" fmla="*/ 2147483646 h 2"/>
                  <a:gd name="T34" fmla="*/ 0 w 3"/>
                  <a:gd name="T35" fmla="*/ 2147483646 h 2"/>
                  <a:gd name="T36" fmla="*/ 0 w 3"/>
                  <a:gd name="T37" fmla="*/ 2147483646 h 2"/>
                  <a:gd name="T38" fmla="*/ 0 w 3"/>
                  <a:gd name="T39" fmla="*/ 2147483646 h 2"/>
                  <a:gd name="T40" fmla="*/ 0 w 3"/>
                  <a:gd name="T41" fmla="*/ 2147483646 h 2"/>
                  <a:gd name="T42" fmla="*/ 0 w 3"/>
                  <a:gd name="T43" fmla="*/ 2147483646 h 2"/>
                  <a:gd name="T44" fmla="*/ 2147483646 w 3"/>
                  <a:gd name="T45" fmla="*/ 2147483646 h 2"/>
                  <a:gd name="T46" fmla="*/ 2147483646 w 3"/>
                  <a:gd name="T47" fmla="*/ 2147483646 h 2"/>
                  <a:gd name="T48" fmla="*/ 2147483646 w 3"/>
                  <a:gd name="T49" fmla="*/ 2147483646 h 2"/>
                  <a:gd name="T50" fmla="*/ 2147483646 w 3"/>
                  <a:gd name="T51" fmla="*/ 2147483646 h 2"/>
                  <a:gd name="T52" fmla="*/ 2147483646 w 3"/>
                  <a:gd name="T53" fmla="*/ 2147483646 h 2"/>
                  <a:gd name="T54" fmla="*/ 2147483646 w 3"/>
                  <a:gd name="T55" fmla="*/ 2147483646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52" name="Freeform 51"/>
              <p:cNvSpPr>
                <a:spLocks/>
              </p:cNvSpPr>
              <p:nvPr/>
            </p:nvSpPr>
            <p:spPr bwMode="auto">
              <a:xfrm>
                <a:off x="814" y="3691"/>
                <a:ext cx="10" cy="15"/>
              </a:xfrm>
              <a:custGeom>
                <a:avLst/>
                <a:gdLst>
                  <a:gd name="T0" fmla="*/ 2147483646 w 2"/>
                  <a:gd name="T1" fmla="*/ 2147483646 h 3"/>
                  <a:gd name="T2" fmla="*/ 0 w 2"/>
                  <a:gd name="T3" fmla="*/ 0 h 3"/>
                  <a:gd name="T4" fmla="*/ 0 w 2"/>
                  <a:gd name="T5" fmla="*/ 0 h 3"/>
                  <a:gd name="T6" fmla="*/ 2147483646 w 2"/>
                  <a:gd name="T7" fmla="*/ 2147483646 h 3"/>
                  <a:gd name="T8" fmla="*/ 0 w 2"/>
                  <a:gd name="T9" fmla="*/ 2147483646 h 3"/>
                  <a:gd name="T10" fmla="*/ 0 w 2"/>
                  <a:gd name="T11" fmla="*/ 2147483646 h 3"/>
                  <a:gd name="T12" fmla="*/ 0 w 2"/>
                  <a:gd name="T13" fmla="*/ 2147483646 h 3"/>
                  <a:gd name="T14" fmla="*/ 2147483646 w 2"/>
                  <a:gd name="T15" fmla="*/ 2147483646 h 3"/>
                  <a:gd name="T16" fmla="*/ 2147483646 w 2"/>
                  <a:gd name="T17" fmla="*/ 2147483646 h 3"/>
                  <a:gd name="T18" fmla="*/ 2147483646 w 2"/>
                  <a:gd name="T19" fmla="*/ 2147483646 h 3"/>
                  <a:gd name="T20" fmla="*/ 2147483646 w 2"/>
                  <a:gd name="T21" fmla="*/ 2147483646 h 3"/>
                  <a:gd name="T22" fmla="*/ 2147483646 w 2"/>
                  <a:gd name="T23" fmla="*/ 0 h 3"/>
                  <a:gd name="T24" fmla="*/ 2147483646 w 2"/>
                  <a:gd name="T25" fmla="*/ 0 h 3"/>
                  <a:gd name="T26" fmla="*/ 2147483646 w 2"/>
                  <a:gd name="T27" fmla="*/ 2147483646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it-IT"/>
              </a:p>
            </p:txBody>
          </p:sp>
          <p:sp>
            <p:nvSpPr>
              <p:cNvPr id="109653" name="Freeform 52"/>
              <p:cNvSpPr>
                <a:spLocks/>
              </p:cNvSpPr>
              <p:nvPr/>
            </p:nvSpPr>
            <p:spPr bwMode="auto">
              <a:xfrm>
                <a:off x="814" y="3691"/>
                <a:ext cx="10" cy="15"/>
              </a:xfrm>
              <a:custGeom>
                <a:avLst/>
                <a:gdLst>
                  <a:gd name="T0" fmla="*/ 2147483646 w 2"/>
                  <a:gd name="T1" fmla="*/ 2147483646 h 3"/>
                  <a:gd name="T2" fmla="*/ 2147483646 w 2"/>
                  <a:gd name="T3" fmla="*/ 0 h 3"/>
                  <a:gd name="T4" fmla="*/ 2147483646 w 2"/>
                  <a:gd name="T5" fmla="*/ 0 h 3"/>
                  <a:gd name="T6" fmla="*/ 2147483646 w 2"/>
                  <a:gd name="T7" fmla="*/ 0 h 3"/>
                  <a:gd name="T8" fmla="*/ 0 w 2"/>
                  <a:gd name="T9" fmla="*/ 0 h 3"/>
                  <a:gd name="T10" fmla="*/ 0 w 2"/>
                  <a:gd name="T11" fmla="*/ 0 h 3"/>
                  <a:gd name="T12" fmla="*/ 0 w 2"/>
                  <a:gd name="T13" fmla="*/ 2147483646 h 3"/>
                  <a:gd name="T14" fmla="*/ 2147483646 w 2"/>
                  <a:gd name="T15" fmla="*/ 2147483646 h 3"/>
                  <a:gd name="T16" fmla="*/ 2147483646 w 2"/>
                  <a:gd name="T17" fmla="*/ 2147483646 h 3"/>
                  <a:gd name="T18" fmla="*/ 2147483646 w 2"/>
                  <a:gd name="T19" fmla="*/ 2147483646 h 3"/>
                  <a:gd name="T20" fmla="*/ 0 w 2"/>
                  <a:gd name="T21" fmla="*/ 2147483646 h 3"/>
                  <a:gd name="T22" fmla="*/ 0 w 2"/>
                  <a:gd name="T23" fmla="*/ 2147483646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2147483646 w 2"/>
                  <a:gd name="T35" fmla="*/ 2147483646 h 3"/>
                  <a:gd name="T36" fmla="*/ 2147483646 w 2"/>
                  <a:gd name="T37" fmla="*/ 2147483646 h 3"/>
                  <a:gd name="T38" fmla="*/ 2147483646 w 2"/>
                  <a:gd name="T39" fmla="*/ 2147483646 h 3"/>
                  <a:gd name="T40" fmla="*/ 2147483646 w 2"/>
                  <a:gd name="T41" fmla="*/ 2147483646 h 3"/>
                  <a:gd name="T42" fmla="*/ 2147483646 w 2"/>
                  <a:gd name="T43" fmla="*/ 2147483646 h 3"/>
                  <a:gd name="T44" fmla="*/ 2147483646 w 2"/>
                  <a:gd name="T45" fmla="*/ 2147483646 h 3"/>
                  <a:gd name="T46" fmla="*/ 2147483646 w 2"/>
                  <a:gd name="T47" fmla="*/ 2147483646 h 3"/>
                  <a:gd name="T48" fmla="*/ 2147483646 w 2"/>
                  <a:gd name="T49" fmla="*/ 2147483646 h 3"/>
                  <a:gd name="T50" fmla="*/ 2147483646 w 2"/>
                  <a:gd name="T51" fmla="*/ 2147483646 h 3"/>
                  <a:gd name="T52" fmla="*/ 2147483646 w 2"/>
                  <a:gd name="T53" fmla="*/ 2147483646 h 3"/>
                  <a:gd name="T54" fmla="*/ 2147483646 w 2"/>
                  <a:gd name="T55" fmla="*/ 0 h 3"/>
                  <a:gd name="T56" fmla="*/ 2147483646 w 2"/>
                  <a:gd name="T57" fmla="*/ 0 h 3"/>
                  <a:gd name="T58" fmla="*/ 2147483646 w 2"/>
                  <a:gd name="T59" fmla="*/ 0 h 3"/>
                  <a:gd name="T60" fmla="*/ 2147483646 w 2"/>
                  <a:gd name="T61" fmla="*/ 0 h 3"/>
                  <a:gd name="T62" fmla="*/ 2147483646 w 2"/>
                  <a:gd name="T63" fmla="*/ 0 h 3"/>
                  <a:gd name="T64" fmla="*/ 2147483646 w 2"/>
                  <a:gd name="T65" fmla="*/ 2147483646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54" name="Freeform 53"/>
              <p:cNvSpPr>
                <a:spLocks/>
              </p:cNvSpPr>
              <p:nvPr/>
            </p:nvSpPr>
            <p:spPr bwMode="auto">
              <a:xfrm>
                <a:off x="795" y="3693"/>
                <a:ext cx="15" cy="15"/>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2147483646 h 3"/>
                  <a:gd name="T18" fmla="*/ 2147483646 w 3"/>
                  <a:gd name="T19" fmla="*/ 2147483646 h 3"/>
                  <a:gd name="T20" fmla="*/ 2147483646 w 3"/>
                  <a:gd name="T21" fmla="*/ 2147483646 h 3"/>
                  <a:gd name="T22" fmla="*/ 2147483646 w 3"/>
                  <a:gd name="T23" fmla="*/ 2147483646 h 3"/>
                  <a:gd name="T24" fmla="*/ 2147483646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6 h 3"/>
                  <a:gd name="T42" fmla="*/ 0 w 3"/>
                  <a:gd name="T43" fmla="*/ 2147483646 h 3"/>
                  <a:gd name="T44" fmla="*/ 0 w 3"/>
                  <a:gd name="T45" fmla="*/ 2147483646 h 3"/>
                  <a:gd name="T46" fmla="*/ 0 w 3"/>
                  <a:gd name="T47" fmla="*/ 2147483646 h 3"/>
                  <a:gd name="T48" fmla="*/ 2147483646 w 3"/>
                  <a:gd name="T49" fmla="*/ 2147483646 h 3"/>
                  <a:gd name="T50" fmla="*/ 2147483646 w 3"/>
                  <a:gd name="T51" fmla="*/ 2147483646 h 3"/>
                  <a:gd name="T52" fmla="*/ 2147483646 w 3"/>
                  <a:gd name="T53" fmla="*/ 2147483646 h 3"/>
                  <a:gd name="T54" fmla="*/ 2147483646 w 3"/>
                  <a:gd name="T55" fmla="*/ 2147483646 h 3"/>
                  <a:gd name="T56" fmla="*/ 2147483646 w 3"/>
                  <a:gd name="T57" fmla="*/ 2147483646 h 3"/>
                  <a:gd name="T58" fmla="*/ 2147483646 w 3"/>
                  <a:gd name="T59" fmla="*/ 2147483646 h 3"/>
                  <a:gd name="T60" fmla="*/ 2147483646 w 3"/>
                  <a:gd name="T61" fmla="*/ 2147483646 h 3"/>
                  <a:gd name="T62" fmla="*/ 2147483646 w 3"/>
                  <a:gd name="T63" fmla="*/ 2147483646 h 3"/>
                  <a:gd name="T64" fmla="*/ 2147483646 w 3"/>
                  <a:gd name="T65" fmla="*/ 2147483646 h 3"/>
                  <a:gd name="T66" fmla="*/ 2147483646 w 3"/>
                  <a:gd name="T67" fmla="*/ 2147483646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55" name="Freeform 54"/>
              <p:cNvSpPr>
                <a:spLocks/>
              </p:cNvSpPr>
              <p:nvPr/>
            </p:nvSpPr>
            <p:spPr bwMode="auto">
              <a:xfrm>
                <a:off x="768" y="3683"/>
                <a:ext cx="19" cy="10"/>
              </a:xfrm>
              <a:custGeom>
                <a:avLst/>
                <a:gdLst>
                  <a:gd name="T0" fmla="*/ 0 w 4"/>
                  <a:gd name="T1" fmla="*/ 2147483646 h 2"/>
                  <a:gd name="T2" fmla="*/ 0 w 4"/>
                  <a:gd name="T3" fmla="*/ 2147483646 h 2"/>
                  <a:gd name="T4" fmla="*/ 2147483646 w 4"/>
                  <a:gd name="T5" fmla="*/ 0 h 2"/>
                  <a:gd name="T6" fmla="*/ 2147483646 w 4"/>
                  <a:gd name="T7" fmla="*/ 0 h 2"/>
                  <a:gd name="T8" fmla="*/ 2147483646 w 4"/>
                  <a:gd name="T9" fmla="*/ 0 h 2"/>
                  <a:gd name="T10" fmla="*/ 2147483646 w 4"/>
                  <a:gd name="T11" fmla="*/ 0 h 2"/>
                  <a:gd name="T12" fmla="*/ 2147483646 w 4"/>
                  <a:gd name="T13" fmla="*/ 0 h 2"/>
                  <a:gd name="T14" fmla="*/ 2147483646 w 4"/>
                  <a:gd name="T15" fmla="*/ 0 h 2"/>
                  <a:gd name="T16" fmla="*/ 2147483646 w 4"/>
                  <a:gd name="T17" fmla="*/ 2147483646 h 2"/>
                  <a:gd name="T18" fmla="*/ 2147483646 w 4"/>
                  <a:gd name="T19" fmla="*/ 2147483646 h 2"/>
                  <a:gd name="T20" fmla="*/ 2147483646 w 4"/>
                  <a:gd name="T21" fmla="*/ 2147483646 h 2"/>
                  <a:gd name="T22" fmla="*/ 2147483646 w 4"/>
                  <a:gd name="T23" fmla="*/ 2147483646 h 2"/>
                  <a:gd name="T24" fmla="*/ 2147483646 w 4"/>
                  <a:gd name="T25" fmla="*/ 2147483646 h 2"/>
                  <a:gd name="T26" fmla="*/ 2147483646 w 4"/>
                  <a:gd name="T27" fmla="*/ 2147483646 h 2"/>
                  <a:gd name="T28" fmla="*/ 2147483646 w 4"/>
                  <a:gd name="T29" fmla="*/ 2147483646 h 2"/>
                  <a:gd name="T30" fmla="*/ 2147483646 w 4"/>
                  <a:gd name="T31" fmla="*/ 2147483646 h 2"/>
                  <a:gd name="T32" fmla="*/ 2147483646 w 4"/>
                  <a:gd name="T33" fmla="*/ 2147483646 h 2"/>
                  <a:gd name="T34" fmla="*/ 2147483646 w 4"/>
                  <a:gd name="T35" fmla="*/ 2147483646 h 2"/>
                  <a:gd name="T36" fmla="*/ 2147483646 w 4"/>
                  <a:gd name="T37" fmla="*/ 2147483646 h 2"/>
                  <a:gd name="T38" fmla="*/ 2147483646 w 4"/>
                  <a:gd name="T39" fmla="*/ 2147483646 h 2"/>
                  <a:gd name="T40" fmla="*/ 2147483646 w 4"/>
                  <a:gd name="T41" fmla="*/ 2147483646 h 2"/>
                  <a:gd name="T42" fmla="*/ 2147483646 w 4"/>
                  <a:gd name="T43" fmla="*/ 2147483646 h 2"/>
                  <a:gd name="T44" fmla="*/ 2147483646 w 4"/>
                  <a:gd name="T45" fmla="*/ 2147483646 h 2"/>
                  <a:gd name="T46" fmla="*/ 2147483646 w 4"/>
                  <a:gd name="T47" fmla="*/ 2147483646 h 2"/>
                  <a:gd name="T48" fmla="*/ 2147483646 w 4"/>
                  <a:gd name="T49" fmla="*/ 2147483646 h 2"/>
                  <a:gd name="T50" fmla="*/ 2147483646 w 4"/>
                  <a:gd name="T51" fmla="*/ 2147483646 h 2"/>
                  <a:gd name="T52" fmla="*/ 2147483646 w 4"/>
                  <a:gd name="T53" fmla="*/ 2147483646 h 2"/>
                  <a:gd name="T54" fmla="*/ 2147483646 w 4"/>
                  <a:gd name="T55" fmla="*/ 2147483646 h 2"/>
                  <a:gd name="T56" fmla="*/ 2147483646 w 4"/>
                  <a:gd name="T57" fmla="*/ 2147483646 h 2"/>
                  <a:gd name="T58" fmla="*/ 2147483646 w 4"/>
                  <a:gd name="T59" fmla="*/ 2147483646 h 2"/>
                  <a:gd name="T60" fmla="*/ 2147483646 w 4"/>
                  <a:gd name="T61" fmla="*/ 2147483646 h 2"/>
                  <a:gd name="T62" fmla="*/ 2147483646 w 4"/>
                  <a:gd name="T63" fmla="*/ 2147483646 h 2"/>
                  <a:gd name="T64" fmla="*/ 2147483646 w 4"/>
                  <a:gd name="T65" fmla="*/ 2147483646 h 2"/>
                  <a:gd name="T66" fmla="*/ 2147483646 w 4"/>
                  <a:gd name="T67" fmla="*/ 2147483646 h 2"/>
                  <a:gd name="T68" fmla="*/ 2147483646 w 4"/>
                  <a:gd name="T69" fmla="*/ 2147483646 h 2"/>
                  <a:gd name="T70" fmla="*/ 2147483646 w 4"/>
                  <a:gd name="T71" fmla="*/ 2147483646 h 2"/>
                  <a:gd name="T72" fmla="*/ 2147483646 w 4"/>
                  <a:gd name="T73" fmla="*/ 2147483646 h 2"/>
                  <a:gd name="T74" fmla="*/ 2147483646 w 4"/>
                  <a:gd name="T75" fmla="*/ 2147483646 h 2"/>
                  <a:gd name="T76" fmla="*/ 2147483646 w 4"/>
                  <a:gd name="T77" fmla="*/ 2147483646 h 2"/>
                  <a:gd name="T78" fmla="*/ 2147483646 w 4"/>
                  <a:gd name="T79" fmla="*/ 2147483646 h 2"/>
                  <a:gd name="T80" fmla="*/ 2147483646 w 4"/>
                  <a:gd name="T81" fmla="*/ 2147483646 h 2"/>
                  <a:gd name="T82" fmla="*/ 2147483646 w 4"/>
                  <a:gd name="T83" fmla="*/ 2147483646 h 2"/>
                  <a:gd name="T84" fmla="*/ 2147483646 w 4"/>
                  <a:gd name="T85" fmla="*/ 2147483646 h 2"/>
                  <a:gd name="T86" fmla="*/ 2147483646 w 4"/>
                  <a:gd name="T87" fmla="*/ 2147483646 h 2"/>
                  <a:gd name="T88" fmla="*/ 2147483646 w 4"/>
                  <a:gd name="T89" fmla="*/ 2147483646 h 2"/>
                  <a:gd name="T90" fmla="*/ 2147483646 w 4"/>
                  <a:gd name="T91" fmla="*/ 2147483646 h 2"/>
                  <a:gd name="T92" fmla="*/ 2147483646 w 4"/>
                  <a:gd name="T93" fmla="*/ 2147483646 h 2"/>
                  <a:gd name="T94" fmla="*/ 0 w 4"/>
                  <a:gd name="T95" fmla="*/ 2147483646 h 2"/>
                  <a:gd name="T96" fmla="*/ 0 w 4"/>
                  <a:gd name="T97" fmla="*/ 2147483646 h 2"/>
                  <a:gd name="T98" fmla="*/ 0 w 4"/>
                  <a:gd name="T99" fmla="*/ 2147483646 h 2"/>
                  <a:gd name="T100" fmla="*/ 0 w 4"/>
                  <a:gd name="T101" fmla="*/ 2147483646 h 2"/>
                  <a:gd name="T102" fmla="*/ 0 w 4"/>
                  <a:gd name="T103" fmla="*/ 2147483646 h 2"/>
                  <a:gd name="T104" fmla="*/ 0 w 4"/>
                  <a:gd name="T105" fmla="*/ 2147483646 h 2"/>
                  <a:gd name="T106" fmla="*/ 0 w 4"/>
                  <a:gd name="T107" fmla="*/ 2147483646 h 2"/>
                  <a:gd name="T108" fmla="*/ 0 w 4"/>
                  <a:gd name="T109" fmla="*/ 2147483646 h 2"/>
                  <a:gd name="T110" fmla="*/ 0 w 4"/>
                  <a:gd name="T111" fmla="*/ 2147483646 h 2"/>
                  <a:gd name="T112" fmla="*/ 0 w 4"/>
                  <a:gd name="T113" fmla="*/ 2147483646 h 2"/>
                  <a:gd name="T114" fmla="*/ 0 w 4"/>
                  <a:gd name="T115" fmla="*/ 2147483646 h 2"/>
                  <a:gd name="T116" fmla="*/ 0 w 4"/>
                  <a:gd name="T117" fmla="*/ 2147483646 h 2"/>
                  <a:gd name="T118" fmla="*/ 0 w 4"/>
                  <a:gd name="T119" fmla="*/ 2147483646 h 2"/>
                  <a:gd name="T120" fmla="*/ 0 w 4"/>
                  <a:gd name="T121" fmla="*/ 2147483646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it-IT"/>
              </a:p>
            </p:txBody>
          </p:sp>
        </p:grpSp>
        <p:grpSp>
          <p:nvGrpSpPr>
            <p:cNvPr id="109619" name="Group 55"/>
            <p:cNvGrpSpPr>
              <a:grpSpLocks/>
            </p:cNvGrpSpPr>
            <p:nvPr/>
          </p:nvGrpSpPr>
          <p:grpSpPr bwMode="auto">
            <a:xfrm>
              <a:off x="5824538" y="2197100"/>
              <a:ext cx="830262" cy="742950"/>
              <a:chOff x="3562" y="1636"/>
              <a:chExt cx="497" cy="468"/>
            </a:xfrm>
          </p:grpSpPr>
          <p:sp>
            <p:nvSpPr>
              <p:cNvPr id="109639" name="Freeform 56"/>
              <p:cNvSpPr>
                <a:spLocks/>
              </p:cNvSpPr>
              <p:nvPr/>
            </p:nvSpPr>
            <p:spPr bwMode="auto">
              <a:xfrm>
                <a:off x="3806" y="1758"/>
                <a:ext cx="253" cy="346"/>
              </a:xfrm>
              <a:custGeom>
                <a:avLst/>
                <a:gdLst>
                  <a:gd name="T0" fmla="*/ 2147483646 w 52"/>
                  <a:gd name="T1" fmla="*/ 2147483646 h 71"/>
                  <a:gd name="T2" fmla="*/ 2147483646 w 52"/>
                  <a:gd name="T3" fmla="*/ 2147483646 h 71"/>
                  <a:gd name="T4" fmla="*/ 2147483646 w 52"/>
                  <a:gd name="T5" fmla="*/ 2147483646 h 71"/>
                  <a:gd name="T6" fmla="*/ 2147483646 w 52"/>
                  <a:gd name="T7" fmla="*/ 2147483646 h 71"/>
                  <a:gd name="T8" fmla="*/ 2147483646 w 52"/>
                  <a:gd name="T9" fmla="*/ 2147483646 h 71"/>
                  <a:gd name="T10" fmla="*/ 2147483646 w 52"/>
                  <a:gd name="T11" fmla="*/ 2147483646 h 71"/>
                  <a:gd name="T12" fmla="*/ 2147483646 w 52"/>
                  <a:gd name="T13" fmla="*/ 2147483646 h 71"/>
                  <a:gd name="T14" fmla="*/ 2147483646 w 52"/>
                  <a:gd name="T15" fmla="*/ 2147483646 h 71"/>
                  <a:gd name="T16" fmla="*/ 2147483646 w 52"/>
                  <a:gd name="T17" fmla="*/ 2147483646 h 71"/>
                  <a:gd name="T18" fmla="*/ 2147483646 w 52"/>
                  <a:gd name="T19" fmla="*/ 2147483646 h 71"/>
                  <a:gd name="T20" fmla="*/ 2147483646 w 52"/>
                  <a:gd name="T21" fmla="*/ 2147483646 h 71"/>
                  <a:gd name="T22" fmla="*/ 2147483646 w 52"/>
                  <a:gd name="T23" fmla="*/ 2147483646 h 71"/>
                  <a:gd name="T24" fmla="*/ 2147483646 w 52"/>
                  <a:gd name="T25" fmla="*/ 2147483646 h 71"/>
                  <a:gd name="T26" fmla="*/ 2147483646 w 52"/>
                  <a:gd name="T27" fmla="*/ 2147483646 h 71"/>
                  <a:gd name="T28" fmla="*/ 2147483646 w 52"/>
                  <a:gd name="T29" fmla="*/ 2147483646 h 71"/>
                  <a:gd name="T30" fmla="*/ 2147483646 w 52"/>
                  <a:gd name="T31" fmla="*/ 2147483646 h 71"/>
                  <a:gd name="T32" fmla="*/ 2147483646 w 52"/>
                  <a:gd name="T33" fmla="*/ 2147483646 h 71"/>
                  <a:gd name="T34" fmla="*/ 2147483646 w 52"/>
                  <a:gd name="T35" fmla="*/ 2147483646 h 71"/>
                  <a:gd name="T36" fmla="*/ 2147483646 w 52"/>
                  <a:gd name="T37" fmla="*/ 2147483646 h 71"/>
                  <a:gd name="T38" fmla="*/ 2147483646 w 52"/>
                  <a:gd name="T39" fmla="*/ 2147483646 h 71"/>
                  <a:gd name="T40" fmla="*/ 2147483646 w 52"/>
                  <a:gd name="T41" fmla="*/ 2147483646 h 71"/>
                  <a:gd name="T42" fmla="*/ 2147483646 w 52"/>
                  <a:gd name="T43" fmla="*/ 2147483646 h 71"/>
                  <a:gd name="T44" fmla="*/ 2147483646 w 52"/>
                  <a:gd name="T45" fmla="*/ 2147483646 h 71"/>
                  <a:gd name="T46" fmla="*/ 2147483646 w 52"/>
                  <a:gd name="T47" fmla="*/ 2147483646 h 71"/>
                  <a:gd name="T48" fmla="*/ 2147483646 w 52"/>
                  <a:gd name="T49" fmla="*/ 2147483646 h 71"/>
                  <a:gd name="T50" fmla="*/ 2147483646 w 52"/>
                  <a:gd name="T51" fmla="*/ 2147483646 h 71"/>
                  <a:gd name="T52" fmla="*/ 2147483646 w 52"/>
                  <a:gd name="T53" fmla="*/ 2147483646 h 71"/>
                  <a:gd name="T54" fmla="*/ 2147483646 w 52"/>
                  <a:gd name="T55" fmla="*/ 2147483646 h 71"/>
                  <a:gd name="T56" fmla="*/ 2147483646 w 52"/>
                  <a:gd name="T57" fmla="*/ 2147483646 h 71"/>
                  <a:gd name="T58" fmla="*/ 2147483646 w 52"/>
                  <a:gd name="T59" fmla="*/ 2147483646 h 71"/>
                  <a:gd name="T60" fmla="*/ 2147483646 w 52"/>
                  <a:gd name="T61" fmla="*/ 2147483646 h 71"/>
                  <a:gd name="T62" fmla="*/ 2147483646 w 52"/>
                  <a:gd name="T63" fmla="*/ 2147483646 h 71"/>
                  <a:gd name="T64" fmla="*/ 2147483646 w 52"/>
                  <a:gd name="T65" fmla="*/ 2147483646 h 71"/>
                  <a:gd name="T66" fmla="*/ 2147483646 w 52"/>
                  <a:gd name="T67" fmla="*/ 2147483646 h 71"/>
                  <a:gd name="T68" fmla="*/ 2147483646 w 52"/>
                  <a:gd name="T69" fmla="*/ 2147483646 h 71"/>
                  <a:gd name="T70" fmla="*/ 2147483646 w 52"/>
                  <a:gd name="T71" fmla="*/ 2147483646 h 71"/>
                  <a:gd name="T72" fmla="*/ 2147483646 w 52"/>
                  <a:gd name="T73" fmla="*/ 2147483646 h 71"/>
                  <a:gd name="T74" fmla="*/ 2147483646 w 52"/>
                  <a:gd name="T75" fmla="*/ 2147483646 h 71"/>
                  <a:gd name="T76" fmla="*/ 2147483646 w 52"/>
                  <a:gd name="T77" fmla="*/ 2147483646 h 71"/>
                  <a:gd name="T78" fmla="*/ 2147483646 w 52"/>
                  <a:gd name="T79" fmla="*/ 2147483646 h 71"/>
                  <a:gd name="T80" fmla="*/ 2147483646 w 52"/>
                  <a:gd name="T81" fmla="*/ 2147483646 h 71"/>
                  <a:gd name="T82" fmla="*/ 2147483646 w 52"/>
                  <a:gd name="T83" fmla="*/ 2147483646 h 71"/>
                  <a:gd name="T84" fmla="*/ 2147483646 w 52"/>
                  <a:gd name="T85" fmla="*/ 2147483646 h 71"/>
                  <a:gd name="T86" fmla="*/ 2147483646 w 52"/>
                  <a:gd name="T87" fmla="*/ 2147483646 h 71"/>
                  <a:gd name="T88" fmla="*/ 2147483646 w 52"/>
                  <a:gd name="T89" fmla="*/ 2147483646 h 71"/>
                  <a:gd name="T90" fmla="*/ 2147483646 w 52"/>
                  <a:gd name="T91" fmla="*/ 2147483646 h 71"/>
                  <a:gd name="T92" fmla="*/ 2147483646 w 52"/>
                  <a:gd name="T93" fmla="*/ 2147483646 h 71"/>
                  <a:gd name="T94" fmla="*/ 2147483646 w 52"/>
                  <a:gd name="T95" fmla="*/ 2147483646 h 71"/>
                  <a:gd name="T96" fmla="*/ 2147483646 w 52"/>
                  <a:gd name="T97" fmla="*/ 2147483646 h 71"/>
                  <a:gd name="T98" fmla="*/ 2147483646 w 52"/>
                  <a:gd name="T99" fmla="*/ 2147483646 h 71"/>
                  <a:gd name="T100" fmla="*/ 2147483646 w 52"/>
                  <a:gd name="T101" fmla="*/ 2147483646 h 71"/>
                  <a:gd name="T102" fmla="*/ 2147483646 w 52"/>
                  <a:gd name="T103" fmla="*/ 2147483646 h 71"/>
                  <a:gd name="T104" fmla="*/ 2147483646 w 52"/>
                  <a:gd name="T105" fmla="*/ 2147483646 h 71"/>
                  <a:gd name="T106" fmla="*/ 0 w 52"/>
                  <a:gd name="T107" fmla="*/ 21474836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40" name="Freeform 57"/>
              <p:cNvSpPr>
                <a:spLocks/>
              </p:cNvSpPr>
              <p:nvPr/>
            </p:nvSpPr>
            <p:spPr bwMode="auto">
              <a:xfrm>
                <a:off x="3562" y="1636"/>
                <a:ext cx="405" cy="200"/>
              </a:xfrm>
              <a:custGeom>
                <a:avLst/>
                <a:gdLst>
                  <a:gd name="T0" fmla="*/ 2147483646 w 83"/>
                  <a:gd name="T1" fmla="*/ 2147483646 h 41"/>
                  <a:gd name="T2" fmla="*/ 2147483646 w 83"/>
                  <a:gd name="T3" fmla="*/ 2147483646 h 41"/>
                  <a:gd name="T4" fmla="*/ 2147483646 w 83"/>
                  <a:gd name="T5" fmla="*/ 2147483646 h 41"/>
                  <a:gd name="T6" fmla="*/ 2147483646 w 83"/>
                  <a:gd name="T7" fmla="*/ 2147483646 h 41"/>
                  <a:gd name="T8" fmla="*/ 2147483646 w 83"/>
                  <a:gd name="T9" fmla="*/ 2147483646 h 41"/>
                  <a:gd name="T10" fmla="*/ 2147483646 w 83"/>
                  <a:gd name="T11" fmla="*/ 2147483646 h 41"/>
                  <a:gd name="T12" fmla="*/ 2147483646 w 83"/>
                  <a:gd name="T13" fmla="*/ 2147483646 h 41"/>
                  <a:gd name="T14" fmla="*/ 2147483646 w 83"/>
                  <a:gd name="T15" fmla="*/ 2147483646 h 41"/>
                  <a:gd name="T16" fmla="*/ 2147483646 w 83"/>
                  <a:gd name="T17" fmla="*/ 2147483646 h 41"/>
                  <a:gd name="T18" fmla="*/ 2147483646 w 83"/>
                  <a:gd name="T19" fmla="*/ 2147483646 h 41"/>
                  <a:gd name="T20" fmla="*/ 2147483646 w 83"/>
                  <a:gd name="T21" fmla="*/ 2147483646 h 41"/>
                  <a:gd name="T22" fmla="*/ 2147483646 w 83"/>
                  <a:gd name="T23" fmla="*/ 2147483646 h 41"/>
                  <a:gd name="T24" fmla="*/ 2147483646 w 83"/>
                  <a:gd name="T25" fmla="*/ 2147483646 h 41"/>
                  <a:gd name="T26" fmla="*/ 2147483646 w 83"/>
                  <a:gd name="T27" fmla="*/ 2147483646 h 41"/>
                  <a:gd name="T28" fmla="*/ 2147483646 w 83"/>
                  <a:gd name="T29" fmla="*/ 2147483646 h 41"/>
                  <a:gd name="T30" fmla="*/ 2147483646 w 83"/>
                  <a:gd name="T31" fmla="*/ 2147483646 h 41"/>
                  <a:gd name="T32" fmla="*/ 2147483646 w 83"/>
                  <a:gd name="T33" fmla="*/ 2147483646 h 41"/>
                  <a:gd name="T34" fmla="*/ 2147483646 w 83"/>
                  <a:gd name="T35" fmla="*/ 2147483646 h 41"/>
                  <a:gd name="T36" fmla="*/ 2147483646 w 83"/>
                  <a:gd name="T37" fmla="*/ 2147483646 h 41"/>
                  <a:gd name="T38" fmla="*/ 2147483646 w 83"/>
                  <a:gd name="T39" fmla="*/ 2147483646 h 41"/>
                  <a:gd name="T40" fmla="*/ 2147483646 w 83"/>
                  <a:gd name="T41" fmla="*/ 2147483646 h 41"/>
                  <a:gd name="T42" fmla="*/ 2147483646 w 83"/>
                  <a:gd name="T43" fmla="*/ 2147483646 h 41"/>
                  <a:gd name="T44" fmla="*/ 2147483646 w 83"/>
                  <a:gd name="T45" fmla="*/ 2147483646 h 41"/>
                  <a:gd name="T46" fmla="*/ 2147483646 w 83"/>
                  <a:gd name="T47" fmla="*/ 2147483646 h 41"/>
                  <a:gd name="T48" fmla="*/ 2147483646 w 83"/>
                  <a:gd name="T49" fmla="*/ 2147483646 h 41"/>
                  <a:gd name="T50" fmla="*/ 2147483646 w 83"/>
                  <a:gd name="T51" fmla="*/ 2147483646 h 41"/>
                  <a:gd name="T52" fmla="*/ 2147483646 w 83"/>
                  <a:gd name="T53" fmla="*/ 2147483646 h 41"/>
                  <a:gd name="T54" fmla="*/ 2147483646 w 83"/>
                  <a:gd name="T55" fmla="*/ 2147483646 h 41"/>
                  <a:gd name="T56" fmla="*/ 2147483646 w 83"/>
                  <a:gd name="T57" fmla="*/ 2147483646 h 41"/>
                  <a:gd name="T58" fmla="*/ 2147483646 w 83"/>
                  <a:gd name="T59" fmla="*/ 2147483646 h 41"/>
                  <a:gd name="T60" fmla="*/ 2147483646 w 83"/>
                  <a:gd name="T61" fmla="*/ 2147483646 h 41"/>
                  <a:gd name="T62" fmla="*/ 2147483646 w 83"/>
                  <a:gd name="T63" fmla="*/ 2147483646 h 41"/>
                  <a:gd name="T64" fmla="*/ 2147483646 w 83"/>
                  <a:gd name="T65" fmla="*/ 2147483646 h 41"/>
                  <a:gd name="T66" fmla="*/ 2147483646 w 83"/>
                  <a:gd name="T67" fmla="*/ 2147483646 h 41"/>
                  <a:gd name="T68" fmla="*/ 2147483646 w 83"/>
                  <a:gd name="T69" fmla="*/ 2147483646 h 41"/>
                  <a:gd name="T70" fmla="*/ 2147483646 w 83"/>
                  <a:gd name="T71" fmla="*/ 2147483646 h 41"/>
                  <a:gd name="T72" fmla="*/ 2147483646 w 83"/>
                  <a:gd name="T73" fmla="*/ 2147483646 h 41"/>
                  <a:gd name="T74" fmla="*/ 2147483646 w 83"/>
                  <a:gd name="T75" fmla="*/ 2147483646 h 41"/>
                  <a:gd name="T76" fmla="*/ 2147483646 w 83"/>
                  <a:gd name="T77" fmla="*/ 2147483646 h 41"/>
                  <a:gd name="T78" fmla="*/ 2147483646 w 83"/>
                  <a:gd name="T79" fmla="*/ 2147483646 h 41"/>
                  <a:gd name="T80" fmla="*/ 2147483646 w 83"/>
                  <a:gd name="T81" fmla="*/ 2147483646 h 41"/>
                  <a:gd name="T82" fmla="*/ 2147483646 w 83"/>
                  <a:gd name="T83" fmla="*/ 2147483646 h 41"/>
                  <a:gd name="T84" fmla="*/ 2147483646 w 83"/>
                  <a:gd name="T85" fmla="*/ 2147483646 h 41"/>
                  <a:gd name="T86" fmla="*/ 0 w 83"/>
                  <a:gd name="T87" fmla="*/ 214748364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it-IT"/>
              </a:p>
            </p:txBody>
          </p:sp>
        </p:grpSp>
        <p:sp>
          <p:nvSpPr>
            <p:cNvPr id="109620" name="Freeform 58"/>
            <p:cNvSpPr>
              <a:spLocks/>
            </p:cNvSpPr>
            <p:nvPr/>
          </p:nvSpPr>
          <p:spPr bwMode="auto">
            <a:xfrm>
              <a:off x="6159500" y="2917825"/>
              <a:ext cx="327025" cy="557213"/>
            </a:xfrm>
            <a:custGeom>
              <a:avLst/>
              <a:gdLst>
                <a:gd name="T0" fmla="*/ 2147483646 w 40"/>
                <a:gd name="T1" fmla="*/ 2147483646 h 72"/>
                <a:gd name="T2" fmla="*/ 2147483646 w 40"/>
                <a:gd name="T3" fmla="*/ 2147483646 h 72"/>
                <a:gd name="T4" fmla="*/ 2147483646 w 40"/>
                <a:gd name="T5" fmla="*/ 2147483646 h 72"/>
                <a:gd name="T6" fmla="*/ 2147483646 w 40"/>
                <a:gd name="T7" fmla="*/ 2147483646 h 72"/>
                <a:gd name="T8" fmla="*/ 2147483646 w 40"/>
                <a:gd name="T9" fmla="*/ 2147483646 h 72"/>
                <a:gd name="T10" fmla="*/ 2147483646 w 40"/>
                <a:gd name="T11" fmla="*/ 2147483646 h 72"/>
                <a:gd name="T12" fmla="*/ 2147483646 w 40"/>
                <a:gd name="T13" fmla="*/ 2147483646 h 72"/>
                <a:gd name="T14" fmla="*/ 2147483646 w 40"/>
                <a:gd name="T15" fmla="*/ 2147483646 h 72"/>
                <a:gd name="T16" fmla="*/ 2147483646 w 40"/>
                <a:gd name="T17" fmla="*/ 2147483646 h 72"/>
                <a:gd name="T18" fmla="*/ 2147483646 w 40"/>
                <a:gd name="T19" fmla="*/ 2147483646 h 72"/>
                <a:gd name="T20" fmla="*/ 0 w 40"/>
                <a:gd name="T21" fmla="*/ 2147483646 h 72"/>
                <a:gd name="T22" fmla="*/ 0 w 40"/>
                <a:gd name="T23" fmla="*/ 2147483646 h 72"/>
                <a:gd name="T24" fmla="*/ 0 w 40"/>
                <a:gd name="T25" fmla="*/ 2147483646 h 72"/>
                <a:gd name="T26" fmla="*/ 0 w 40"/>
                <a:gd name="T27" fmla="*/ 2147483646 h 72"/>
                <a:gd name="T28" fmla="*/ 0 w 40"/>
                <a:gd name="T29" fmla="*/ 2147483646 h 72"/>
                <a:gd name="T30" fmla="*/ 0 w 40"/>
                <a:gd name="T31" fmla="*/ 2147483646 h 72"/>
                <a:gd name="T32" fmla="*/ 2147483646 w 40"/>
                <a:gd name="T33" fmla="*/ 2147483646 h 72"/>
                <a:gd name="T34" fmla="*/ 2147483646 w 40"/>
                <a:gd name="T35" fmla="*/ 2147483646 h 72"/>
                <a:gd name="T36" fmla="*/ 2147483646 w 40"/>
                <a:gd name="T37" fmla="*/ 2147483646 h 72"/>
                <a:gd name="T38" fmla="*/ 2147483646 w 40"/>
                <a:gd name="T39" fmla="*/ 2147483646 h 72"/>
                <a:gd name="T40" fmla="*/ 2147483646 w 40"/>
                <a:gd name="T41" fmla="*/ 2147483646 h 72"/>
                <a:gd name="T42" fmla="*/ 2147483646 w 40"/>
                <a:gd name="T43" fmla="*/ 2147483646 h 72"/>
                <a:gd name="T44" fmla="*/ 2147483646 w 40"/>
                <a:gd name="T45" fmla="*/ 2147483646 h 72"/>
                <a:gd name="T46" fmla="*/ 2147483646 w 40"/>
                <a:gd name="T47" fmla="*/ 2147483646 h 72"/>
                <a:gd name="T48" fmla="*/ 2147483646 w 40"/>
                <a:gd name="T49" fmla="*/ 2147483646 h 72"/>
                <a:gd name="T50" fmla="*/ 2147483646 w 40"/>
                <a:gd name="T51" fmla="*/ 2147483646 h 72"/>
                <a:gd name="T52" fmla="*/ 2147483646 w 40"/>
                <a:gd name="T53" fmla="*/ 2147483646 h 72"/>
                <a:gd name="T54" fmla="*/ 2147483646 w 40"/>
                <a:gd name="T55" fmla="*/ 2147483646 h 72"/>
                <a:gd name="T56" fmla="*/ 2147483646 w 40"/>
                <a:gd name="T57" fmla="*/ 2147483646 h 72"/>
                <a:gd name="T58" fmla="*/ 2147483646 w 40"/>
                <a:gd name="T59" fmla="*/ 2147483646 h 72"/>
                <a:gd name="T60" fmla="*/ 2147483646 w 40"/>
                <a:gd name="T61" fmla="*/ 2147483646 h 72"/>
                <a:gd name="T62" fmla="*/ 2147483646 w 40"/>
                <a:gd name="T63" fmla="*/ 2147483646 h 72"/>
                <a:gd name="T64" fmla="*/ 2147483646 w 40"/>
                <a:gd name="T65" fmla="*/ 2147483646 h 72"/>
                <a:gd name="T66" fmla="*/ 2147483646 w 40"/>
                <a:gd name="T67" fmla="*/ 2147483646 h 72"/>
                <a:gd name="T68" fmla="*/ 2147483646 w 40"/>
                <a:gd name="T69" fmla="*/ 2147483646 h 72"/>
                <a:gd name="T70" fmla="*/ 2147483646 w 40"/>
                <a:gd name="T71" fmla="*/ 2147483646 h 72"/>
                <a:gd name="T72" fmla="*/ 2147483646 w 40"/>
                <a:gd name="T73" fmla="*/ 2147483646 h 72"/>
                <a:gd name="T74" fmla="*/ 2147483646 w 40"/>
                <a:gd name="T75" fmla="*/ 2147483646 h 72"/>
                <a:gd name="T76" fmla="*/ 2147483646 w 40"/>
                <a:gd name="T77" fmla="*/ 2147483646 h 72"/>
                <a:gd name="T78" fmla="*/ 2147483646 w 40"/>
                <a:gd name="T79" fmla="*/ 2147483646 h 72"/>
                <a:gd name="T80" fmla="*/ 2147483646 w 40"/>
                <a:gd name="T81" fmla="*/ 2147483646 h 72"/>
                <a:gd name="T82" fmla="*/ 2147483646 w 40"/>
                <a:gd name="T83" fmla="*/ 2147483646 h 72"/>
                <a:gd name="T84" fmla="*/ 2147483646 w 40"/>
                <a:gd name="T85" fmla="*/ 2147483646 h 72"/>
                <a:gd name="T86" fmla="*/ 2147483646 w 40"/>
                <a:gd name="T87" fmla="*/ 2147483646 h 72"/>
                <a:gd name="T88" fmla="*/ 2147483646 w 40"/>
                <a:gd name="T89" fmla="*/ 2147483646 h 72"/>
                <a:gd name="T90" fmla="*/ 2147483646 w 40"/>
                <a:gd name="T91" fmla="*/ 2147483646 h 72"/>
                <a:gd name="T92" fmla="*/ 2147483646 w 40"/>
                <a:gd name="T93" fmla="*/ 2147483646 h 72"/>
                <a:gd name="T94" fmla="*/ 2147483646 w 40"/>
                <a:gd name="T95" fmla="*/ 0 h 72"/>
                <a:gd name="T96" fmla="*/ 2147483646 w 40"/>
                <a:gd name="T97" fmla="*/ 2147483646 h 72"/>
                <a:gd name="T98" fmla="*/ 2147483646 w 40"/>
                <a:gd name="T99" fmla="*/ 2147483646 h 72"/>
                <a:gd name="T100" fmla="*/ 2147483646 w 40"/>
                <a:gd name="T101" fmla="*/ 2147483646 h 72"/>
                <a:gd name="T102" fmla="*/ 2147483646 w 40"/>
                <a:gd name="T103" fmla="*/ 2147483646 h 72"/>
                <a:gd name="T104" fmla="*/ 2147483646 w 40"/>
                <a:gd name="T105" fmla="*/ 2147483646 h 72"/>
                <a:gd name="T106" fmla="*/ 2147483646 w 40"/>
                <a:gd name="T107" fmla="*/ 2147483646 h 72"/>
                <a:gd name="T108" fmla="*/ 2147483646 w 40"/>
                <a:gd name="T109" fmla="*/ 214748364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21" name="Freeform 59" descr="75%"/>
            <p:cNvSpPr>
              <a:spLocks/>
            </p:cNvSpPr>
            <p:nvPr/>
          </p:nvSpPr>
          <p:spPr bwMode="auto">
            <a:xfrm>
              <a:off x="6721475" y="3730625"/>
              <a:ext cx="560388" cy="409575"/>
            </a:xfrm>
            <a:custGeom>
              <a:avLst/>
              <a:gdLst>
                <a:gd name="T0" fmla="*/ 2147483646 w 69"/>
                <a:gd name="T1" fmla="*/ 2147483646 h 53"/>
                <a:gd name="T2" fmla="*/ 2147483646 w 69"/>
                <a:gd name="T3" fmla="*/ 2147483646 h 53"/>
                <a:gd name="T4" fmla="*/ 2147483646 w 69"/>
                <a:gd name="T5" fmla="*/ 2147483646 h 53"/>
                <a:gd name="T6" fmla="*/ 2147483646 w 69"/>
                <a:gd name="T7" fmla="*/ 2147483646 h 53"/>
                <a:gd name="T8" fmla="*/ 2147483646 w 69"/>
                <a:gd name="T9" fmla="*/ 2147483646 h 53"/>
                <a:gd name="T10" fmla="*/ 2147483646 w 69"/>
                <a:gd name="T11" fmla="*/ 2147483646 h 53"/>
                <a:gd name="T12" fmla="*/ 2147483646 w 69"/>
                <a:gd name="T13" fmla="*/ 2147483646 h 53"/>
                <a:gd name="T14" fmla="*/ 2147483646 w 69"/>
                <a:gd name="T15" fmla="*/ 2147483646 h 53"/>
                <a:gd name="T16" fmla="*/ 2147483646 w 69"/>
                <a:gd name="T17" fmla="*/ 2147483646 h 53"/>
                <a:gd name="T18" fmla="*/ 2147483646 w 69"/>
                <a:gd name="T19" fmla="*/ 2147483646 h 53"/>
                <a:gd name="T20" fmla="*/ 2147483646 w 69"/>
                <a:gd name="T21" fmla="*/ 2147483646 h 53"/>
                <a:gd name="T22" fmla="*/ 2147483646 w 69"/>
                <a:gd name="T23" fmla="*/ 2147483646 h 53"/>
                <a:gd name="T24" fmla="*/ 2147483646 w 69"/>
                <a:gd name="T25" fmla="*/ 2147483646 h 53"/>
                <a:gd name="T26" fmla="*/ 2147483646 w 69"/>
                <a:gd name="T27" fmla="*/ 2147483646 h 53"/>
                <a:gd name="T28" fmla="*/ 2147483646 w 69"/>
                <a:gd name="T29" fmla="*/ 2147483646 h 53"/>
                <a:gd name="T30" fmla="*/ 2147483646 w 69"/>
                <a:gd name="T31" fmla="*/ 2147483646 h 53"/>
                <a:gd name="T32" fmla="*/ 2147483646 w 69"/>
                <a:gd name="T33" fmla="*/ 2147483646 h 53"/>
                <a:gd name="T34" fmla="*/ 2147483646 w 69"/>
                <a:gd name="T35" fmla="*/ 2147483646 h 53"/>
                <a:gd name="T36" fmla="*/ 2147483646 w 69"/>
                <a:gd name="T37" fmla="*/ 2147483646 h 53"/>
                <a:gd name="T38" fmla="*/ 2147483646 w 69"/>
                <a:gd name="T39" fmla="*/ 2147483646 h 53"/>
                <a:gd name="T40" fmla="*/ 2147483646 w 69"/>
                <a:gd name="T41" fmla="*/ 2147483646 h 53"/>
                <a:gd name="T42" fmla="*/ 2147483646 w 69"/>
                <a:gd name="T43" fmla="*/ 2147483646 h 53"/>
                <a:gd name="T44" fmla="*/ 2147483646 w 69"/>
                <a:gd name="T45" fmla="*/ 2147483646 h 53"/>
                <a:gd name="T46" fmla="*/ 2147483646 w 69"/>
                <a:gd name="T47" fmla="*/ 2147483646 h 53"/>
                <a:gd name="T48" fmla="*/ 2147483646 w 69"/>
                <a:gd name="T49" fmla="*/ 2147483646 h 53"/>
                <a:gd name="T50" fmla="*/ 2147483646 w 69"/>
                <a:gd name="T51" fmla="*/ 2147483646 h 53"/>
                <a:gd name="T52" fmla="*/ 2147483646 w 69"/>
                <a:gd name="T53" fmla="*/ 2147483646 h 53"/>
                <a:gd name="T54" fmla="*/ 2147483646 w 69"/>
                <a:gd name="T55" fmla="*/ 2147483646 h 53"/>
                <a:gd name="T56" fmla="*/ 2147483646 w 69"/>
                <a:gd name="T57" fmla="*/ 2147483646 h 53"/>
                <a:gd name="T58" fmla="*/ 2147483646 w 69"/>
                <a:gd name="T59" fmla="*/ 2147483646 h 53"/>
                <a:gd name="T60" fmla="*/ 2147483646 w 69"/>
                <a:gd name="T61" fmla="*/ 2147483646 h 53"/>
                <a:gd name="T62" fmla="*/ 2147483646 w 69"/>
                <a:gd name="T63" fmla="*/ 2147483646 h 53"/>
                <a:gd name="T64" fmla="*/ 2147483646 w 69"/>
                <a:gd name="T65" fmla="*/ 2147483646 h 53"/>
                <a:gd name="T66" fmla="*/ 2147483646 w 69"/>
                <a:gd name="T67" fmla="*/ 2147483646 h 53"/>
                <a:gd name="T68" fmla="*/ 2147483646 w 69"/>
                <a:gd name="T69" fmla="*/ 2147483646 h 53"/>
                <a:gd name="T70" fmla="*/ 2147483646 w 69"/>
                <a:gd name="T71" fmla="*/ 2147483646 h 53"/>
                <a:gd name="T72" fmla="*/ 2147483646 w 69"/>
                <a:gd name="T73" fmla="*/ 2147483646 h 53"/>
                <a:gd name="T74" fmla="*/ 2147483646 w 69"/>
                <a:gd name="T75" fmla="*/ 2147483646 h 53"/>
                <a:gd name="T76" fmla="*/ 2147483646 w 69"/>
                <a:gd name="T77" fmla="*/ 2147483646 h 53"/>
                <a:gd name="T78" fmla="*/ 2147483646 w 69"/>
                <a:gd name="T79" fmla="*/ 2147483646 h 53"/>
                <a:gd name="T80" fmla="*/ 2147483646 w 69"/>
                <a:gd name="T81" fmla="*/ 2147483646 h 53"/>
                <a:gd name="T82" fmla="*/ 2147483646 w 69"/>
                <a:gd name="T83" fmla="*/ 2147483646 h 53"/>
                <a:gd name="T84" fmla="*/ 2147483646 w 69"/>
                <a:gd name="T85" fmla="*/ 2147483646 h 53"/>
                <a:gd name="T86" fmla="*/ 2147483646 w 69"/>
                <a:gd name="T87" fmla="*/ 2147483646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22" name="Freeform 60"/>
            <p:cNvSpPr>
              <a:spLocks/>
            </p:cNvSpPr>
            <p:nvPr/>
          </p:nvSpPr>
          <p:spPr bwMode="auto">
            <a:xfrm>
              <a:off x="6467475" y="3784600"/>
              <a:ext cx="596900" cy="596900"/>
            </a:xfrm>
            <a:custGeom>
              <a:avLst/>
              <a:gdLst>
                <a:gd name="T0" fmla="*/ 2147483646 w 73"/>
                <a:gd name="T1" fmla="*/ 2147483646 h 77"/>
                <a:gd name="T2" fmla="*/ 2147483646 w 73"/>
                <a:gd name="T3" fmla="*/ 2147483646 h 77"/>
                <a:gd name="T4" fmla="*/ 2147483646 w 73"/>
                <a:gd name="T5" fmla="*/ 2147483646 h 77"/>
                <a:gd name="T6" fmla="*/ 2147483646 w 73"/>
                <a:gd name="T7" fmla="*/ 2147483646 h 77"/>
                <a:gd name="T8" fmla="*/ 2147483646 w 73"/>
                <a:gd name="T9" fmla="*/ 2147483646 h 77"/>
                <a:gd name="T10" fmla="*/ 2147483646 w 73"/>
                <a:gd name="T11" fmla="*/ 2147483646 h 77"/>
                <a:gd name="T12" fmla="*/ 2147483646 w 73"/>
                <a:gd name="T13" fmla="*/ 2147483646 h 77"/>
                <a:gd name="T14" fmla="*/ 2147483646 w 73"/>
                <a:gd name="T15" fmla="*/ 2147483646 h 77"/>
                <a:gd name="T16" fmla="*/ 2147483646 w 73"/>
                <a:gd name="T17" fmla="*/ 2147483646 h 77"/>
                <a:gd name="T18" fmla="*/ 2147483646 w 73"/>
                <a:gd name="T19" fmla="*/ 2147483646 h 77"/>
                <a:gd name="T20" fmla="*/ 2147483646 w 73"/>
                <a:gd name="T21" fmla="*/ 2147483646 h 77"/>
                <a:gd name="T22" fmla="*/ 2147483646 w 73"/>
                <a:gd name="T23" fmla="*/ 2147483646 h 77"/>
                <a:gd name="T24" fmla="*/ 2147483646 w 73"/>
                <a:gd name="T25" fmla="*/ 2147483646 h 77"/>
                <a:gd name="T26" fmla="*/ 2147483646 w 73"/>
                <a:gd name="T27" fmla="*/ 2147483646 h 77"/>
                <a:gd name="T28" fmla="*/ 2147483646 w 73"/>
                <a:gd name="T29" fmla="*/ 2147483646 h 77"/>
                <a:gd name="T30" fmla="*/ 2147483646 w 73"/>
                <a:gd name="T31" fmla="*/ 2147483646 h 77"/>
                <a:gd name="T32" fmla="*/ 2147483646 w 73"/>
                <a:gd name="T33" fmla="*/ 2147483646 h 77"/>
                <a:gd name="T34" fmla="*/ 2147483646 w 73"/>
                <a:gd name="T35" fmla="*/ 2147483646 h 77"/>
                <a:gd name="T36" fmla="*/ 2147483646 w 73"/>
                <a:gd name="T37" fmla="*/ 2147483646 h 77"/>
                <a:gd name="T38" fmla="*/ 2147483646 w 73"/>
                <a:gd name="T39" fmla="*/ 2147483646 h 77"/>
                <a:gd name="T40" fmla="*/ 2147483646 w 73"/>
                <a:gd name="T41" fmla="*/ 2147483646 h 77"/>
                <a:gd name="T42" fmla="*/ 2147483646 w 73"/>
                <a:gd name="T43" fmla="*/ 2147483646 h 77"/>
                <a:gd name="T44" fmla="*/ 2147483646 w 73"/>
                <a:gd name="T45" fmla="*/ 2147483646 h 77"/>
                <a:gd name="T46" fmla="*/ 2147483646 w 73"/>
                <a:gd name="T47" fmla="*/ 2147483646 h 77"/>
                <a:gd name="T48" fmla="*/ 2147483646 w 73"/>
                <a:gd name="T49" fmla="*/ 2147483646 h 77"/>
                <a:gd name="T50" fmla="*/ 2147483646 w 73"/>
                <a:gd name="T51" fmla="*/ 2147483646 h 77"/>
                <a:gd name="T52" fmla="*/ 2147483646 w 73"/>
                <a:gd name="T53" fmla="*/ 2147483646 h 77"/>
                <a:gd name="T54" fmla="*/ 2147483646 w 73"/>
                <a:gd name="T55" fmla="*/ 2147483646 h 77"/>
                <a:gd name="T56" fmla="*/ 2147483646 w 73"/>
                <a:gd name="T57" fmla="*/ 2147483646 h 77"/>
                <a:gd name="T58" fmla="*/ 2147483646 w 73"/>
                <a:gd name="T59" fmla="*/ 2147483646 h 77"/>
                <a:gd name="T60" fmla="*/ 2147483646 w 73"/>
                <a:gd name="T61" fmla="*/ 2147483646 h 77"/>
                <a:gd name="T62" fmla="*/ 2147483646 w 73"/>
                <a:gd name="T63" fmla="*/ 2147483646 h 77"/>
                <a:gd name="T64" fmla="*/ 2147483646 w 73"/>
                <a:gd name="T65" fmla="*/ 2147483646 h 77"/>
                <a:gd name="T66" fmla="*/ 2147483646 w 73"/>
                <a:gd name="T67" fmla="*/ 2147483646 h 77"/>
                <a:gd name="T68" fmla="*/ 2147483646 w 73"/>
                <a:gd name="T69" fmla="*/ 2147483646 h 77"/>
                <a:gd name="T70" fmla="*/ 2147483646 w 73"/>
                <a:gd name="T71" fmla="*/ 2147483646 h 77"/>
                <a:gd name="T72" fmla="*/ 2147483646 w 73"/>
                <a:gd name="T73" fmla="*/ 2147483646 h 77"/>
                <a:gd name="T74" fmla="*/ 2147483646 w 73"/>
                <a:gd name="T75" fmla="*/ 2147483646 h 77"/>
                <a:gd name="T76" fmla="*/ 2147483646 w 73"/>
                <a:gd name="T77" fmla="*/ 2147483646 h 77"/>
                <a:gd name="T78" fmla="*/ 2147483646 w 73"/>
                <a:gd name="T79" fmla="*/ 0 h 77"/>
                <a:gd name="T80" fmla="*/ 0 w 73"/>
                <a:gd name="T81" fmla="*/ 214748364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23" name="Freeform 61"/>
            <p:cNvSpPr>
              <a:spLocks/>
            </p:cNvSpPr>
            <p:nvPr/>
          </p:nvSpPr>
          <p:spPr bwMode="auto">
            <a:xfrm>
              <a:off x="7029450" y="3041650"/>
              <a:ext cx="506413" cy="223838"/>
            </a:xfrm>
            <a:custGeom>
              <a:avLst/>
              <a:gdLst>
                <a:gd name="T0" fmla="*/ 2147483646 w 62"/>
                <a:gd name="T1" fmla="*/ 2147483646 h 29"/>
                <a:gd name="T2" fmla="*/ 2147483646 w 62"/>
                <a:gd name="T3" fmla="*/ 2147483646 h 29"/>
                <a:gd name="T4" fmla="*/ 2147483646 w 62"/>
                <a:gd name="T5" fmla="*/ 2147483646 h 29"/>
                <a:gd name="T6" fmla="*/ 2147483646 w 62"/>
                <a:gd name="T7" fmla="*/ 2147483646 h 29"/>
                <a:gd name="T8" fmla="*/ 2147483646 w 62"/>
                <a:gd name="T9" fmla="*/ 2147483646 h 29"/>
                <a:gd name="T10" fmla="*/ 2147483646 w 62"/>
                <a:gd name="T11" fmla="*/ 2147483646 h 29"/>
                <a:gd name="T12" fmla="*/ 2147483646 w 62"/>
                <a:gd name="T13" fmla="*/ 2147483646 h 29"/>
                <a:gd name="T14" fmla="*/ 2147483646 w 62"/>
                <a:gd name="T15" fmla="*/ 2147483646 h 29"/>
                <a:gd name="T16" fmla="*/ 2147483646 w 62"/>
                <a:gd name="T17" fmla="*/ 2147483646 h 29"/>
                <a:gd name="T18" fmla="*/ 2147483646 w 62"/>
                <a:gd name="T19" fmla="*/ 2147483646 h 29"/>
                <a:gd name="T20" fmla="*/ 2147483646 w 62"/>
                <a:gd name="T21" fmla="*/ 2147483646 h 29"/>
                <a:gd name="T22" fmla="*/ 2147483646 w 62"/>
                <a:gd name="T23" fmla="*/ 2147483646 h 29"/>
                <a:gd name="T24" fmla="*/ 2147483646 w 62"/>
                <a:gd name="T25" fmla="*/ 2147483646 h 29"/>
                <a:gd name="T26" fmla="*/ 2147483646 w 62"/>
                <a:gd name="T27" fmla="*/ 2147483646 h 29"/>
                <a:gd name="T28" fmla="*/ 2147483646 w 62"/>
                <a:gd name="T29" fmla="*/ 2147483646 h 29"/>
                <a:gd name="T30" fmla="*/ 2147483646 w 62"/>
                <a:gd name="T31" fmla="*/ 2147483646 h 29"/>
                <a:gd name="T32" fmla="*/ 2147483646 w 62"/>
                <a:gd name="T33" fmla="*/ 2147483646 h 29"/>
                <a:gd name="T34" fmla="*/ 2147483646 w 62"/>
                <a:gd name="T35" fmla="*/ 2147483646 h 29"/>
                <a:gd name="T36" fmla="*/ 2147483646 w 62"/>
                <a:gd name="T37" fmla="*/ 2147483646 h 29"/>
                <a:gd name="T38" fmla="*/ 2147483646 w 62"/>
                <a:gd name="T39" fmla="*/ 2147483646 h 29"/>
                <a:gd name="T40" fmla="*/ 2147483646 w 62"/>
                <a:gd name="T41" fmla="*/ 2147483646 h 29"/>
                <a:gd name="T42" fmla="*/ 2147483646 w 62"/>
                <a:gd name="T43" fmla="*/ 2147483646 h 29"/>
                <a:gd name="T44" fmla="*/ 2147483646 w 62"/>
                <a:gd name="T45" fmla="*/ 2147483646 h 29"/>
                <a:gd name="T46" fmla="*/ 2147483646 w 62"/>
                <a:gd name="T47" fmla="*/ 2147483646 h 29"/>
                <a:gd name="T48" fmla="*/ 2147483646 w 62"/>
                <a:gd name="T49" fmla="*/ 2147483646 h 29"/>
                <a:gd name="T50" fmla="*/ 2147483646 w 62"/>
                <a:gd name="T51" fmla="*/ 2147483646 h 29"/>
                <a:gd name="T52" fmla="*/ 2147483646 w 62"/>
                <a:gd name="T53" fmla="*/ 2147483646 h 29"/>
                <a:gd name="T54" fmla="*/ 2147483646 w 62"/>
                <a:gd name="T55" fmla="*/ 2147483646 h 29"/>
                <a:gd name="T56" fmla="*/ 2147483646 w 62"/>
                <a:gd name="T57" fmla="*/ 2147483646 h 29"/>
                <a:gd name="T58" fmla="*/ 2147483646 w 62"/>
                <a:gd name="T59" fmla="*/ 2147483646 h 29"/>
                <a:gd name="T60" fmla="*/ 2147483646 w 62"/>
                <a:gd name="T61" fmla="*/ 2147483646 h 29"/>
                <a:gd name="T62" fmla="*/ 2147483646 w 62"/>
                <a:gd name="T63" fmla="*/ 2147483646 h 29"/>
                <a:gd name="T64" fmla="*/ 2147483646 w 62"/>
                <a:gd name="T65" fmla="*/ 2147483646 h 29"/>
                <a:gd name="T66" fmla="*/ 2147483646 w 62"/>
                <a:gd name="T67" fmla="*/ 2147483646 h 29"/>
                <a:gd name="T68" fmla="*/ 2147483646 w 62"/>
                <a:gd name="T69" fmla="*/ 2147483646 h 29"/>
                <a:gd name="T70" fmla="*/ 2147483646 w 62"/>
                <a:gd name="T71" fmla="*/ 2147483646 h 29"/>
                <a:gd name="T72" fmla="*/ 2147483646 w 62"/>
                <a:gd name="T73" fmla="*/ 2147483646 h 29"/>
                <a:gd name="T74" fmla="*/ 2147483646 w 62"/>
                <a:gd name="T75" fmla="*/ 2147483646 h 29"/>
                <a:gd name="T76" fmla="*/ 2147483646 w 62"/>
                <a:gd name="T77" fmla="*/ 2147483646 h 29"/>
                <a:gd name="T78" fmla="*/ 2147483646 w 62"/>
                <a:gd name="T79" fmla="*/ 2147483646 h 29"/>
                <a:gd name="T80" fmla="*/ 2147483646 w 62"/>
                <a:gd name="T81" fmla="*/ 2147483646 h 29"/>
                <a:gd name="T82" fmla="*/ 2147483646 w 62"/>
                <a:gd name="T83" fmla="*/ 2147483646 h 29"/>
                <a:gd name="T84" fmla="*/ 2147483646 w 62"/>
                <a:gd name="T85" fmla="*/ 2147483646 h 29"/>
                <a:gd name="T86" fmla="*/ 2147483646 w 62"/>
                <a:gd name="T87" fmla="*/ 2147483646 h 29"/>
                <a:gd name="T88" fmla="*/ 2147483646 w 62"/>
                <a:gd name="T89" fmla="*/ 2147483646 h 29"/>
                <a:gd name="T90" fmla="*/ 2147483646 w 62"/>
                <a:gd name="T91" fmla="*/ 2147483646 h 29"/>
                <a:gd name="T92" fmla="*/ 2147483646 w 62"/>
                <a:gd name="T93" fmla="*/ 2147483646 h 29"/>
                <a:gd name="T94" fmla="*/ 2147483646 w 62"/>
                <a:gd name="T95" fmla="*/ 2147483646 h 29"/>
                <a:gd name="T96" fmla="*/ 2147483646 w 62"/>
                <a:gd name="T97" fmla="*/ 2147483646 h 29"/>
                <a:gd name="T98" fmla="*/ 2147483646 w 62"/>
                <a:gd name="T99" fmla="*/ 2147483646 h 29"/>
                <a:gd name="T100" fmla="*/ 2147483646 w 62"/>
                <a:gd name="T101" fmla="*/ 2147483646 h 29"/>
                <a:gd name="T102" fmla="*/ 2147483646 w 62"/>
                <a:gd name="T103" fmla="*/ 2147483646 h 29"/>
                <a:gd name="T104" fmla="*/ 214748364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24" name="Freeform 62"/>
            <p:cNvSpPr>
              <a:spLocks/>
            </p:cNvSpPr>
            <p:nvPr/>
          </p:nvSpPr>
          <p:spPr bwMode="auto">
            <a:xfrm>
              <a:off x="7413625" y="3017838"/>
              <a:ext cx="122238" cy="185737"/>
            </a:xfrm>
            <a:custGeom>
              <a:avLst/>
              <a:gdLst>
                <a:gd name="T0" fmla="*/ 2147483646 w 15"/>
                <a:gd name="T1" fmla="*/ 2147483646 h 24"/>
                <a:gd name="T2" fmla="*/ 2147483646 w 15"/>
                <a:gd name="T3" fmla="*/ 2147483646 h 24"/>
                <a:gd name="T4" fmla="*/ 2147483646 w 15"/>
                <a:gd name="T5" fmla="*/ 2147483646 h 24"/>
                <a:gd name="T6" fmla="*/ 2147483646 w 15"/>
                <a:gd name="T7" fmla="*/ 2147483646 h 24"/>
                <a:gd name="T8" fmla="*/ 2147483646 w 15"/>
                <a:gd name="T9" fmla="*/ 2147483646 h 24"/>
                <a:gd name="T10" fmla="*/ 2147483646 w 15"/>
                <a:gd name="T11" fmla="*/ 2147483646 h 24"/>
                <a:gd name="T12" fmla="*/ 2147483646 w 15"/>
                <a:gd name="T13" fmla="*/ 2147483646 h 24"/>
                <a:gd name="T14" fmla="*/ 2147483646 w 15"/>
                <a:gd name="T15" fmla="*/ 2147483646 h 24"/>
                <a:gd name="T16" fmla="*/ 2147483646 w 15"/>
                <a:gd name="T17" fmla="*/ 2147483646 h 24"/>
                <a:gd name="T18" fmla="*/ 2147483646 w 15"/>
                <a:gd name="T19" fmla="*/ 2147483646 h 24"/>
                <a:gd name="T20" fmla="*/ 2147483646 w 15"/>
                <a:gd name="T21" fmla="*/ 2147483646 h 24"/>
                <a:gd name="T22" fmla="*/ 2147483646 w 15"/>
                <a:gd name="T23" fmla="*/ 2147483646 h 24"/>
                <a:gd name="T24" fmla="*/ 2147483646 w 15"/>
                <a:gd name="T25" fmla="*/ 2147483646 h 24"/>
                <a:gd name="T26" fmla="*/ 2147483646 w 15"/>
                <a:gd name="T27" fmla="*/ 2147483646 h 24"/>
                <a:gd name="T28" fmla="*/ 2147483646 w 15"/>
                <a:gd name="T29" fmla="*/ 0 h 24"/>
                <a:gd name="T30" fmla="*/ 2147483646 w 15"/>
                <a:gd name="T31" fmla="*/ 0 h 24"/>
                <a:gd name="T32" fmla="*/ 2147483646 w 15"/>
                <a:gd name="T33" fmla="*/ 0 h 24"/>
                <a:gd name="T34" fmla="*/ 2147483646 w 15"/>
                <a:gd name="T35" fmla="*/ 2147483646 h 24"/>
                <a:gd name="T36" fmla="*/ 2147483646 w 15"/>
                <a:gd name="T37" fmla="*/ 2147483646 h 24"/>
                <a:gd name="T38" fmla="*/ 2147483646 w 15"/>
                <a:gd name="T39" fmla="*/ 2147483646 h 24"/>
                <a:gd name="T40" fmla="*/ 0 w 15"/>
                <a:gd name="T41" fmla="*/ 2147483646 h 24"/>
                <a:gd name="T42" fmla="*/ 2147483646 w 15"/>
                <a:gd name="T43" fmla="*/ 2147483646 h 24"/>
                <a:gd name="T44" fmla="*/ 2147483646 w 15"/>
                <a:gd name="T45" fmla="*/ 2147483646 h 24"/>
                <a:gd name="T46" fmla="*/ 2147483646 w 15"/>
                <a:gd name="T47" fmla="*/ 2147483646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it-IT"/>
            </a:p>
          </p:txBody>
        </p:sp>
        <p:sp>
          <p:nvSpPr>
            <p:cNvPr id="109625" name="Freeform 63"/>
            <p:cNvSpPr>
              <a:spLocks/>
            </p:cNvSpPr>
            <p:nvPr/>
          </p:nvSpPr>
          <p:spPr bwMode="auto">
            <a:xfrm>
              <a:off x="7445375" y="2801938"/>
              <a:ext cx="153988" cy="325437"/>
            </a:xfrm>
            <a:custGeom>
              <a:avLst/>
              <a:gdLst>
                <a:gd name="T0" fmla="*/ 0 w 19"/>
                <a:gd name="T1" fmla="*/ 2147483646 h 42"/>
                <a:gd name="T2" fmla="*/ 0 w 19"/>
                <a:gd name="T3" fmla="*/ 2147483646 h 42"/>
                <a:gd name="T4" fmla="*/ 2147483646 w 19"/>
                <a:gd name="T5" fmla="*/ 2147483646 h 42"/>
                <a:gd name="T6" fmla="*/ 2147483646 w 19"/>
                <a:gd name="T7" fmla="*/ 2147483646 h 42"/>
                <a:gd name="T8" fmla="*/ 2147483646 w 19"/>
                <a:gd name="T9" fmla="*/ 2147483646 h 42"/>
                <a:gd name="T10" fmla="*/ 2147483646 w 19"/>
                <a:gd name="T11" fmla="*/ 2147483646 h 42"/>
                <a:gd name="T12" fmla="*/ 2147483646 w 19"/>
                <a:gd name="T13" fmla="*/ 2147483646 h 42"/>
                <a:gd name="T14" fmla="*/ 2147483646 w 19"/>
                <a:gd name="T15" fmla="*/ 2147483646 h 42"/>
                <a:gd name="T16" fmla="*/ 2147483646 w 19"/>
                <a:gd name="T17" fmla="*/ 2147483646 h 42"/>
                <a:gd name="T18" fmla="*/ 2147483646 w 19"/>
                <a:gd name="T19" fmla="*/ 2147483646 h 42"/>
                <a:gd name="T20" fmla="*/ 2147483646 w 19"/>
                <a:gd name="T21" fmla="*/ 2147483646 h 42"/>
                <a:gd name="T22" fmla="*/ 2147483646 w 19"/>
                <a:gd name="T23" fmla="*/ 2147483646 h 42"/>
                <a:gd name="T24" fmla="*/ 2147483646 w 19"/>
                <a:gd name="T25" fmla="*/ 2147483646 h 42"/>
                <a:gd name="T26" fmla="*/ 2147483646 w 19"/>
                <a:gd name="T27" fmla="*/ 2147483646 h 42"/>
                <a:gd name="T28" fmla="*/ 2147483646 w 19"/>
                <a:gd name="T29" fmla="*/ 2147483646 h 42"/>
                <a:gd name="T30" fmla="*/ 2147483646 w 19"/>
                <a:gd name="T31" fmla="*/ 2147483646 h 42"/>
                <a:gd name="T32" fmla="*/ 2147483646 w 19"/>
                <a:gd name="T33" fmla="*/ 2147483646 h 42"/>
                <a:gd name="T34" fmla="*/ 2147483646 w 19"/>
                <a:gd name="T35" fmla="*/ 2147483646 h 42"/>
                <a:gd name="T36" fmla="*/ 2147483646 w 19"/>
                <a:gd name="T37" fmla="*/ 2147483646 h 42"/>
                <a:gd name="T38" fmla="*/ 2147483646 w 19"/>
                <a:gd name="T39" fmla="*/ 2147483646 h 42"/>
                <a:gd name="T40" fmla="*/ 2147483646 w 19"/>
                <a:gd name="T41" fmla="*/ 0 h 42"/>
                <a:gd name="T42" fmla="*/ 2147483646 w 19"/>
                <a:gd name="T43" fmla="*/ 2147483646 h 42"/>
                <a:gd name="T44" fmla="*/ 2147483646 w 19"/>
                <a:gd name="T45" fmla="*/ 2147483646 h 42"/>
                <a:gd name="T46" fmla="*/ 0 w 19"/>
                <a:gd name="T47" fmla="*/ 2147483646 h 42"/>
                <a:gd name="T48" fmla="*/ 2147483646 w 19"/>
                <a:gd name="T49" fmla="*/ 2147483646 h 42"/>
                <a:gd name="T50" fmla="*/ 2147483646 w 19"/>
                <a:gd name="T51" fmla="*/ 2147483646 h 42"/>
                <a:gd name="T52" fmla="*/ 2147483646 w 19"/>
                <a:gd name="T53" fmla="*/ 2147483646 h 42"/>
                <a:gd name="T54" fmla="*/ 2147483646 w 19"/>
                <a:gd name="T55" fmla="*/ 2147483646 h 42"/>
                <a:gd name="T56" fmla="*/ 2147483646 w 19"/>
                <a:gd name="T57" fmla="*/ 2147483646 h 42"/>
                <a:gd name="T58" fmla="*/ 2147483646 w 19"/>
                <a:gd name="T59" fmla="*/ 2147483646 h 42"/>
                <a:gd name="T60" fmla="*/ 2147483646 w 19"/>
                <a:gd name="T61" fmla="*/ 2147483646 h 42"/>
                <a:gd name="T62" fmla="*/ 2147483646 w 19"/>
                <a:gd name="T63" fmla="*/ 2147483646 h 42"/>
                <a:gd name="T64" fmla="*/ 2147483646 w 19"/>
                <a:gd name="T65" fmla="*/ 2147483646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26" name="Freeform 64"/>
            <p:cNvSpPr>
              <a:spLocks/>
            </p:cNvSpPr>
            <p:nvPr/>
          </p:nvSpPr>
          <p:spPr bwMode="auto">
            <a:xfrm>
              <a:off x="7583488" y="2654300"/>
              <a:ext cx="187325" cy="169863"/>
            </a:xfrm>
            <a:custGeom>
              <a:avLst/>
              <a:gdLst>
                <a:gd name="T0" fmla="*/ 0 w 23"/>
                <a:gd name="T1" fmla="*/ 2147483646 h 22"/>
                <a:gd name="T2" fmla="*/ 2147483646 w 23"/>
                <a:gd name="T3" fmla="*/ 2147483646 h 22"/>
                <a:gd name="T4" fmla="*/ 2147483646 w 23"/>
                <a:gd name="T5" fmla="*/ 2147483646 h 22"/>
                <a:gd name="T6" fmla="*/ 2147483646 w 23"/>
                <a:gd name="T7" fmla="*/ 2147483646 h 22"/>
                <a:gd name="T8" fmla="*/ 2147483646 w 23"/>
                <a:gd name="T9" fmla="*/ 2147483646 h 22"/>
                <a:gd name="T10" fmla="*/ 2147483646 w 23"/>
                <a:gd name="T11" fmla="*/ 0 h 22"/>
                <a:gd name="T12" fmla="*/ 2147483646 w 23"/>
                <a:gd name="T13" fmla="*/ 2147483646 h 22"/>
                <a:gd name="T14" fmla="*/ 2147483646 w 23"/>
                <a:gd name="T15" fmla="*/ 2147483646 h 22"/>
                <a:gd name="T16" fmla="*/ 2147483646 w 23"/>
                <a:gd name="T17" fmla="*/ 2147483646 h 22"/>
                <a:gd name="T18" fmla="*/ 2147483646 w 23"/>
                <a:gd name="T19" fmla="*/ 2147483646 h 22"/>
                <a:gd name="T20" fmla="*/ 2147483646 w 23"/>
                <a:gd name="T21" fmla="*/ 2147483646 h 22"/>
                <a:gd name="T22" fmla="*/ 2147483646 w 23"/>
                <a:gd name="T23" fmla="*/ 2147483646 h 22"/>
                <a:gd name="T24" fmla="*/ 2147483646 w 23"/>
                <a:gd name="T25" fmla="*/ 2147483646 h 22"/>
                <a:gd name="T26" fmla="*/ 2147483646 w 23"/>
                <a:gd name="T27" fmla="*/ 2147483646 h 22"/>
                <a:gd name="T28" fmla="*/ 2147483646 w 23"/>
                <a:gd name="T29" fmla="*/ 2147483646 h 22"/>
                <a:gd name="T30" fmla="*/ 2147483646 w 23"/>
                <a:gd name="T31" fmla="*/ 2147483646 h 22"/>
                <a:gd name="T32" fmla="*/ 2147483646 w 23"/>
                <a:gd name="T33" fmla="*/ 2147483646 h 22"/>
                <a:gd name="T34" fmla="*/ 2147483646 w 23"/>
                <a:gd name="T35" fmla="*/ 2147483646 h 22"/>
                <a:gd name="T36" fmla="*/ 2147483646 w 23"/>
                <a:gd name="T37" fmla="*/ 2147483646 h 22"/>
                <a:gd name="T38" fmla="*/ 2147483646 w 23"/>
                <a:gd name="T39" fmla="*/ 2147483646 h 22"/>
                <a:gd name="T40" fmla="*/ 2147483646 w 23"/>
                <a:gd name="T41" fmla="*/ 2147483646 h 22"/>
                <a:gd name="T42" fmla="*/ 2147483646 w 23"/>
                <a:gd name="T43" fmla="*/ 2147483646 h 22"/>
                <a:gd name="T44" fmla="*/ 2147483646 w 23"/>
                <a:gd name="T45" fmla="*/ 2147483646 h 22"/>
                <a:gd name="T46" fmla="*/ 0 w 23"/>
                <a:gd name="T47" fmla="*/ 2147483646 h 22"/>
                <a:gd name="T48" fmla="*/ 2147483646 w 23"/>
                <a:gd name="T49" fmla="*/ 2147483646 h 22"/>
                <a:gd name="T50" fmla="*/ 2147483646 w 23"/>
                <a:gd name="T51" fmla="*/ 2147483646 h 22"/>
                <a:gd name="T52" fmla="*/ 2147483646 w 23"/>
                <a:gd name="T53" fmla="*/ 2147483646 h 22"/>
                <a:gd name="T54" fmla="*/ 0 w 23"/>
                <a:gd name="T55" fmla="*/ 2147483646 h 22"/>
                <a:gd name="T56" fmla="*/ 0 w 23"/>
                <a:gd name="T57" fmla="*/ 2147483646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27" name="Freeform 65"/>
            <p:cNvSpPr>
              <a:spLocks/>
            </p:cNvSpPr>
            <p:nvPr/>
          </p:nvSpPr>
          <p:spPr bwMode="auto">
            <a:xfrm>
              <a:off x="7575550" y="2522538"/>
              <a:ext cx="368300" cy="177800"/>
            </a:xfrm>
            <a:custGeom>
              <a:avLst/>
              <a:gdLst>
                <a:gd name="T0" fmla="*/ 2147483646 w 45"/>
                <a:gd name="T1" fmla="*/ 2147483646 h 23"/>
                <a:gd name="T2" fmla="*/ 2147483646 w 45"/>
                <a:gd name="T3" fmla="*/ 2147483646 h 23"/>
                <a:gd name="T4" fmla="*/ 2147483646 w 45"/>
                <a:gd name="T5" fmla="*/ 2147483646 h 23"/>
                <a:gd name="T6" fmla="*/ 2147483646 w 45"/>
                <a:gd name="T7" fmla="*/ 2147483646 h 23"/>
                <a:gd name="T8" fmla="*/ 2147483646 w 45"/>
                <a:gd name="T9" fmla="*/ 0 h 23"/>
                <a:gd name="T10" fmla="*/ 2147483646 w 45"/>
                <a:gd name="T11" fmla="*/ 0 h 23"/>
                <a:gd name="T12" fmla="*/ 2147483646 w 45"/>
                <a:gd name="T13" fmla="*/ 2147483646 h 23"/>
                <a:gd name="T14" fmla="*/ 2147483646 w 45"/>
                <a:gd name="T15" fmla="*/ 2147483646 h 23"/>
                <a:gd name="T16" fmla="*/ 2147483646 w 45"/>
                <a:gd name="T17" fmla="*/ 2147483646 h 23"/>
                <a:gd name="T18" fmla="*/ 2147483646 w 45"/>
                <a:gd name="T19" fmla="*/ 2147483646 h 23"/>
                <a:gd name="T20" fmla="*/ 2147483646 w 45"/>
                <a:gd name="T21" fmla="*/ 2147483646 h 23"/>
                <a:gd name="T22" fmla="*/ 2147483646 w 45"/>
                <a:gd name="T23" fmla="*/ 2147483646 h 23"/>
                <a:gd name="T24" fmla="*/ 2147483646 w 45"/>
                <a:gd name="T25" fmla="*/ 2147483646 h 23"/>
                <a:gd name="T26" fmla="*/ 2147483646 w 45"/>
                <a:gd name="T27" fmla="*/ 2147483646 h 23"/>
                <a:gd name="T28" fmla="*/ 2147483646 w 45"/>
                <a:gd name="T29" fmla="*/ 2147483646 h 23"/>
                <a:gd name="T30" fmla="*/ 2147483646 w 45"/>
                <a:gd name="T31" fmla="*/ 2147483646 h 23"/>
                <a:gd name="T32" fmla="*/ 2147483646 w 45"/>
                <a:gd name="T33" fmla="*/ 2147483646 h 23"/>
                <a:gd name="T34" fmla="*/ 2147483646 w 45"/>
                <a:gd name="T35" fmla="*/ 2147483646 h 23"/>
                <a:gd name="T36" fmla="*/ 2147483646 w 45"/>
                <a:gd name="T37" fmla="*/ 2147483646 h 23"/>
                <a:gd name="T38" fmla="*/ 2147483646 w 45"/>
                <a:gd name="T39" fmla="*/ 2147483646 h 23"/>
                <a:gd name="T40" fmla="*/ 2147483646 w 45"/>
                <a:gd name="T41" fmla="*/ 2147483646 h 23"/>
                <a:gd name="T42" fmla="*/ 2147483646 w 45"/>
                <a:gd name="T43" fmla="*/ 2147483646 h 23"/>
                <a:gd name="T44" fmla="*/ 2147483646 w 45"/>
                <a:gd name="T45" fmla="*/ 2147483646 h 23"/>
                <a:gd name="T46" fmla="*/ 2147483646 w 45"/>
                <a:gd name="T47" fmla="*/ 2147483646 h 23"/>
                <a:gd name="T48" fmla="*/ 2147483646 w 45"/>
                <a:gd name="T49" fmla="*/ 2147483646 h 23"/>
                <a:gd name="T50" fmla="*/ 2147483646 w 45"/>
                <a:gd name="T51" fmla="*/ 2147483646 h 23"/>
                <a:gd name="T52" fmla="*/ 2147483646 w 45"/>
                <a:gd name="T53" fmla="*/ 2147483646 h 23"/>
                <a:gd name="T54" fmla="*/ 2147483646 w 45"/>
                <a:gd name="T55" fmla="*/ 2147483646 h 23"/>
                <a:gd name="T56" fmla="*/ 2147483646 w 45"/>
                <a:gd name="T57" fmla="*/ 2147483646 h 23"/>
                <a:gd name="T58" fmla="*/ 2147483646 w 45"/>
                <a:gd name="T59" fmla="*/ 2147483646 h 23"/>
                <a:gd name="T60" fmla="*/ 2147483646 w 45"/>
                <a:gd name="T61" fmla="*/ 2147483646 h 23"/>
                <a:gd name="T62" fmla="*/ 2147483646 w 45"/>
                <a:gd name="T63" fmla="*/ 2147483646 h 23"/>
                <a:gd name="T64" fmla="*/ 0 w 45"/>
                <a:gd name="T65" fmla="*/ 2147483646 h 23"/>
                <a:gd name="T66" fmla="*/ 0 w 45"/>
                <a:gd name="T67" fmla="*/ 2147483646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28" name="Freeform 66"/>
            <p:cNvSpPr>
              <a:spLocks/>
            </p:cNvSpPr>
            <p:nvPr/>
          </p:nvSpPr>
          <p:spPr bwMode="auto">
            <a:xfrm>
              <a:off x="7747000" y="2638425"/>
              <a:ext cx="96838" cy="101600"/>
            </a:xfrm>
            <a:custGeom>
              <a:avLst/>
              <a:gdLst>
                <a:gd name="T0" fmla="*/ 0 w 12"/>
                <a:gd name="T1" fmla="*/ 2147483646 h 13"/>
                <a:gd name="T2" fmla="*/ 2147483646 w 12"/>
                <a:gd name="T3" fmla="*/ 2147483646 h 13"/>
                <a:gd name="T4" fmla="*/ 2147483646 w 12"/>
                <a:gd name="T5" fmla="*/ 2147483646 h 13"/>
                <a:gd name="T6" fmla="*/ 2147483646 w 12"/>
                <a:gd name="T7" fmla="*/ 2147483646 h 13"/>
                <a:gd name="T8" fmla="*/ 2147483646 w 12"/>
                <a:gd name="T9" fmla="*/ 2147483646 h 13"/>
                <a:gd name="T10" fmla="*/ 2147483646 w 12"/>
                <a:gd name="T11" fmla="*/ 2147483646 h 13"/>
                <a:gd name="T12" fmla="*/ 2147483646 w 12"/>
                <a:gd name="T13" fmla="*/ 2147483646 h 13"/>
                <a:gd name="T14" fmla="*/ 2147483646 w 12"/>
                <a:gd name="T15" fmla="*/ 2147483646 h 13"/>
                <a:gd name="T16" fmla="*/ 2147483646 w 12"/>
                <a:gd name="T17" fmla="*/ 2147483646 h 13"/>
                <a:gd name="T18" fmla="*/ 2147483646 w 12"/>
                <a:gd name="T19" fmla="*/ 2147483646 h 13"/>
                <a:gd name="T20" fmla="*/ 2147483646 w 12"/>
                <a:gd name="T21" fmla="*/ 2147483646 h 13"/>
                <a:gd name="T22" fmla="*/ 2147483646 w 12"/>
                <a:gd name="T23" fmla="*/ 2147483646 h 13"/>
                <a:gd name="T24" fmla="*/ 2147483646 w 12"/>
                <a:gd name="T25" fmla="*/ 2147483646 h 13"/>
                <a:gd name="T26" fmla="*/ 2147483646 w 12"/>
                <a:gd name="T27" fmla="*/ 2147483646 h 13"/>
                <a:gd name="T28" fmla="*/ 2147483646 w 12"/>
                <a:gd name="T29" fmla="*/ 2147483646 h 13"/>
                <a:gd name="T30" fmla="*/ 2147483646 w 12"/>
                <a:gd name="T31" fmla="*/ 2147483646 h 13"/>
                <a:gd name="T32" fmla="*/ 2147483646 w 12"/>
                <a:gd name="T33" fmla="*/ 2147483646 h 13"/>
                <a:gd name="T34" fmla="*/ 2147483646 w 12"/>
                <a:gd name="T35" fmla="*/ 2147483646 h 13"/>
                <a:gd name="T36" fmla="*/ 2147483646 w 12"/>
                <a:gd name="T37" fmla="*/ 2147483646 h 13"/>
                <a:gd name="T38" fmla="*/ 2147483646 w 12"/>
                <a:gd name="T39" fmla="*/ 2147483646 h 13"/>
                <a:gd name="T40" fmla="*/ 2147483646 w 12"/>
                <a:gd name="T41" fmla="*/ 2147483646 h 13"/>
                <a:gd name="T42" fmla="*/ 2147483646 w 12"/>
                <a:gd name="T43" fmla="*/ 2147483646 h 13"/>
                <a:gd name="T44" fmla="*/ 2147483646 w 12"/>
                <a:gd name="T45" fmla="*/ 2147483646 h 13"/>
                <a:gd name="T46" fmla="*/ 2147483646 w 12"/>
                <a:gd name="T47" fmla="*/ 2147483646 h 13"/>
                <a:gd name="T48" fmla="*/ 2147483646 w 12"/>
                <a:gd name="T49" fmla="*/ 2147483646 h 13"/>
                <a:gd name="T50" fmla="*/ 2147483646 w 12"/>
                <a:gd name="T51" fmla="*/ 2147483646 h 13"/>
                <a:gd name="T52" fmla="*/ 2147483646 w 12"/>
                <a:gd name="T53" fmla="*/ 2147483646 h 13"/>
                <a:gd name="T54" fmla="*/ 2147483646 w 12"/>
                <a:gd name="T55" fmla="*/ 2147483646 h 13"/>
                <a:gd name="T56" fmla="*/ 2147483646 w 12"/>
                <a:gd name="T57" fmla="*/ 2147483646 h 13"/>
                <a:gd name="T58" fmla="*/ 2147483646 w 12"/>
                <a:gd name="T59" fmla="*/ 2147483646 h 13"/>
                <a:gd name="T60" fmla="*/ 2147483646 w 12"/>
                <a:gd name="T61" fmla="*/ 2147483646 h 13"/>
                <a:gd name="T62" fmla="*/ 2147483646 w 12"/>
                <a:gd name="T63" fmla="*/ 2147483646 h 13"/>
                <a:gd name="T64" fmla="*/ 2147483646 w 12"/>
                <a:gd name="T65" fmla="*/ 0 h 13"/>
                <a:gd name="T66" fmla="*/ 0 w 12"/>
                <a:gd name="T67" fmla="*/ 2147483646 h 13"/>
                <a:gd name="T68" fmla="*/ 0 w 12"/>
                <a:gd name="T69" fmla="*/ 2147483646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29" name="Freeform 67"/>
            <p:cNvSpPr>
              <a:spLocks/>
            </p:cNvSpPr>
            <p:nvPr/>
          </p:nvSpPr>
          <p:spPr bwMode="auto">
            <a:xfrm>
              <a:off x="7640638" y="2212975"/>
              <a:ext cx="171450" cy="363538"/>
            </a:xfrm>
            <a:custGeom>
              <a:avLst/>
              <a:gdLst>
                <a:gd name="T0" fmla="*/ 2147483646 w 21"/>
                <a:gd name="T1" fmla="*/ 2147483646 h 47"/>
                <a:gd name="T2" fmla="*/ 2147483646 w 21"/>
                <a:gd name="T3" fmla="*/ 2147483646 h 47"/>
                <a:gd name="T4" fmla="*/ 2147483646 w 21"/>
                <a:gd name="T5" fmla="*/ 2147483646 h 47"/>
                <a:gd name="T6" fmla="*/ 2147483646 w 21"/>
                <a:gd name="T7" fmla="*/ 2147483646 h 47"/>
                <a:gd name="T8" fmla="*/ 2147483646 w 21"/>
                <a:gd name="T9" fmla="*/ 2147483646 h 47"/>
                <a:gd name="T10" fmla="*/ 2147483646 w 21"/>
                <a:gd name="T11" fmla="*/ 2147483646 h 47"/>
                <a:gd name="T12" fmla="*/ 2147483646 w 21"/>
                <a:gd name="T13" fmla="*/ 2147483646 h 47"/>
                <a:gd name="T14" fmla="*/ 2147483646 w 21"/>
                <a:gd name="T15" fmla="*/ 2147483646 h 47"/>
                <a:gd name="T16" fmla="*/ 2147483646 w 21"/>
                <a:gd name="T17" fmla="*/ 2147483646 h 47"/>
                <a:gd name="T18" fmla="*/ 2147483646 w 21"/>
                <a:gd name="T19" fmla="*/ 2147483646 h 47"/>
                <a:gd name="T20" fmla="*/ 2147483646 w 21"/>
                <a:gd name="T21" fmla="*/ 2147483646 h 47"/>
                <a:gd name="T22" fmla="*/ 2147483646 w 21"/>
                <a:gd name="T23" fmla="*/ 2147483646 h 47"/>
                <a:gd name="T24" fmla="*/ 0 w 21"/>
                <a:gd name="T25" fmla="*/ 2147483646 h 47"/>
                <a:gd name="T26" fmla="*/ 0 w 21"/>
                <a:gd name="T27" fmla="*/ 2147483646 h 47"/>
                <a:gd name="T28" fmla="*/ 2147483646 w 21"/>
                <a:gd name="T29" fmla="*/ 2147483646 h 47"/>
                <a:gd name="T30" fmla="*/ 0 w 21"/>
                <a:gd name="T31" fmla="*/ 2147483646 h 47"/>
                <a:gd name="T32" fmla="*/ 0 w 21"/>
                <a:gd name="T33" fmla="*/ 2147483646 h 47"/>
                <a:gd name="T34" fmla="*/ 0 w 21"/>
                <a:gd name="T35" fmla="*/ 2147483646 h 47"/>
                <a:gd name="T36" fmla="*/ 2147483646 w 21"/>
                <a:gd name="T37" fmla="*/ 2147483646 h 47"/>
                <a:gd name="T38" fmla="*/ 2147483646 w 21"/>
                <a:gd name="T39" fmla="*/ 2147483646 h 47"/>
                <a:gd name="T40" fmla="*/ 2147483646 w 21"/>
                <a:gd name="T41" fmla="*/ 2147483646 h 47"/>
                <a:gd name="T42" fmla="*/ 2147483646 w 21"/>
                <a:gd name="T43" fmla="*/ 2147483646 h 47"/>
                <a:gd name="T44" fmla="*/ 2147483646 w 21"/>
                <a:gd name="T45" fmla="*/ 2147483646 h 47"/>
                <a:gd name="T46" fmla="*/ 2147483646 w 21"/>
                <a:gd name="T47" fmla="*/ 2147483646 h 47"/>
                <a:gd name="T48" fmla="*/ 2147483646 w 21"/>
                <a:gd name="T49" fmla="*/ 2147483646 h 47"/>
                <a:gd name="T50" fmla="*/ 2147483646 w 21"/>
                <a:gd name="T51" fmla="*/ 2147483646 h 47"/>
                <a:gd name="T52" fmla="*/ 2147483646 w 21"/>
                <a:gd name="T53" fmla="*/ 2147483646 h 47"/>
                <a:gd name="T54" fmla="*/ 2147483646 w 21"/>
                <a:gd name="T55" fmla="*/ 2147483646 h 47"/>
                <a:gd name="T56" fmla="*/ 2147483646 w 21"/>
                <a:gd name="T57" fmla="*/ 2147483646 h 47"/>
                <a:gd name="T58" fmla="*/ 2147483646 w 21"/>
                <a:gd name="T59" fmla="*/ 2147483646 h 47"/>
                <a:gd name="T60" fmla="*/ 2147483646 w 21"/>
                <a:gd name="T61" fmla="*/ 2147483646 h 47"/>
                <a:gd name="T62" fmla="*/ 2147483646 w 21"/>
                <a:gd name="T63" fmla="*/ 2147483646 h 47"/>
                <a:gd name="T64" fmla="*/ 2147483646 w 21"/>
                <a:gd name="T65" fmla="*/ 2147483646 h 47"/>
                <a:gd name="T66" fmla="*/ 2147483646 w 21"/>
                <a:gd name="T67" fmla="*/ 2147483646 h 47"/>
                <a:gd name="T68" fmla="*/ 2147483646 w 21"/>
                <a:gd name="T69" fmla="*/ 2147483646 h 47"/>
                <a:gd name="T70" fmla="*/ 2147483646 w 21"/>
                <a:gd name="T71" fmla="*/ 2147483646 h 47"/>
                <a:gd name="T72" fmla="*/ 2147483646 w 21"/>
                <a:gd name="T73" fmla="*/ 2147483646 h 47"/>
                <a:gd name="T74" fmla="*/ 2147483646 w 21"/>
                <a:gd name="T75" fmla="*/ 2147483646 h 47"/>
                <a:gd name="T76" fmla="*/ 2147483646 w 21"/>
                <a:gd name="T77" fmla="*/ 0 h 47"/>
                <a:gd name="T78" fmla="*/ 2147483646 w 21"/>
                <a:gd name="T79" fmla="*/ 2147483646 h 47"/>
                <a:gd name="T80" fmla="*/ 2147483646 w 21"/>
                <a:gd name="T81" fmla="*/ 2147483646 h 47"/>
                <a:gd name="T82" fmla="*/ 2147483646 w 21"/>
                <a:gd name="T83" fmla="*/ 2147483646 h 47"/>
                <a:gd name="T84" fmla="*/ 2147483646 w 21"/>
                <a:gd name="T85" fmla="*/ 2147483646 h 47"/>
                <a:gd name="T86" fmla="*/ 2147483646 w 21"/>
                <a:gd name="T87" fmla="*/ 2147483646 h 47"/>
                <a:gd name="T88" fmla="*/ 2147483646 w 21"/>
                <a:gd name="T89" fmla="*/ 2147483646 h 47"/>
                <a:gd name="T90" fmla="*/ 2147483646 w 21"/>
                <a:gd name="T91" fmla="*/ 2147483646 h 47"/>
                <a:gd name="T92" fmla="*/ 2147483646 w 21"/>
                <a:gd name="T93" fmla="*/ 2147483646 h 47"/>
                <a:gd name="T94" fmla="*/ 2147483646 w 21"/>
                <a:gd name="T95" fmla="*/ 2147483646 h 47"/>
                <a:gd name="T96" fmla="*/ 2147483646 w 21"/>
                <a:gd name="T97" fmla="*/ 2147483646 h 47"/>
                <a:gd name="T98" fmla="*/ 2147483646 w 21"/>
                <a:gd name="T99" fmla="*/ 2147483646 h 47"/>
                <a:gd name="T100" fmla="*/ 2147483646 w 21"/>
                <a:gd name="T101" fmla="*/ 2147483646 h 47"/>
                <a:gd name="T102" fmla="*/ 2147483646 w 21"/>
                <a:gd name="T103" fmla="*/ 2147483646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it-IT"/>
            </a:p>
          </p:txBody>
        </p:sp>
        <p:grpSp>
          <p:nvGrpSpPr>
            <p:cNvPr id="109630" name="Group 68"/>
            <p:cNvGrpSpPr>
              <a:grpSpLocks/>
            </p:cNvGrpSpPr>
            <p:nvPr/>
          </p:nvGrpSpPr>
          <p:grpSpPr bwMode="auto">
            <a:xfrm>
              <a:off x="3159125" y="4589463"/>
              <a:ext cx="1044575" cy="635000"/>
              <a:chOff x="1991" y="3321"/>
              <a:chExt cx="361" cy="231"/>
            </a:xfrm>
          </p:grpSpPr>
          <p:sp>
            <p:nvSpPr>
              <p:cNvPr id="109631" name="Freeform 69"/>
              <p:cNvSpPr>
                <a:spLocks/>
              </p:cNvSpPr>
              <p:nvPr/>
            </p:nvSpPr>
            <p:spPr bwMode="auto">
              <a:xfrm>
                <a:off x="2274" y="3459"/>
                <a:ext cx="78" cy="93"/>
              </a:xfrm>
              <a:custGeom>
                <a:avLst/>
                <a:gdLst>
                  <a:gd name="T0" fmla="*/ 0 w 16"/>
                  <a:gd name="T1" fmla="*/ 2147483646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2147483646 w 16"/>
                  <a:gd name="T13" fmla="*/ 2147483646 h 19"/>
                  <a:gd name="T14" fmla="*/ 2147483646 w 16"/>
                  <a:gd name="T15" fmla="*/ 0 h 19"/>
                  <a:gd name="T16" fmla="*/ 2147483646 w 16"/>
                  <a:gd name="T17" fmla="*/ 2147483646 h 19"/>
                  <a:gd name="T18" fmla="*/ 0 w 16"/>
                  <a:gd name="T19" fmla="*/ 2147483646 h 19"/>
                  <a:gd name="T20" fmla="*/ 0 w 16"/>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32" name="Freeform 70"/>
              <p:cNvSpPr>
                <a:spLocks/>
              </p:cNvSpPr>
              <p:nvPr/>
            </p:nvSpPr>
            <p:spPr bwMode="auto">
              <a:xfrm>
                <a:off x="2235" y="3409"/>
                <a:ext cx="44" cy="29"/>
              </a:xfrm>
              <a:custGeom>
                <a:avLst/>
                <a:gdLst>
                  <a:gd name="T0" fmla="*/ 2147483646 w 9"/>
                  <a:gd name="T1" fmla="*/ 2147483646 h 6"/>
                  <a:gd name="T2" fmla="*/ 2147483646 w 9"/>
                  <a:gd name="T3" fmla="*/ 2147483646 h 6"/>
                  <a:gd name="T4" fmla="*/ 2147483646 w 9"/>
                  <a:gd name="T5" fmla="*/ 2147483646 h 6"/>
                  <a:gd name="T6" fmla="*/ 2147483646 w 9"/>
                  <a:gd name="T7" fmla="*/ 2147483646 h 6"/>
                  <a:gd name="T8" fmla="*/ 2147483646 w 9"/>
                  <a:gd name="T9" fmla="*/ 2147483646 h 6"/>
                  <a:gd name="T10" fmla="*/ 2147483646 w 9"/>
                  <a:gd name="T11" fmla="*/ 0 h 6"/>
                  <a:gd name="T12" fmla="*/ 0 w 9"/>
                  <a:gd name="T13" fmla="*/ 2147483646 h 6"/>
                  <a:gd name="T14" fmla="*/ 2147483646 w 9"/>
                  <a:gd name="T15" fmla="*/ 2147483646 h 6"/>
                  <a:gd name="T16" fmla="*/ 2147483646 w 9"/>
                  <a:gd name="T17" fmla="*/ 2147483646 h 6"/>
                  <a:gd name="T18" fmla="*/ 2147483646 w 9"/>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33" name="Freeform 71"/>
              <p:cNvSpPr>
                <a:spLocks/>
              </p:cNvSpPr>
              <p:nvPr/>
            </p:nvSpPr>
            <p:spPr bwMode="auto">
              <a:xfrm>
                <a:off x="2225" y="3438"/>
                <a:ext cx="20" cy="10"/>
              </a:xfrm>
              <a:custGeom>
                <a:avLst/>
                <a:gdLst>
                  <a:gd name="T0" fmla="*/ 0 w 4"/>
                  <a:gd name="T1" fmla="*/ 2147483646 h 2"/>
                  <a:gd name="T2" fmla="*/ 2147483646 w 4"/>
                  <a:gd name="T3" fmla="*/ 0 h 2"/>
                  <a:gd name="T4" fmla="*/ 2147483646 w 4"/>
                  <a:gd name="T5" fmla="*/ 2147483646 h 2"/>
                  <a:gd name="T6" fmla="*/ 0 w 4"/>
                  <a:gd name="T7" fmla="*/ 2147483646 h 2"/>
                  <a:gd name="T8" fmla="*/ 0 w 4"/>
                  <a:gd name="T9" fmla="*/ 2147483646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34" name="Freeform 72"/>
              <p:cNvSpPr>
                <a:spLocks/>
              </p:cNvSpPr>
              <p:nvPr/>
            </p:nvSpPr>
            <p:spPr bwMode="auto">
              <a:xfrm>
                <a:off x="2211" y="3419"/>
                <a:ext cx="19" cy="14"/>
              </a:xfrm>
              <a:custGeom>
                <a:avLst/>
                <a:gdLst>
                  <a:gd name="T0" fmla="*/ 2147483646 w 4"/>
                  <a:gd name="T1" fmla="*/ 0 h 3"/>
                  <a:gd name="T2" fmla="*/ 2147483646 w 4"/>
                  <a:gd name="T3" fmla="*/ 0 h 3"/>
                  <a:gd name="T4" fmla="*/ 2147483646 w 4"/>
                  <a:gd name="T5" fmla="*/ 0 h 3"/>
                  <a:gd name="T6" fmla="*/ 2147483646 w 4"/>
                  <a:gd name="T7" fmla="*/ 0 h 3"/>
                  <a:gd name="T8" fmla="*/ 2147483646 w 4"/>
                  <a:gd name="T9" fmla="*/ 0 h 3"/>
                  <a:gd name="T10" fmla="*/ 2147483646 w 4"/>
                  <a:gd name="T11" fmla="*/ 2147483646 h 3"/>
                  <a:gd name="T12" fmla="*/ 2147483646 w 4"/>
                  <a:gd name="T13" fmla="*/ 2147483646 h 3"/>
                  <a:gd name="T14" fmla="*/ 2147483646 w 4"/>
                  <a:gd name="T15" fmla="*/ 2147483646 h 3"/>
                  <a:gd name="T16" fmla="*/ 2147483646 w 4"/>
                  <a:gd name="T17" fmla="*/ 2147483646 h 3"/>
                  <a:gd name="T18" fmla="*/ 2147483646 w 4"/>
                  <a:gd name="T19" fmla="*/ 2147483646 h 3"/>
                  <a:gd name="T20" fmla="*/ 2147483646 w 4"/>
                  <a:gd name="T21" fmla="*/ 2147483646 h 3"/>
                  <a:gd name="T22" fmla="*/ 2147483646 w 4"/>
                  <a:gd name="T23" fmla="*/ 2147483646 h 3"/>
                  <a:gd name="T24" fmla="*/ 2147483646 w 4"/>
                  <a:gd name="T25" fmla="*/ 2147483646 h 3"/>
                  <a:gd name="T26" fmla="*/ 2147483646 w 4"/>
                  <a:gd name="T27" fmla="*/ 2147483646 h 3"/>
                  <a:gd name="T28" fmla="*/ 2147483646 w 4"/>
                  <a:gd name="T29" fmla="*/ 2147483646 h 3"/>
                  <a:gd name="T30" fmla="*/ 2147483646 w 4"/>
                  <a:gd name="T31" fmla="*/ 2147483646 h 3"/>
                  <a:gd name="T32" fmla="*/ 2147483646 w 4"/>
                  <a:gd name="T33" fmla="*/ 2147483646 h 3"/>
                  <a:gd name="T34" fmla="*/ 2147483646 w 4"/>
                  <a:gd name="T35" fmla="*/ 2147483646 h 3"/>
                  <a:gd name="T36" fmla="*/ 2147483646 w 4"/>
                  <a:gd name="T37" fmla="*/ 2147483646 h 3"/>
                  <a:gd name="T38" fmla="*/ 2147483646 w 4"/>
                  <a:gd name="T39" fmla="*/ 2147483646 h 3"/>
                  <a:gd name="T40" fmla="*/ 2147483646 w 4"/>
                  <a:gd name="T41" fmla="*/ 2147483646 h 3"/>
                  <a:gd name="T42" fmla="*/ 2147483646 w 4"/>
                  <a:gd name="T43" fmla="*/ 2147483646 h 3"/>
                  <a:gd name="T44" fmla="*/ 0 w 4"/>
                  <a:gd name="T45" fmla="*/ 2147483646 h 3"/>
                  <a:gd name="T46" fmla="*/ 0 w 4"/>
                  <a:gd name="T47" fmla="*/ 2147483646 h 3"/>
                  <a:gd name="T48" fmla="*/ 0 w 4"/>
                  <a:gd name="T49" fmla="*/ 2147483646 h 3"/>
                  <a:gd name="T50" fmla="*/ 0 w 4"/>
                  <a:gd name="T51" fmla="*/ 2147483646 h 3"/>
                  <a:gd name="T52" fmla="*/ 0 w 4"/>
                  <a:gd name="T53" fmla="*/ 2147483646 h 3"/>
                  <a:gd name="T54" fmla="*/ 2147483646 w 4"/>
                  <a:gd name="T55" fmla="*/ 2147483646 h 3"/>
                  <a:gd name="T56" fmla="*/ 2147483646 w 4"/>
                  <a:gd name="T57" fmla="*/ 0 h 3"/>
                  <a:gd name="T58" fmla="*/ 2147483646 w 4"/>
                  <a:gd name="T59" fmla="*/ 0 h 3"/>
                  <a:gd name="T60" fmla="*/ 2147483646 w 4"/>
                  <a:gd name="T61" fmla="*/ 0 h 3"/>
                  <a:gd name="T62" fmla="*/ 2147483646 w 4"/>
                  <a:gd name="T63" fmla="*/ 0 h 3"/>
                  <a:gd name="T64" fmla="*/ 2147483646 w 4"/>
                  <a:gd name="T65" fmla="*/ 0 h 3"/>
                  <a:gd name="T66" fmla="*/ 2147483646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35" name="Freeform 73"/>
              <p:cNvSpPr>
                <a:spLocks/>
              </p:cNvSpPr>
              <p:nvPr/>
            </p:nvSpPr>
            <p:spPr bwMode="auto">
              <a:xfrm>
                <a:off x="2186" y="3394"/>
                <a:ext cx="39" cy="15"/>
              </a:xfrm>
              <a:custGeom>
                <a:avLst/>
                <a:gdLst>
                  <a:gd name="T0" fmla="*/ 0 w 8"/>
                  <a:gd name="T1" fmla="*/ 2147483646 h 3"/>
                  <a:gd name="T2" fmla="*/ 2147483646 w 8"/>
                  <a:gd name="T3" fmla="*/ 2147483646 h 3"/>
                  <a:gd name="T4" fmla="*/ 2147483646 w 8"/>
                  <a:gd name="T5" fmla="*/ 0 h 3"/>
                  <a:gd name="T6" fmla="*/ 2147483646 w 8"/>
                  <a:gd name="T7" fmla="*/ 0 h 3"/>
                  <a:gd name="T8" fmla="*/ 0 w 8"/>
                  <a:gd name="T9" fmla="*/ 2147483646 h 3"/>
                  <a:gd name="T10" fmla="*/ 0 w 8"/>
                  <a:gd name="T11" fmla="*/ 2147483646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36" name="Freeform 74"/>
              <p:cNvSpPr>
                <a:spLocks/>
              </p:cNvSpPr>
              <p:nvPr/>
            </p:nvSpPr>
            <p:spPr bwMode="auto">
              <a:xfrm>
                <a:off x="2026" y="3321"/>
                <a:ext cx="38" cy="24"/>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0 h 5"/>
                  <a:gd name="T10" fmla="*/ 2147483646 w 8"/>
                  <a:gd name="T11" fmla="*/ 2147483646 h 5"/>
                  <a:gd name="T12" fmla="*/ 0 w 8"/>
                  <a:gd name="T13" fmla="*/ 2147483646 h 5"/>
                  <a:gd name="T14" fmla="*/ 0 w 8"/>
                  <a:gd name="T15" fmla="*/ 214748364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37" name="Freeform 75"/>
              <p:cNvSpPr>
                <a:spLocks/>
              </p:cNvSpPr>
              <p:nvPr/>
            </p:nvSpPr>
            <p:spPr bwMode="auto">
              <a:xfrm>
                <a:off x="1991" y="3321"/>
                <a:ext cx="20" cy="24"/>
              </a:xfrm>
              <a:custGeom>
                <a:avLst/>
                <a:gdLst>
                  <a:gd name="T0" fmla="*/ 0 w 4"/>
                  <a:gd name="T1" fmla="*/ 2147483646 h 5"/>
                  <a:gd name="T2" fmla="*/ 2147483646 w 4"/>
                  <a:gd name="T3" fmla="*/ 2147483646 h 5"/>
                  <a:gd name="T4" fmla="*/ 2147483646 w 4"/>
                  <a:gd name="T5" fmla="*/ 0 h 5"/>
                  <a:gd name="T6" fmla="*/ 0 w 4"/>
                  <a:gd name="T7" fmla="*/ 2147483646 h 5"/>
                  <a:gd name="T8" fmla="*/ 0 w 4"/>
                  <a:gd name="T9" fmla="*/ 2147483646 h 5"/>
                  <a:gd name="T10" fmla="*/ 0 w 4"/>
                  <a:gd name="T11" fmla="*/ 214748364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it-IT"/>
              </a:p>
            </p:txBody>
          </p:sp>
          <p:sp>
            <p:nvSpPr>
              <p:cNvPr id="109638" name="Freeform 76"/>
              <p:cNvSpPr>
                <a:spLocks/>
              </p:cNvSpPr>
              <p:nvPr/>
            </p:nvSpPr>
            <p:spPr bwMode="auto">
              <a:xfrm>
                <a:off x="2128" y="3360"/>
                <a:ext cx="39" cy="34"/>
              </a:xfrm>
              <a:custGeom>
                <a:avLst/>
                <a:gdLst>
                  <a:gd name="T0" fmla="*/ 2147483646 w 8"/>
                  <a:gd name="T1" fmla="*/ 2147483646 h 7"/>
                  <a:gd name="T2" fmla="*/ 2147483646 w 8"/>
                  <a:gd name="T3" fmla="*/ 2147483646 h 7"/>
                  <a:gd name="T4" fmla="*/ 2147483646 w 8"/>
                  <a:gd name="T5" fmla="*/ 2147483646 h 7"/>
                  <a:gd name="T6" fmla="*/ 2147483646 w 8"/>
                  <a:gd name="T7" fmla="*/ 0 h 7"/>
                  <a:gd name="T8" fmla="*/ 0 w 8"/>
                  <a:gd name="T9" fmla="*/ 2147483646 h 7"/>
                  <a:gd name="T10" fmla="*/ 2147483646 w 8"/>
                  <a:gd name="T11" fmla="*/ 2147483646 h 7"/>
                  <a:gd name="T12" fmla="*/ 2147483646 w 8"/>
                  <a:gd name="T13" fmla="*/ 2147483646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it-IT"/>
              </a:p>
            </p:txBody>
          </p:sp>
        </p:grpSp>
      </p:grpSp>
      <p:sp>
        <p:nvSpPr>
          <p:cNvPr id="109571" name="Rectangle 77"/>
          <p:cNvSpPr>
            <a:spLocks noGrp="1" noChangeArrowheads="1"/>
          </p:cNvSpPr>
          <p:nvPr>
            <p:ph type="title" idx="4294967295"/>
          </p:nvPr>
        </p:nvSpPr>
        <p:spPr>
          <a:xfrm>
            <a:off x="0" y="242888"/>
            <a:ext cx="9144000" cy="1143000"/>
          </a:xfrm>
        </p:spPr>
        <p:txBody>
          <a:bodyPr/>
          <a:lstStyle/>
          <a:p>
            <a:r>
              <a:rPr lang="en-US" altLang="it-IT" sz="2800"/>
              <a:t>Obesity Trends* Among U.S. Adults</a:t>
            </a:r>
            <a:br>
              <a:rPr lang="en-US" altLang="it-IT" sz="2800"/>
            </a:br>
            <a:r>
              <a:rPr lang="en-US" altLang="it-IT" sz="2800">
                <a:solidFill>
                  <a:srgbClr val="DE3021"/>
                </a:solidFill>
              </a:rPr>
              <a:t>BRFSS, 2009</a:t>
            </a:r>
          </a:p>
        </p:txBody>
      </p:sp>
      <p:sp>
        <p:nvSpPr>
          <p:cNvPr id="109572" name="Text Box 79"/>
          <p:cNvSpPr txBox="1">
            <a:spLocks noChangeArrowheads="1"/>
          </p:cNvSpPr>
          <p:nvPr/>
        </p:nvSpPr>
        <p:spPr bwMode="auto">
          <a:xfrm>
            <a:off x="654050"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it-IT" sz="1400" b="1">
                <a:solidFill>
                  <a:srgbClr val="000000"/>
                </a:solidFill>
                <a:latin typeface="Arial Narrow" panose="020B0606020202030204" pitchFamily="34" charset="0"/>
              </a:rPr>
              <a:t> No Data       &lt;10%        10%–14          15%–19%         20%–24%        25%–29%        ≥30%</a:t>
            </a:r>
            <a:r>
              <a:rPr lang="en-US" altLang="it-IT" sz="1400">
                <a:solidFill>
                  <a:srgbClr val="000000"/>
                </a:solidFill>
                <a:latin typeface="Arial Narrow" panose="020B0606020202030204" pitchFamily="34" charset="0"/>
              </a:rPr>
              <a:t> </a:t>
            </a:r>
          </a:p>
        </p:txBody>
      </p:sp>
      <p:sp>
        <p:nvSpPr>
          <p:cNvPr id="109573"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solidFill>
                <a:srgbClr val="000000"/>
              </a:solidFill>
            </a:endParaRPr>
          </a:p>
        </p:txBody>
      </p:sp>
      <p:sp>
        <p:nvSpPr>
          <p:cNvPr id="109574" name="Rectangle 81"/>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solidFill>
                <a:srgbClr val="000000"/>
              </a:solidFill>
            </a:endParaRPr>
          </a:p>
        </p:txBody>
      </p:sp>
      <p:sp>
        <p:nvSpPr>
          <p:cNvPr id="109575" name="Rectangle 82"/>
          <p:cNvSpPr>
            <a:spLocks noChangeArrowheads="1"/>
          </p:cNvSpPr>
          <p:nvPr/>
        </p:nvSpPr>
        <p:spPr bwMode="auto">
          <a:xfrm>
            <a:off x="2063750" y="5951538"/>
            <a:ext cx="209550" cy="234950"/>
          </a:xfrm>
          <a:prstGeom prst="rect">
            <a:avLst/>
          </a:prstGeom>
          <a:solidFill>
            <a:srgbClr val="66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it-IT" altLang="it-IT" sz="1800">
              <a:solidFill>
                <a:srgbClr val="000000"/>
              </a:solidFill>
            </a:endParaRPr>
          </a:p>
        </p:txBody>
      </p:sp>
      <p:sp>
        <p:nvSpPr>
          <p:cNvPr id="109576" name="Rectangle 83"/>
          <p:cNvSpPr>
            <a:spLocks noChangeArrowheads="1"/>
          </p:cNvSpPr>
          <p:nvPr/>
        </p:nvSpPr>
        <p:spPr bwMode="auto">
          <a:xfrm>
            <a:off x="3060700" y="5961063"/>
            <a:ext cx="209550" cy="234950"/>
          </a:xfrm>
          <a:prstGeom prst="rect">
            <a:avLst/>
          </a:prstGeom>
          <a:solidFill>
            <a:srgbClr val="0000A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solidFill>
                <a:srgbClr val="000000"/>
              </a:solidFill>
            </a:endParaRPr>
          </a:p>
        </p:txBody>
      </p:sp>
      <p:sp>
        <p:nvSpPr>
          <p:cNvPr id="109577" name="Rectangle 84"/>
          <p:cNvSpPr>
            <a:spLocks noChangeArrowheads="1"/>
          </p:cNvSpPr>
          <p:nvPr/>
        </p:nvSpPr>
        <p:spPr bwMode="auto">
          <a:xfrm>
            <a:off x="4997450" y="5948363"/>
            <a:ext cx="207963" cy="234950"/>
          </a:xfrm>
          <a:prstGeom prst="rect">
            <a:avLst/>
          </a:prstGeom>
          <a:solidFill>
            <a:srgbClr val="ED421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solidFill>
                <a:srgbClr val="000000"/>
              </a:solidFill>
            </a:endParaRPr>
          </a:p>
        </p:txBody>
      </p:sp>
      <p:sp>
        <p:nvSpPr>
          <p:cNvPr id="109578" name="Rectangle 85"/>
          <p:cNvSpPr>
            <a:spLocks noChangeArrowheads="1"/>
          </p:cNvSpPr>
          <p:nvPr/>
        </p:nvSpPr>
        <p:spPr bwMode="auto">
          <a:xfrm>
            <a:off x="4037013" y="5945188"/>
            <a:ext cx="209550" cy="234950"/>
          </a:xfrm>
          <a:prstGeom prst="rect">
            <a:avLst/>
          </a:prstGeom>
          <a:solidFill>
            <a:srgbClr val="FFC66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solidFill>
                <a:srgbClr val="000000"/>
              </a:solidFill>
            </a:endParaRPr>
          </a:p>
        </p:txBody>
      </p:sp>
      <p:sp>
        <p:nvSpPr>
          <p:cNvPr id="109579" name="Rectangle 86"/>
          <p:cNvSpPr>
            <a:spLocks noChangeArrowheads="1"/>
          </p:cNvSpPr>
          <p:nvPr/>
        </p:nvSpPr>
        <p:spPr bwMode="auto">
          <a:xfrm>
            <a:off x="395288" y="5892800"/>
            <a:ext cx="6354762"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solidFill>
                <a:srgbClr val="000000"/>
              </a:solidFill>
            </a:endParaRPr>
          </a:p>
        </p:txBody>
      </p:sp>
      <p:sp>
        <p:nvSpPr>
          <p:cNvPr id="109580" name="Rectangle 87" descr="20%"/>
          <p:cNvSpPr>
            <a:spLocks noChangeArrowheads="1"/>
          </p:cNvSpPr>
          <p:nvPr/>
        </p:nvSpPr>
        <p:spPr bwMode="auto">
          <a:xfrm>
            <a:off x="6002338" y="5948363"/>
            <a:ext cx="209550" cy="23495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solidFill>
                <a:srgbClr val="000000"/>
              </a:solidFill>
            </a:endParaRPr>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7"/>
          <p:cNvSpPr>
            <a:spLocks noGrp="1" noChangeArrowheads="1"/>
          </p:cNvSpPr>
          <p:nvPr>
            <p:ph type="title" idx="4294967295"/>
          </p:nvPr>
        </p:nvSpPr>
        <p:spPr>
          <a:xfrm>
            <a:off x="38100" y="36513"/>
            <a:ext cx="9144000" cy="1143000"/>
          </a:xfrm>
        </p:spPr>
        <p:txBody>
          <a:bodyPr/>
          <a:lstStyle/>
          <a:p>
            <a:r>
              <a:rPr lang="en-US" altLang="it-IT" sz="2800"/>
              <a:t>Obesity Trends* Among U.S. Adults</a:t>
            </a:r>
            <a:br>
              <a:rPr lang="en-US" altLang="it-IT" sz="2800"/>
            </a:br>
            <a:r>
              <a:rPr lang="en-US" altLang="it-IT" sz="2800">
                <a:solidFill>
                  <a:srgbClr val="DE3021"/>
                </a:solidFill>
              </a:rPr>
              <a:t>BRFSS, 2020</a:t>
            </a:r>
          </a:p>
        </p:txBody>
      </p:sp>
      <p:pic>
        <p:nvPicPr>
          <p:cNvPr id="111619"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24050"/>
            <a:ext cx="8153400"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Rettangolo 1"/>
          <p:cNvSpPr>
            <a:spLocks noChangeArrowheads="1"/>
          </p:cNvSpPr>
          <p:nvPr/>
        </p:nvSpPr>
        <p:spPr bwMode="auto">
          <a:xfrm>
            <a:off x="457200" y="1116013"/>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it-IT" b="1"/>
              <a:t>Prevalence</a:t>
            </a:r>
            <a:r>
              <a:rPr lang="en-US" altLang="it-IT" b="1" baseline="30000"/>
              <a:t>†</a:t>
            </a:r>
            <a:r>
              <a:rPr lang="en-US" altLang="it-IT" b="1"/>
              <a:t> of Self-Reported Obesity Among U.S. Adults by State and Territory, BRFSS, 2020</a:t>
            </a:r>
          </a:p>
          <a:p>
            <a:r>
              <a:rPr lang="en-US" altLang="it-IT" baseline="30000"/>
              <a:t>†</a:t>
            </a:r>
            <a:r>
              <a:rPr lang="en-US" altLang="it-IT"/>
              <a:t>Prevalence estimates reflect BRFSS methodological changes started in 2011. These estimates should not be compared to prevalence estimates before 2011.</a:t>
            </a:r>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7" name="Rectangle 5"/>
          <p:cNvSpPr>
            <a:spLocks noChangeArrowheads="1"/>
          </p:cNvSpPr>
          <p:nvPr/>
        </p:nvSpPr>
        <p:spPr bwMode="auto">
          <a:xfrm>
            <a:off x="323850" y="1371600"/>
            <a:ext cx="8515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defRPr/>
            </a:pPr>
            <a:r>
              <a:rPr lang="it-IT" altLang="it-IT" sz="2800" b="1" u="sng" dirty="0">
                <a:solidFill>
                  <a:srgbClr val="990033"/>
                </a:solidFill>
                <a:latin typeface="Arial" panose="020B0604020202020204" pitchFamily="34" charset="0"/>
                <a:ea typeface="+mn-ea"/>
              </a:rPr>
              <a:t>Vantaggi</a:t>
            </a:r>
          </a:p>
          <a:p>
            <a:pPr>
              <a:buFontTx/>
              <a:buNone/>
              <a:defRPr/>
            </a:pPr>
            <a:endParaRPr lang="it-IT" altLang="it-IT" sz="2800" b="1" dirty="0">
              <a:solidFill>
                <a:srgbClr val="990033"/>
              </a:solidFill>
              <a:latin typeface="Arial" panose="020B0604020202020204" pitchFamily="34" charset="0"/>
              <a:ea typeface="+mn-ea"/>
            </a:endParaRPr>
          </a:p>
          <a:p>
            <a:pPr>
              <a:defRPr/>
            </a:pPr>
            <a:r>
              <a:rPr lang="it-IT" altLang="it-IT" sz="2800" dirty="0">
                <a:solidFill>
                  <a:srgbClr val="000000"/>
                </a:solidFill>
                <a:latin typeface="Arial" panose="020B0604020202020204" pitchFamily="34" charset="0"/>
                <a:ea typeface="+mn-ea"/>
              </a:rPr>
              <a:t>Relativamente semplici da condurre</a:t>
            </a:r>
          </a:p>
          <a:p>
            <a:pPr>
              <a:defRPr/>
            </a:pPr>
            <a:endParaRPr lang="it-IT" altLang="it-IT" sz="2800" dirty="0">
              <a:solidFill>
                <a:srgbClr val="000000"/>
              </a:solidFill>
              <a:latin typeface="Arial" panose="020B0604020202020204" pitchFamily="34" charset="0"/>
              <a:ea typeface="+mn-ea"/>
            </a:endParaRPr>
          </a:p>
          <a:p>
            <a:pPr>
              <a:defRPr/>
            </a:pPr>
            <a:r>
              <a:rPr lang="it-IT" altLang="it-IT" sz="2800" dirty="0">
                <a:solidFill>
                  <a:srgbClr val="000000"/>
                </a:solidFill>
                <a:latin typeface="Arial" panose="020B0604020202020204" pitchFamily="34" charset="0"/>
                <a:ea typeface="+mn-ea"/>
              </a:rPr>
              <a:t>Forniscono una buona immagine dei bisogni di salute della popolazione in un particolare momento (</a:t>
            </a:r>
            <a:r>
              <a:rPr lang="it-IT" altLang="it-IT" sz="2800" b="1" dirty="0">
                <a:solidFill>
                  <a:srgbClr val="000000"/>
                </a:solidFill>
                <a:latin typeface="Arial" panose="020B0604020202020204" pitchFamily="34" charset="0"/>
                <a:ea typeface="+mn-ea"/>
              </a:rPr>
              <a:t>descrittivi</a:t>
            </a:r>
            <a:r>
              <a:rPr lang="it-IT" altLang="it-IT" sz="2800" dirty="0">
                <a:solidFill>
                  <a:srgbClr val="000000"/>
                </a:solidFill>
                <a:latin typeface="Arial" panose="020B0604020202020204" pitchFamily="34" charset="0"/>
                <a:ea typeface="+mn-ea"/>
              </a:rPr>
              <a:t>), permettendo confronti nel tempo e tra popolazioni</a:t>
            </a:r>
          </a:p>
          <a:p>
            <a:pPr lvl="1">
              <a:spcBef>
                <a:spcPct val="0"/>
              </a:spcBef>
              <a:buFontTx/>
              <a:buChar char="-"/>
              <a:defRPr/>
            </a:pPr>
            <a:r>
              <a:rPr lang="it-IT" altLang="it-IT" sz="2400" dirty="0">
                <a:latin typeface="Calibri" panose="020F0502020204030204" pitchFamily="34" charset="0"/>
              </a:rPr>
              <a:t>Malattie croniche</a:t>
            </a:r>
          </a:p>
          <a:p>
            <a:pPr lvl="1">
              <a:spcBef>
                <a:spcPct val="0"/>
              </a:spcBef>
              <a:buFontTx/>
              <a:buChar char="-"/>
              <a:defRPr/>
            </a:pPr>
            <a:r>
              <a:rPr lang="it-IT" altLang="it-IT" sz="2400" dirty="0">
                <a:latin typeface="Calibri" panose="020F0502020204030204" pitchFamily="34" charset="0"/>
              </a:rPr>
              <a:t>Disabilità, bisogni assistenziali</a:t>
            </a:r>
          </a:p>
          <a:p>
            <a:pPr>
              <a:defRPr/>
            </a:pPr>
            <a:endParaRPr lang="it-IT" altLang="it-IT" sz="2800" dirty="0">
              <a:solidFill>
                <a:srgbClr val="000000"/>
              </a:solidFill>
              <a:latin typeface="Arial" panose="020B0604020202020204" pitchFamily="34" charset="0"/>
              <a:ea typeface="+mn-ea"/>
            </a:endParaRPr>
          </a:p>
          <a:p>
            <a:pPr>
              <a:defRPr/>
            </a:pPr>
            <a:endParaRPr lang="it-IT" altLang="it-IT" sz="2800" dirty="0">
              <a:solidFill>
                <a:srgbClr val="000000"/>
              </a:solidFill>
              <a:latin typeface="Arial" panose="020B0604020202020204" pitchFamily="34" charset="0"/>
              <a:ea typeface="+mn-ea"/>
            </a:endParaRPr>
          </a:p>
          <a:p>
            <a:pPr>
              <a:defRPr/>
            </a:pPr>
            <a:endParaRPr lang="it-IT" altLang="it-IT" sz="2800" dirty="0">
              <a:solidFill>
                <a:srgbClr val="000000"/>
              </a:solidFill>
              <a:latin typeface="Arial" panose="020B0604020202020204" pitchFamily="34" charset="0"/>
              <a:ea typeface="+mn-ea"/>
            </a:endParaRPr>
          </a:p>
        </p:txBody>
      </p:sp>
      <p:sp>
        <p:nvSpPr>
          <p:cNvPr id="117763"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Trasversali</a:t>
            </a:r>
            <a:endParaRPr lang="en-US" altLang="it-IT" sz="4400" b="1">
              <a:solidFill>
                <a:schemeClr val="bg1"/>
              </a:solidFill>
              <a:latin typeface="Calibri" panose="020F0502020204030204" pitchFamily="34" charset="0"/>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3" name="Rectangle 5"/>
          <p:cNvSpPr>
            <a:spLocks noChangeArrowheads="1"/>
          </p:cNvSpPr>
          <p:nvPr/>
        </p:nvSpPr>
        <p:spPr bwMode="auto">
          <a:xfrm>
            <a:off x="609600" y="1412875"/>
            <a:ext cx="828357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defRPr/>
            </a:pPr>
            <a:r>
              <a:rPr lang="it-IT" altLang="it-IT" u="sng" dirty="0" err="1">
                <a:solidFill>
                  <a:srgbClr val="2F5729"/>
                </a:solidFill>
                <a:latin typeface="Arial" panose="020B0604020202020204" pitchFamily="34" charset="0"/>
                <a:ea typeface="+mn-ea"/>
              </a:rPr>
              <a:t>Selection</a:t>
            </a:r>
            <a:r>
              <a:rPr lang="it-IT" altLang="it-IT" u="sng" dirty="0">
                <a:solidFill>
                  <a:srgbClr val="2F5729"/>
                </a:solidFill>
                <a:latin typeface="Arial" panose="020B0604020202020204" pitchFamily="34" charset="0"/>
                <a:ea typeface="+mn-ea"/>
              </a:rPr>
              <a:t> </a:t>
            </a:r>
            <a:r>
              <a:rPr lang="it-IT" altLang="it-IT" u="sng" dirty="0" err="1">
                <a:solidFill>
                  <a:srgbClr val="2F5729"/>
                </a:solidFill>
                <a:latin typeface="Arial" panose="020B0604020202020204" pitchFamily="34" charset="0"/>
                <a:ea typeface="+mn-ea"/>
              </a:rPr>
              <a:t>bias</a:t>
            </a:r>
            <a:endParaRPr lang="it-IT" altLang="it-IT" dirty="0">
              <a:solidFill>
                <a:srgbClr val="2F5729"/>
              </a:solidFill>
              <a:latin typeface="Arial" panose="020B0604020202020204" pitchFamily="34" charset="0"/>
              <a:ea typeface="+mn-ea"/>
            </a:endParaRPr>
          </a:p>
          <a:p>
            <a:pPr>
              <a:defRPr/>
            </a:pPr>
            <a:r>
              <a:rPr lang="it-IT" altLang="it-IT" dirty="0">
                <a:solidFill>
                  <a:srgbClr val="000000"/>
                </a:solidFill>
                <a:latin typeface="Arial" panose="020B0604020202020204" pitchFamily="34" charset="0"/>
                <a:ea typeface="+mn-ea"/>
              </a:rPr>
              <a:t>Selezione di un campione </a:t>
            </a:r>
            <a:r>
              <a:rPr lang="it-IT" altLang="it-IT" u="sng" dirty="0">
                <a:solidFill>
                  <a:srgbClr val="000000"/>
                </a:solidFill>
                <a:latin typeface="Arial" panose="020B0604020202020204" pitchFamily="34" charset="0"/>
                <a:ea typeface="+mn-ea"/>
              </a:rPr>
              <a:t>non</a:t>
            </a:r>
            <a:r>
              <a:rPr lang="it-IT" altLang="it-IT" dirty="0">
                <a:solidFill>
                  <a:srgbClr val="000000"/>
                </a:solidFill>
                <a:latin typeface="Arial" panose="020B0604020202020204" pitchFamily="34" charset="0"/>
                <a:ea typeface="+mn-ea"/>
              </a:rPr>
              <a:t> rappresentativo dalla base di popolazione</a:t>
            </a:r>
          </a:p>
          <a:p>
            <a:pPr lvl="1">
              <a:defRPr/>
            </a:pPr>
            <a:r>
              <a:rPr lang="it-IT" altLang="it-IT" dirty="0">
                <a:solidFill>
                  <a:srgbClr val="000000"/>
                </a:solidFill>
                <a:latin typeface="Arial" panose="020B0604020202020204" pitchFamily="34" charset="0"/>
                <a:ea typeface="+mn-ea"/>
              </a:rPr>
              <a:t>campionamento casuale (random </a:t>
            </a:r>
            <a:r>
              <a:rPr lang="it-IT" altLang="it-IT" dirty="0" err="1">
                <a:solidFill>
                  <a:srgbClr val="000000"/>
                </a:solidFill>
                <a:latin typeface="Arial" panose="020B0604020202020204" pitchFamily="34" charset="0"/>
                <a:ea typeface="+mn-ea"/>
              </a:rPr>
              <a:t>sampling</a:t>
            </a:r>
            <a:r>
              <a:rPr lang="it-IT" altLang="it-IT" dirty="0">
                <a:solidFill>
                  <a:srgbClr val="000000"/>
                </a:solidFill>
                <a:latin typeface="Arial" panose="020B0604020202020204" pitchFamily="34" charset="0"/>
                <a:ea typeface="+mn-ea"/>
              </a:rPr>
              <a:t>)</a:t>
            </a:r>
          </a:p>
          <a:p>
            <a:pPr>
              <a:defRPr/>
            </a:pPr>
            <a:endParaRPr lang="it-IT" altLang="it-IT" dirty="0">
              <a:solidFill>
                <a:srgbClr val="000000"/>
              </a:solidFill>
              <a:latin typeface="Arial" panose="020B0604020202020204" pitchFamily="34" charset="0"/>
              <a:ea typeface="+mn-ea"/>
            </a:endParaRPr>
          </a:p>
          <a:p>
            <a:pPr>
              <a:defRPr/>
            </a:pPr>
            <a:r>
              <a:rPr lang="it-IT" altLang="it-IT" u="sng" dirty="0">
                <a:solidFill>
                  <a:srgbClr val="000000"/>
                </a:solidFill>
                <a:latin typeface="Arial" panose="020B0604020202020204" pitchFamily="34" charset="0"/>
                <a:ea typeface="+mn-ea"/>
              </a:rPr>
              <a:t>Tasso di rispondenza basso</a:t>
            </a:r>
            <a:r>
              <a:rPr lang="it-IT" altLang="it-IT" dirty="0">
                <a:solidFill>
                  <a:srgbClr val="000000"/>
                </a:solidFill>
                <a:latin typeface="Arial" panose="020B0604020202020204" pitchFamily="34" charset="0"/>
                <a:ea typeface="+mn-ea"/>
              </a:rPr>
              <a:t>, se i non partecipanti differiscono dai partecipanti per il fattore in studio.</a:t>
            </a:r>
          </a:p>
        </p:txBody>
      </p:sp>
      <p:sp>
        <p:nvSpPr>
          <p:cNvPr id="116739"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Trasversali</a:t>
            </a:r>
            <a:endParaRPr lang="en-US" altLang="it-IT" sz="4400" b="1">
              <a:solidFill>
                <a:schemeClr val="bg1"/>
              </a:solidFill>
              <a:latin typeface="Calibri" panose="020F0502020204030204" pitchFamily="34" charset="0"/>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Rectangle 3"/>
          <p:cNvSpPr>
            <a:spLocks noChangeArrowheads="1"/>
          </p:cNvSpPr>
          <p:nvPr/>
        </p:nvSpPr>
        <p:spPr bwMode="auto">
          <a:xfrm>
            <a:off x="120927" y="1098997"/>
            <a:ext cx="9030586"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defRPr/>
            </a:pPr>
            <a:r>
              <a:rPr lang="it-IT" altLang="it-IT" sz="2800" b="1" u="sng" dirty="0">
                <a:solidFill>
                  <a:srgbClr val="990033"/>
                </a:solidFill>
                <a:latin typeface="Arial" panose="020B0604020202020204" pitchFamily="34" charset="0"/>
                <a:ea typeface="+mn-ea"/>
              </a:rPr>
              <a:t>Limiti</a:t>
            </a:r>
            <a:endParaRPr lang="it-IT" altLang="it-IT" sz="2800" b="1" dirty="0">
              <a:solidFill>
                <a:srgbClr val="990033"/>
              </a:solidFill>
              <a:latin typeface="Arial" panose="020B0604020202020204" pitchFamily="34" charset="0"/>
              <a:ea typeface="+mn-ea"/>
            </a:endParaRPr>
          </a:p>
          <a:p>
            <a:pPr>
              <a:defRPr/>
            </a:pPr>
            <a:r>
              <a:rPr lang="it-IT" altLang="it-IT" sz="2400" dirty="0">
                <a:solidFill>
                  <a:srgbClr val="000000"/>
                </a:solidFill>
                <a:latin typeface="Arial" panose="020B0604020202020204" pitchFamily="34" charset="0"/>
                <a:ea typeface="+mn-ea"/>
              </a:rPr>
              <a:t>Non sono utili per indagare la prevalenza di malattie o condizioni o esposizioni rare</a:t>
            </a:r>
          </a:p>
          <a:p>
            <a:pPr>
              <a:defRPr/>
            </a:pPr>
            <a:endParaRPr lang="it-IT" altLang="it-IT" sz="2400" dirty="0">
              <a:solidFill>
                <a:srgbClr val="000000"/>
              </a:solidFill>
              <a:latin typeface="Arial" panose="020B0604020202020204" pitchFamily="34" charset="0"/>
              <a:ea typeface="+mn-ea"/>
            </a:endParaRPr>
          </a:p>
          <a:p>
            <a:pPr>
              <a:defRPr/>
            </a:pPr>
            <a:r>
              <a:rPr lang="it-IT" altLang="it-IT" sz="2400" dirty="0">
                <a:solidFill>
                  <a:srgbClr val="000000"/>
                </a:solidFill>
                <a:latin typeface="Arial" panose="020B0604020202020204" pitchFamily="34" charset="0"/>
                <a:ea typeface="+mn-ea"/>
              </a:rPr>
              <a:t>E’ necessaria molta cura nella predisposizione e standardizzazione degli strumenti di indagine (es. Questionari)</a:t>
            </a:r>
          </a:p>
          <a:p>
            <a:pPr>
              <a:defRPr/>
            </a:pPr>
            <a:endParaRPr lang="it-IT" altLang="it-IT" sz="2400" dirty="0">
              <a:solidFill>
                <a:srgbClr val="000000"/>
              </a:solidFill>
              <a:latin typeface="Arial" panose="020B0604020202020204" pitchFamily="34" charset="0"/>
              <a:ea typeface="+mn-ea"/>
            </a:endParaRPr>
          </a:p>
          <a:p>
            <a:pPr>
              <a:defRPr/>
            </a:pPr>
            <a:r>
              <a:rPr lang="it-IT" altLang="it-IT" sz="2400" dirty="0" err="1">
                <a:solidFill>
                  <a:srgbClr val="000000"/>
                </a:solidFill>
                <a:latin typeface="Arial" panose="020B0604020202020204" pitchFamily="34" charset="0"/>
              </a:rPr>
              <a:t>Selection</a:t>
            </a:r>
            <a:r>
              <a:rPr lang="it-IT" altLang="it-IT" sz="2400" dirty="0">
                <a:solidFill>
                  <a:srgbClr val="000000"/>
                </a:solidFill>
                <a:latin typeface="Arial" panose="020B0604020202020204" pitchFamily="34" charset="0"/>
              </a:rPr>
              <a:t> </a:t>
            </a:r>
            <a:r>
              <a:rPr lang="it-IT" altLang="it-IT" sz="2400" dirty="0" err="1">
                <a:solidFill>
                  <a:srgbClr val="000000"/>
                </a:solidFill>
                <a:latin typeface="Arial" panose="020B0604020202020204" pitchFamily="34" charset="0"/>
              </a:rPr>
              <a:t>bias</a:t>
            </a:r>
            <a:r>
              <a:rPr lang="it-IT" altLang="it-IT" sz="2400" dirty="0">
                <a:solidFill>
                  <a:srgbClr val="000000"/>
                </a:solidFill>
                <a:latin typeface="Arial" panose="020B0604020202020204" pitchFamily="34" charset="0"/>
              </a:rPr>
              <a:t>: Selezione di un campione non rappresentativo dalla base di popolazione</a:t>
            </a:r>
          </a:p>
          <a:p>
            <a:pPr lvl="1">
              <a:defRPr/>
            </a:pPr>
            <a:r>
              <a:rPr lang="it-IT" altLang="it-IT" sz="2000" dirty="0">
                <a:solidFill>
                  <a:srgbClr val="000000"/>
                </a:solidFill>
                <a:latin typeface="Arial" panose="020B0604020202020204" pitchFamily="34" charset="0"/>
              </a:rPr>
              <a:t>campionamento casuale (random sampling)</a:t>
            </a:r>
          </a:p>
          <a:p>
            <a:pPr>
              <a:defRPr/>
            </a:pPr>
            <a:endParaRPr lang="it-IT" altLang="it-IT" sz="2400" dirty="0">
              <a:solidFill>
                <a:srgbClr val="000000"/>
              </a:solidFill>
              <a:latin typeface="Arial" panose="020B0604020202020204" pitchFamily="34" charset="0"/>
            </a:endParaRPr>
          </a:p>
          <a:p>
            <a:pPr>
              <a:defRPr/>
            </a:pPr>
            <a:r>
              <a:rPr lang="it-IT" altLang="it-IT" sz="2400" dirty="0">
                <a:solidFill>
                  <a:srgbClr val="000000"/>
                </a:solidFill>
                <a:latin typeface="Arial" panose="020B0604020202020204" pitchFamily="34" charset="0"/>
              </a:rPr>
              <a:t>Tasso di rispondenza basso, se i non partecipanti differiscono dai partecipanti per il fattore in studio.</a:t>
            </a:r>
          </a:p>
          <a:p>
            <a:pPr>
              <a:defRPr/>
            </a:pPr>
            <a:endParaRPr lang="it-IT" altLang="it-IT" sz="2400" dirty="0">
              <a:solidFill>
                <a:srgbClr val="000000"/>
              </a:solidFill>
              <a:latin typeface="Arial" panose="020B0604020202020204" pitchFamily="34" charset="0"/>
              <a:ea typeface="+mn-ea"/>
            </a:endParaRPr>
          </a:p>
          <a:p>
            <a:pPr>
              <a:defRPr/>
            </a:pPr>
            <a:endParaRPr lang="it-IT" altLang="it-IT" sz="2400" dirty="0">
              <a:solidFill>
                <a:srgbClr val="000000"/>
              </a:solidFill>
              <a:latin typeface="Arial" panose="020B0604020202020204" pitchFamily="34" charset="0"/>
              <a:ea typeface="+mn-ea"/>
            </a:endParaRPr>
          </a:p>
        </p:txBody>
      </p:sp>
      <p:sp>
        <p:nvSpPr>
          <p:cNvPr id="118787"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4400" b="1">
                <a:solidFill>
                  <a:schemeClr val="bg1"/>
                </a:solidFill>
              </a:rPr>
              <a:t>Studi Trasversali</a:t>
            </a:r>
            <a:endParaRPr lang="en-US" altLang="it-IT" sz="4400" b="1">
              <a:solidFill>
                <a:schemeClr val="bg1"/>
              </a:solidFill>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381000" y="1371600"/>
            <a:ext cx="8458200" cy="5105400"/>
          </a:xfrm>
        </p:spPr>
        <p:txBody>
          <a:bodyPr/>
          <a:lstStyle/>
          <a:p>
            <a:pPr marL="0" indent="0" eaLnBrk="1" hangingPunct="1">
              <a:lnSpc>
                <a:spcPct val="90000"/>
              </a:lnSpc>
              <a:buClr>
                <a:schemeClr val="tx2"/>
              </a:buClr>
              <a:buFont typeface="Wingdings" pitchFamily="2" charset="2"/>
              <a:buChar char="Ø"/>
              <a:defRPr/>
            </a:pPr>
            <a:r>
              <a:rPr lang="it-IT" sz="2800" dirty="0">
                <a:latin typeface="Calibri" pitchFamily="34" charset="0"/>
                <a:ea typeface="ＭＳ Ｐゴシック"/>
              </a:rPr>
              <a:t>Possono essere utilizzati anche per valutare  </a:t>
            </a:r>
            <a:r>
              <a:rPr lang="it-IT" sz="2800" dirty="0">
                <a:solidFill>
                  <a:srgbClr val="800000"/>
                </a:solidFill>
                <a:latin typeface="Calibri" pitchFamily="34" charset="0"/>
                <a:ea typeface="ＭＳ Ｐゴシック"/>
              </a:rPr>
              <a:t>l’</a:t>
            </a:r>
            <a:r>
              <a:rPr lang="it-IT" sz="2800" b="1" dirty="0">
                <a:solidFill>
                  <a:srgbClr val="800000"/>
                </a:solidFill>
                <a:effectLst>
                  <a:outerShdw blurRad="38100" dist="38100" dir="2700000" algn="tl">
                    <a:srgbClr val="C0C0C0"/>
                  </a:outerShdw>
                </a:effectLst>
                <a:latin typeface="Calibri" pitchFamily="34" charset="0"/>
                <a:ea typeface="ＭＳ Ｐゴシック"/>
              </a:rPr>
              <a:t>associazione</a:t>
            </a:r>
            <a:r>
              <a:rPr lang="it-IT" sz="2800" dirty="0">
                <a:solidFill>
                  <a:srgbClr val="800000"/>
                </a:solidFill>
                <a:latin typeface="Calibri" pitchFamily="34" charset="0"/>
                <a:ea typeface="ＭＳ Ｐゴシック"/>
              </a:rPr>
              <a:t> </a:t>
            </a:r>
            <a:r>
              <a:rPr lang="it-IT" sz="2800" dirty="0">
                <a:latin typeface="Calibri" pitchFamily="34" charset="0"/>
                <a:ea typeface="ＭＳ Ｐゴシック"/>
              </a:rPr>
              <a:t>tra esposizione e prevalenza di malattia</a:t>
            </a:r>
          </a:p>
          <a:p>
            <a:pPr marL="0" indent="0" eaLnBrk="1" hangingPunct="1">
              <a:lnSpc>
                <a:spcPct val="90000"/>
              </a:lnSpc>
              <a:buClr>
                <a:schemeClr val="tx2"/>
              </a:buClr>
              <a:buFont typeface="Wingdings" pitchFamily="2" charset="2"/>
              <a:buChar char="Ø"/>
              <a:defRPr/>
            </a:pPr>
            <a:endParaRPr lang="it-IT" sz="2800" dirty="0">
              <a:latin typeface="Calibri" pitchFamily="34" charset="0"/>
              <a:ea typeface="ＭＳ Ｐゴシック"/>
            </a:endParaRPr>
          </a:p>
          <a:p>
            <a:pPr marL="0" indent="0" eaLnBrk="1" hangingPunct="1">
              <a:lnSpc>
                <a:spcPct val="90000"/>
              </a:lnSpc>
              <a:buClr>
                <a:schemeClr val="tx2"/>
              </a:buClr>
              <a:buFont typeface="Wingdings" pitchFamily="2" charset="2"/>
              <a:buChar char="Ø"/>
              <a:defRPr/>
            </a:pPr>
            <a:r>
              <a:rPr lang="it-IT" sz="2800" dirty="0">
                <a:latin typeface="Calibri" pitchFamily="34" charset="0"/>
                <a:ea typeface="ＭＳ Ｐゴシック"/>
              </a:rPr>
              <a:t>Per valutare la causalità, occorre assumere che l’esposizione presente sia rappresentativa (</a:t>
            </a:r>
            <a:r>
              <a:rPr lang="it-IT" sz="2800" b="1" dirty="0" err="1">
                <a:solidFill>
                  <a:srgbClr val="800000"/>
                </a:solidFill>
                <a:effectLst>
                  <a:outerShdw blurRad="38100" dist="38100" dir="2700000" algn="tl">
                    <a:srgbClr val="C0C0C0"/>
                  </a:outerShdw>
                </a:effectLst>
                <a:latin typeface="Calibri" pitchFamily="34" charset="0"/>
                <a:ea typeface="ＭＳ Ｐゴシック"/>
              </a:rPr>
              <a:t>proxy</a:t>
            </a:r>
            <a:r>
              <a:rPr lang="it-IT" sz="2800" dirty="0">
                <a:latin typeface="Calibri" pitchFamily="34" charset="0"/>
                <a:ea typeface="ＭＳ Ｐゴシック"/>
              </a:rPr>
              <a:t>) dell’esposizione passata</a:t>
            </a:r>
            <a:endParaRPr lang="it-IT" altLang="it-IT" sz="2800" dirty="0">
              <a:ea typeface="MS PGothic" pitchFamily="34" charset="-128"/>
            </a:endParaRPr>
          </a:p>
          <a:p>
            <a:pPr marL="0" indent="0" eaLnBrk="1" hangingPunct="1">
              <a:buClr>
                <a:schemeClr val="tx2"/>
              </a:buClr>
              <a:buFont typeface="Wingdings" panose="05000000000000000000" pitchFamily="2" charset="2"/>
              <a:buChar char="Ø"/>
              <a:defRPr/>
            </a:pPr>
            <a:endParaRPr lang="it-IT" altLang="it-IT" dirty="0">
              <a:ea typeface="MS PGothic" pitchFamily="34" charset="-128"/>
            </a:endParaRPr>
          </a:p>
          <a:p>
            <a:pPr marL="0" indent="0" eaLnBrk="1" hangingPunct="1">
              <a:lnSpc>
                <a:spcPct val="80000"/>
              </a:lnSpc>
              <a:buClr>
                <a:schemeClr val="tx2"/>
              </a:buClr>
              <a:buFont typeface="Wingdings" panose="05000000000000000000" pitchFamily="2" charset="2"/>
              <a:buChar char="Ø"/>
              <a:defRPr/>
            </a:pPr>
            <a:r>
              <a:rPr lang="it-IT" altLang="it-IT" sz="2800" dirty="0">
                <a:latin typeface="Calibri" panose="020F0502020204030204" pitchFamily="34" charset="0"/>
                <a:ea typeface="MS PGothic" pitchFamily="34" charset="-128"/>
                <a:cs typeface="Calibri" panose="020F0502020204030204" pitchFamily="34" charset="0"/>
              </a:rPr>
              <a:t>Rischio di  </a:t>
            </a:r>
            <a:r>
              <a:rPr lang="it-IT" altLang="it-IT" sz="2800" b="1" dirty="0">
                <a:solidFill>
                  <a:srgbClr val="800000"/>
                </a:solidFill>
                <a:latin typeface="Calibri" panose="020F0502020204030204" pitchFamily="34" charset="0"/>
                <a:ea typeface="MS PGothic" pitchFamily="34" charset="-128"/>
                <a:cs typeface="Calibri" panose="020F0502020204030204" pitchFamily="34" charset="0"/>
                <a:sym typeface="Wingdings" panose="05000000000000000000" pitchFamily="2" charset="2"/>
              </a:rPr>
              <a:t>distorsione</a:t>
            </a:r>
            <a:r>
              <a:rPr lang="it-IT" altLang="it-IT" sz="2800" b="1" dirty="0">
                <a:solidFill>
                  <a:schemeClr val="folHlink"/>
                </a:solidFill>
                <a:latin typeface="Calibri" panose="020F0502020204030204" pitchFamily="34" charset="0"/>
                <a:ea typeface="MS PGothic" pitchFamily="34" charset="-128"/>
                <a:cs typeface="Calibri" panose="020F0502020204030204" pitchFamily="34" charset="0"/>
                <a:sym typeface="Wingdings" panose="05000000000000000000" pitchFamily="2" charset="2"/>
              </a:rPr>
              <a:t> </a:t>
            </a:r>
            <a:r>
              <a:rPr lang="it-IT" altLang="it-IT" sz="2800" b="1" dirty="0">
                <a:solidFill>
                  <a:srgbClr val="800000"/>
                </a:solidFill>
                <a:latin typeface="Calibri" panose="020F0502020204030204" pitchFamily="34" charset="0"/>
                <a:ea typeface="MS PGothic" pitchFamily="34" charset="-128"/>
                <a:cs typeface="Calibri" panose="020F0502020204030204" pitchFamily="34" charset="0"/>
                <a:sym typeface="Wingdings" panose="05000000000000000000" pitchFamily="2" charset="2"/>
              </a:rPr>
              <a:t>temporale (reverse </a:t>
            </a:r>
            <a:r>
              <a:rPr lang="it-IT" altLang="it-IT" sz="2800" b="1" dirty="0" err="1">
                <a:solidFill>
                  <a:srgbClr val="800000"/>
                </a:solidFill>
                <a:latin typeface="Calibri" panose="020F0502020204030204" pitchFamily="34" charset="0"/>
                <a:ea typeface="MS PGothic" pitchFamily="34" charset="-128"/>
                <a:cs typeface="Calibri" panose="020F0502020204030204" pitchFamily="34" charset="0"/>
                <a:sym typeface="Wingdings" panose="05000000000000000000" pitchFamily="2" charset="2"/>
              </a:rPr>
              <a:t>causality</a:t>
            </a:r>
            <a:r>
              <a:rPr lang="it-IT" altLang="it-IT" sz="2800" b="1" dirty="0">
                <a:solidFill>
                  <a:srgbClr val="800000"/>
                </a:solidFill>
                <a:latin typeface="Calibri" panose="020F0502020204030204" pitchFamily="34" charset="0"/>
                <a:ea typeface="MS PGothic" pitchFamily="34" charset="-128"/>
                <a:cs typeface="Calibri" panose="020F0502020204030204" pitchFamily="34" charset="0"/>
                <a:sym typeface="Wingdings" panose="05000000000000000000" pitchFamily="2" charset="2"/>
              </a:rPr>
              <a:t>),</a:t>
            </a:r>
            <a:r>
              <a:rPr lang="it-IT" altLang="it-IT" sz="2800" b="1" dirty="0">
                <a:solidFill>
                  <a:schemeClr val="folHlink"/>
                </a:solidFill>
                <a:latin typeface="Calibri" panose="020F0502020204030204" pitchFamily="34" charset="0"/>
                <a:ea typeface="MS PGothic" pitchFamily="34" charset="-128"/>
                <a:cs typeface="Calibri" panose="020F0502020204030204" pitchFamily="34" charset="0"/>
                <a:sym typeface="Wingdings" panose="05000000000000000000" pitchFamily="2" charset="2"/>
              </a:rPr>
              <a:t> </a:t>
            </a:r>
            <a:r>
              <a:rPr lang="it-IT" altLang="it-IT" sz="2800" b="1" dirty="0">
                <a:solidFill>
                  <a:srgbClr val="800000"/>
                </a:solidFill>
                <a:latin typeface="Calibri" panose="020F0502020204030204" pitchFamily="34" charset="0"/>
                <a:ea typeface="MS PGothic" pitchFamily="34" charset="-128"/>
                <a:cs typeface="Calibri" panose="020F0502020204030204" pitchFamily="34" charset="0"/>
                <a:sym typeface="Wingdings" panose="05000000000000000000" pitchFamily="2" charset="2"/>
              </a:rPr>
              <a:t>distorsione</a:t>
            </a:r>
            <a:r>
              <a:rPr lang="it-IT" altLang="it-IT" sz="2800" b="1" dirty="0">
                <a:solidFill>
                  <a:schemeClr val="folHlink"/>
                </a:solidFill>
                <a:latin typeface="Calibri" panose="020F0502020204030204" pitchFamily="34" charset="0"/>
                <a:ea typeface="MS PGothic" pitchFamily="34" charset="-128"/>
                <a:cs typeface="Calibri" panose="020F0502020204030204" pitchFamily="34" charset="0"/>
                <a:sym typeface="Wingdings" panose="05000000000000000000" pitchFamily="2" charset="2"/>
              </a:rPr>
              <a:t> </a:t>
            </a:r>
            <a:r>
              <a:rPr lang="it-IT" altLang="it-IT" sz="2800" b="1" dirty="0">
                <a:solidFill>
                  <a:srgbClr val="800000"/>
                </a:solidFill>
                <a:latin typeface="Calibri" panose="020F0502020204030204" pitchFamily="34" charset="0"/>
                <a:ea typeface="MS PGothic" pitchFamily="34" charset="-128"/>
                <a:cs typeface="Calibri" panose="020F0502020204030204" pitchFamily="34" charset="0"/>
                <a:sym typeface="Wingdings" panose="05000000000000000000" pitchFamily="2" charset="2"/>
              </a:rPr>
              <a:t>da</a:t>
            </a:r>
            <a:r>
              <a:rPr lang="it-IT" altLang="it-IT" sz="2800" b="1" dirty="0">
                <a:solidFill>
                  <a:schemeClr val="folHlink"/>
                </a:solidFill>
                <a:latin typeface="Calibri" panose="020F0502020204030204" pitchFamily="34" charset="0"/>
                <a:ea typeface="MS PGothic" pitchFamily="34" charset="-128"/>
                <a:cs typeface="Calibri" panose="020F0502020204030204" pitchFamily="34" charset="0"/>
                <a:sym typeface="Wingdings" panose="05000000000000000000" pitchFamily="2" charset="2"/>
              </a:rPr>
              <a:t> </a:t>
            </a:r>
            <a:r>
              <a:rPr lang="it-IT" altLang="it-IT" sz="2800" b="1" dirty="0">
                <a:solidFill>
                  <a:srgbClr val="800000"/>
                </a:solidFill>
                <a:latin typeface="Calibri" panose="020F0502020204030204" pitchFamily="34" charset="0"/>
                <a:ea typeface="MS PGothic" pitchFamily="34" charset="-128"/>
                <a:cs typeface="Calibri" panose="020F0502020204030204" pitchFamily="34" charset="0"/>
                <a:sym typeface="Wingdings" panose="05000000000000000000" pitchFamily="2" charset="2"/>
              </a:rPr>
              <a:t>sopravvivenza: </a:t>
            </a:r>
            <a:r>
              <a:rPr lang="it-IT" altLang="it-IT" sz="2800" dirty="0">
                <a:latin typeface="Calibri" pitchFamily="34" charset="0"/>
                <a:ea typeface="ＭＳ Ｐゴシック"/>
                <a:sym typeface="Wingdings" panose="05000000000000000000" pitchFamily="2" charset="2"/>
              </a:rPr>
              <a:t>no</a:t>
            </a:r>
            <a:r>
              <a:rPr lang="it-IT" sz="2800" dirty="0">
                <a:latin typeface="Calibri" pitchFamily="34" charset="0"/>
                <a:ea typeface="ＭＳ Ｐゴシック"/>
              </a:rPr>
              <a:t>n è possibile distinguere tra cause della malattia e i fattori che influenzano la durata della malattia o la permanenza dei malati nella popolazione in studio</a:t>
            </a:r>
            <a:endParaRPr lang="it-IT" sz="2800" b="1" dirty="0">
              <a:solidFill>
                <a:srgbClr val="800000"/>
              </a:solidFill>
              <a:latin typeface="Calibri" pitchFamily="34" charset="0"/>
              <a:ea typeface="ＭＳ Ｐゴシック"/>
            </a:endParaRPr>
          </a:p>
        </p:txBody>
      </p:sp>
      <p:sp>
        <p:nvSpPr>
          <p:cNvPr id="119811"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Trasversali</a:t>
            </a:r>
            <a:endParaRPr lang="en-US" altLang="it-IT" sz="4400" b="1">
              <a:solidFill>
                <a:schemeClr val="bg1"/>
              </a:solidFill>
              <a:latin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381000" y="1981200"/>
            <a:ext cx="8382000" cy="2133600"/>
          </a:xfrm>
        </p:spPr>
        <p:txBody>
          <a:bodyPr/>
          <a:lstStyle/>
          <a:p>
            <a:r>
              <a:rPr lang="it-IT" altLang="it-IT" sz="2400">
                <a:latin typeface="Calibri" panose="020F0502020204030204" pitchFamily="34" charset="0"/>
                <a:cs typeface="Calibri" panose="020F0502020204030204" pitchFamily="34" charset="0"/>
              </a:rPr>
              <a:t>Quesito: il fumo è un fattore di rischio per l’angina/infarto? </a:t>
            </a:r>
          </a:p>
          <a:p>
            <a:endParaRPr lang="it-IT" altLang="it-IT" sz="2400">
              <a:latin typeface="Calibri" panose="020F0502020204030204" pitchFamily="34" charset="0"/>
              <a:cs typeface="Calibri" panose="020F0502020204030204" pitchFamily="34" charset="0"/>
            </a:endParaRPr>
          </a:p>
          <a:p>
            <a:r>
              <a:rPr lang="it-IT" altLang="it-IT" sz="2400">
                <a:latin typeface="Calibri" panose="020F0502020204030204" pitchFamily="34" charset="0"/>
                <a:cs typeface="Calibri" panose="020F0502020204030204" pitchFamily="34" charset="0"/>
              </a:rPr>
              <a:t>Disegno Studio: trasversale, campione di popolazione generale,  esposizione e outcome sono rilevati mediante questionario, l’esposizione è riferita al momento presente.</a:t>
            </a:r>
          </a:p>
          <a:p>
            <a:endParaRPr lang="it-IT" altLang="it-IT" sz="2400">
              <a:latin typeface="Calibri" panose="020F0502020204030204" pitchFamily="34" charset="0"/>
              <a:cs typeface="Calibri" panose="020F0502020204030204" pitchFamily="34" charset="0"/>
            </a:endParaRPr>
          </a:p>
          <a:p>
            <a:r>
              <a:rPr lang="it-IT" altLang="it-IT" sz="2400">
                <a:latin typeface="Calibri" panose="020F0502020204030204" pitchFamily="34" charset="0"/>
                <a:cs typeface="Calibri" panose="020F0502020204030204" pitchFamily="34" charset="0"/>
              </a:rPr>
              <a:t>Risultato: minor prevalenza di angina/infarto tra i fumatori (?)</a:t>
            </a:r>
          </a:p>
          <a:p>
            <a:endParaRPr lang="it-IT" altLang="it-IT" sz="2200">
              <a:latin typeface="Calibri" panose="020F0502020204030204" pitchFamily="34" charset="0"/>
              <a:cs typeface="Calibri" panose="020F0502020204030204" pitchFamily="34" charset="0"/>
            </a:endParaRPr>
          </a:p>
        </p:txBody>
      </p:sp>
      <p:sp>
        <p:nvSpPr>
          <p:cNvPr id="121859"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Trasversali</a:t>
            </a:r>
            <a:endParaRPr lang="en-US" altLang="it-IT" sz="4400" b="1">
              <a:solidFill>
                <a:schemeClr val="bg1"/>
              </a:solidFill>
              <a:latin typeface="Calibri" panose="020F0502020204030204" pitchFamily="34" charset="0"/>
            </a:endParaRPr>
          </a:p>
        </p:txBody>
      </p:sp>
      <p:sp>
        <p:nvSpPr>
          <p:cNvPr id="2" name="Rettangolo 1"/>
          <p:cNvSpPr/>
          <p:nvPr/>
        </p:nvSpPr>
        <p:spPr>
          <a:xfrm>
            <a:off x="609600" y="5105400"/>
            <a:ext cx="8001000" cy="1200150"/>
          </a:xfrm>
          <a:prstGeom prst="rect">
            <a:avLst/>
          </a:prstGeom>
        </p:spPr>
        <p:txBody>
          <a:bodyPr>
            <a:spAutoFit/>
          </a:bodyPr>
          <a:lstStyle/>
          <a:p>
            <a:pPr>
              <a:defRPr/>
            </a:pPr>
            <a:r>
              <a:rPr lang="it-IT" sz="2400" b="1" dirty="0">
                <a:solidFill>
                  <a:schemeClr val="folHlink"/>
                </a:solidFill>
                <a:effectLst>
                  <a:outerShdw blurRad="38100" dist="38100" dir="2700000" algn="tl">
                    <a:srgbClr val="C0C0C0"/>
                  </a:outerShdw>
                </a:effectLst>
                <a:latin typeface="Calibri" pitchFamily="34" charset="0"/>
                <a:ea typeface="ＭＳ Ｐゴシック" charset="0"/>
              </a:rPr>
              <a:t>Distorsione temporale</a:t>
            </a:r>
            <a:r>
              <a:rPr lang="it-IT" sz="2400" dirty="0">
                <a:latin typeface="Calibri" pitchFamily="34" charset="0"/>
                <a:ea typeface="ＭＳ Ｐゴシック" charset="0"/>
              </a:rPr>
              <a:t>: Alcuni individui smettono di fumare dopo (in conseguenza di) l’insorgenza della malattia =&gt; tra i fumatori </a:t>
            </a:r>
            <a:r>
              <a:rPr lang="it-IT" sz="2400" b="1" dirty="0">
                <a:solidFill>
                  <a:srgbClr val="FF0000"/>
                </a:solidFill>
                <a:latin typeface="Calibri" pitchFamily="34" charset="0"/>
                <a:ea typeface="ＭＳ Ｐゴシック" charset="0"/>
              </a:rPr>
              <a:t>minor</a:t>
            </a:r>
            <a:r>
              <a:rPr lang="it-IT" sz="2400" dirty="0">
                <a:latin typeface="Calibri" pitchFamily="34" charset="0"/>
                <a:ea typeface="ＭＳ Ｐゴシック" charset="0"/>
              </a:rPr>
              <a:t> prevalenza di angina/infarto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4"/>
          <p:cNvSpPr>
            <a:spLocks noChangeShapeType="1"/>
          </p:cNvSpPr>
          <p:nvPr/>
        </p:nvSpPr>
        <p:spPr bwMode="auto">
          <a:xfrm>
            <a:off x="560388" y="9220200"/>
            <a:ext cx="63738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4931" name="Line 5"/>
          <p:cNvSpPr>
            <a:spLocks noChangeShapeType="1"/>
          </p:cNvSpPr>
          <p:nvPr/>
        </p:nvSpPr>
        <p:spPr bwMode="auto">
          <a:xfrm>
            <a:off x="381000" y="9220200"/>
            <a:ext cx="63738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4932"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Trasversali</a:t>
            </a:r>
            <a:endParaRPr lang="en-US" altLang="it-IT" sz="4400" b="1">
              <a:solidFill>
                <a:schemeClr val="bg1"/>
              </a:solidFill>
              <a:latin typeface="Calibri" panose="020F0502020204030204" pitchFamily="34" charset="0"/>
            </a:endParaRPr>
          </a:p>
        </p:txBody>
      </p:sp>
      <p:sp>
        <p:nvSpPr>
          <p:cNvPr id="124933" name="Text Box 9"/>
          <p:cNvSpPr txBox="1">
            <a:spLocks noChangeArrowheads="1"/>
          </p:cNvSpPr>
          <p:nvPr/>
        </p:nvSpPr>
        <p:spPr bwMode="auto">
          <a:xfrm>
            <a:off x="396875" y="1585248"/>
            <a:ext cx="8610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4000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endParaRPr lang="it-IT" altLang="it-IT" dirty="0">
              <a:latin typeface="Calibri" panose="020F0502020204030204" pitchFamily="34" charset="0"/>
              <a:cs typeface="Calibri" panose="020F0502020204030204" pitchFamily="34" charset="0"/>
            </a:endParaRPr>
          </a:p>
          <a:p>
            <a:pPr>
              <a:spcBef>
                <a:spcPct val="0"/>
              </a:spcBef>
              <a:buFontTx/>
              <a:buNone/>
            </a:pPr>
            <a:r>
              <a:rPr lang="it-IT" altLang="it-IT" sz="2800" dirty="0">
                <a:latin typeface="Calibri" panose="020F0502020204030204" pitchFamily="34" charset="0"/>
                <a:cs typeface="Calibri" panose="020F0502020204030204" pitchFamily="34" charset="0"/>
                <a:sym typeface="Symbol" panose="05050102010706020507" pitchFamily="18" charset="2"/>
              </a:rPr>
              <a:t>La natura causale di un’associazione utilizzando un approccio trasversale è da interpretare con cautela in quanto:</a:t>
            </a:r>
          </a:p>
          <a:p>
            <a:pPr>
              <a:spcBef>
                <a:spcPct val="0"/>
              </a:spcBef>
              <a:buFontTx/>
              <a:buNone/>
            </a:pPr>
            <a:endParaRPr lang="it-IT" altLang="it-IT" sz="2800" dirty="0">
              <a:latin typeface="Calibri" panose="020F0502020204030204" pitchFamily="34" charset="0"/>
              <a:cs typeface="Calibri" panose="020F0502020204030204" pitchFamily="34" charset="0"/>
              <a:sym typeface="Symbol" panose="05050102010706020507" pitchFamily="18" charset="2"/>
            </a:endParaRPr>
          </a:p>
          <a:p>
            <a:pPr lvl="1" eaLnBrk="1" hangingPunct="1">
              <a:lnSpc>
                <a:spcPct val="90000"/>
              </a:lnSpc>
              <a:spcBef>
                <a:spcPct val="0"/>
              </a:spcBef>
              <a:buClr>
                <a:schemeClr val="tx2"/>
              </a:buClr>
              <a:buFont typeface="Wingdings" panose="05000000000000000000" pitchFamily="2" charset="2"/>
              <a:buChar char="Ø"/>
            </a:pPr>
            <a:r>
              <a:rPr lang="it-IT" altLang="it-IT" sz="2000" dirty="0">
                <a:latin typeface="Calibri" panose="020F0502020204030204" pitchFamily="34" charset="0"/>
                <a:cs typeface="Calibri" panose="020F0502020204030204" pitchFamily="34" charset="0"/>
              </a:rPr>
              <a:t> potrebbe dipendere dalla maggiore incidenza o durata della malattia  (P=I*D)</a:t>
            </a:r>
          </a:p>
          <a:p>
            <a:pPr lvl="1" eaLnBrk="1" hangingPunct="1">
              <a:lnSpc>
                <a:spcPct val="90000"/>
              </a:lnSpc>
              <a:spcBef>
                <a:spcPct val="0"/>
              </a:spcBef>
              <a:buClr>
                <a:schemeClr val="tx2"/>
              </a:buClr>
              <a:buFont typeface="Wingdings" panose="05000000000000000000" pitchFamily="2" charset="2"/>
              <a:buChar char="Ø"/>
            </a:pPr>
            <a:endParaRPr lang="it-IT" altLang="it-IT" sz="2000" dirty="0">
              <a:latin typeface="Calibri" panose="020F0502020204030204" pitchFamily="34" charset="0"/>
              <a:cs typeface="Calibri" panose="020F0502020204030204" pitchFamily="34" charset="0"/>
            </a:endParaRPr>
          </a:p>
          <a:p>
            <a:pPr lvl="1" eaLnBrk="1" hangingPunct="1">
              <a:lnSpc>
                <a:spcPct val="90000"/>
              </a:lnSpc>
              <a:spcBef>
                <a:spcPct val="0"/>
              </a:spcBef>
              <a:buClr>
                <a:schemeClr val="tx2"/>
              </a:buClr>
              <a:buFont typeface="Wingdings" panose="05000000000000000000" pitchFamily="2" charset="2"/>
              <a:buChar char="Ø"/>
            </a:pPr>
            <a:r>
              <a:rPr lang="it-IT" altLang="it-IT" sz="2000" dirty="0">
                <a:latin typeface="Calibri" panose="020F0502020204030204" pitchFamily="34" charset="0"/>
                <a:cs typeface="Calibri" panose="020F0502020204030204" pitchFamily="34" charset="0"/>
              </a:rPr>
              <a:t> problemi di causalità inversa derivanti dalla misurazione esposizioni e malattie allo stesso tempo, che impedisce di stabilire con certezza la sequenza temporale tra esposizione e l'esito </a:t>
            </a:r>
          </a:p>
          <a:p>
            <a:pPr>
              <a:spcBef>
                <a:spcPct val="0"/>
              </a:spcBef>
              <a:buFontTx/>
              <a:buNone/>
            </a:pPr>
            <a:endParaRPr lang="it-IT" altLang="it-IT" sz="2800" dirty="0">
              <a:latin typeface="Calibri" panose="020F0502020204030204" pitchFamily="34" charset="0"/>
              <a:cs typeface="Calibri" panose="020F0502020204030204" pitchFamily="34" charset="0"/>
              <a:sym typeface="Symbol" panose="05050102010706020507" pitchFamily="18" charset="2"/>
            </a:endParaRPr>
          </a:p>
          <a:p>
            <a:pPr>
              <a:spcBef>
                <a:spcPct val="0"/>
              </a:spcBef>
              <a:buFont typeface="Symbol" panose="05050102010706020507" pitchFamily="18" charset="2"/>
              <a:buNone/>
            </a:pPr>
            <a:endParaRPr lang="it-IT" altLang="it-IT" sz="2800" dirty="0">
              <a:latin typeface="Calibri" panose="020F0502020204030204" pitchFamily="34" charset="0"/>
              <a:cs typeface="Calibri" panose="020F0502020204030204" pitchFamily="34" charset="0"/>
              <a:sym typeface="Symbol" panose="05050102010706020507" pitchFamily="18" charset="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685800" y="76200"/>
            <a:ext cx="7772400" cy="838200"/>
          </a:xfrm>
          <a:solidFill>
            <a:srgbClr val="800000"/>
          </a:solidFill>
        </p:spPr>
        <p:txBody>
          <a:bodyPr/>
          <a:lstStyle/>
          <a:p>
            <a:pPr eaLnBrk="1" hangingPunct="1"/>
            <a:r>
              <a:rPr lang="en-GB" altLang="it-IT" sz="3200" b="1">
                <a:solidFill>
                  <a:schemeClr val="bg1"/>
                </a:solidFill>
                <a:latin typeface="Calibri" panose="020F0502020204030204" pitchFamily="34" charset="0"/>
              </a:rPr>
              <a:t>Studi osservazionali analitici</a:t>
            </a:r>
          </a:p>
        </p:txBody>
      </p:sp>
      <p:sp>
        <p:nvSpPr>
          <p:cNvPr id="70659" name="Rectangle 3"/>
          <p:cNvSpPr>
            <a:spLocks noGrp="1" noChangeArrowheads="1"/>
          </p:cNvSpPr>
          <p:nvPr>
            <p:ph type="body" idx="4294967295"/>
          </p:nvPr>
        </p:nvSpPr>
        <p:spPr>
          <a:xfrm>
            <a:off x="228600" y="1295400"/>
            <a:ext cx="8763000" cy="4953000"/>
          </a:xfrm>
        </p:spPr>
        <p:txBody>
          <a:bodyPr/>
          <a:lstStyle/>
          <a:p>
            <a:pPr lvl="1" algn="ctr" eaLnBrk="1" hangingPunct="1">
              <a:buClr>
                <a:srgbClr val="FFCC66"/>
              </a:buClr>
              <a:buFont typeface="Wingdings" pitchFamily="2" charset="2"/>
              <a:buNone/>
              <a:defRPr/>
            </a:pPr>
            <a:r>
              <a:rPr lang="it-IT" sz="2400" dirty="0">
                <a:latin typeface="Calibri" pitchFamily="34" charset="0"/>
                <a:ea typeface="ＭＳ Ｐゴシック"/>
              </a:rPr>
              <a:t>Studi di Coorte e Caso-Controllo analizzano associazioni tra </a:t>
            </a:r>
            <a:r>
              <a:rPr lang="it-IT" sz="2400" b="1" dirty="0">
                <a:solidFill>
                  <a:srgbClr val="800000"/>
                </a:solidFill>
                <a:effectLst>
                  <a:outerShdw blurRad="38100" dist="38100" dir="2700000" algn="tl">
                    <a:srgbClr val="C0C0C0"/>
                  </a:outerShdw>
                </a:effectLst>
                <a:latin typeface="Calibri" pitchFamily="34" charset="0"/>
                <a:ea typeface="ＭＳ Ｐゴシック"/>
              </a:rPr>
              <a:t>ESPOSIZIONI</a:t>
            </a:r>
            <a:r>
              <a:rPr lang="it-IT" sz="2400" dirty="0">
                <a:latin typeface="Calibri" pitchFamily="34" charset="0"/>
                <a:ea typeface="ＭＳ Ｐゴシック"/>
              </a:rPr>
              <a:t> e </a:t>
            </a:r>
            <a:r>
              <a:rPr lang="it-IT" sz="2400" b="1" dirty="0">
                <a:solidFill>
                  <a:srgbClr val="800000"/>
                </a:solidFill>
                <a:effectLst>
                  <a:outerShdw blurRad="38100" dist="38100" dir="2700000" algn="tl">
                    <a:srgbClr val="C0C0C0"/>
                  </a:outerShdw>
                </a:effectLst>
                <a:latin typeface="Calibri" pitchFamily="34" charset="0"/>
                <a:ea typeface="ＭＳ Ｐゴシック"/>
              </a:rPr>
              <a:t>OUTCOME</a:t>
            </a:r>
            <a:r>
              <a:rPr lang="it-IT" sz="2400" dirty="0">
                <a:solidFill>
                  <a:srgbClr val="800000"/>
                </a:solidFill>
                <a:latin typeface="Calibri" pitchFamily="34" charset="0"/>
                <a:ea typeface="ＭＳ Ｐゴシック"/>
              </a:rPr>
              <a:t> , </a:t>
            </a:r>
            <a:r>
              <a:rPr lang="it-IT" sz="2400" dirty="0">
                <a:latin typeface="Calibri" pitchFamily="34" charset="0"/>
                <a:ea typeface="ＭＳ Ｐゴシック"/>
              </a:rPr>
              <a:t>tenendo conto dell’aspetto temporale</a:t>
            </a:r>
          </a:p>
          <a:p>
            <a:pPr lvl="1" algn="ctr" eaLnBrk="1" hangingPunct="1">
              <a:buClr>
                <a:srgbClr val="FFCC66"/>
              </a:buClr>
              <a:buFont typeface="Wingdings" pitchFamily="2" charset="2"/>
              <a:buChar char="Ø"/>
              <a:defRPr/>
            </a:pPr>
            <a:endParaRPr lang="it-IT" sz="2400" dirty="0">
              <a:latin typeface="Calibri" pitchFamily="34" charset="0"/>
              <a:ea typeface="ＭＳ Ｐゴシック"/>
            </a:endParaRPr>
          </a:p>
          <a:p>
            <a:pPr eaLnBrk="1" hangingPunct="1">
              <a:buClr>
                <a:srgbClr val="FFCC66"/>
              </a:buClr>
              <a:buFont typeface="Wingdings" pitchFamily="2" charset="2"/>
              <a:buChar char="Ø"/>
              <a:defRPr/>
            </a:pPr>
            <a:r>
              <a:rPr lang="it-IT" sz="2400" b="1" dirty="0">
                <a:solidFill>
                  <a:srgbClr val="800000"/>
                </a:solidFill>
                <a:effectLst>
                  <a:outerShdw blurRad="38100" dist="38100" dir="2700000" algn="tl">
                    <a:srgbClr val="C0C0C0"/>
                  </a:outerShdw>
                </a:effectLst>
                <a:latin typeface="Calibri" pitchFamily="34" charset="0"/>
                <a:ea typeface="ＭＳ Ｐゴシック"/>
              </a:rPr>
              <a:t>Studi di Coorte</a:t>
            </a:r>
            <a:r>
              <a:rPr lang="it-IT" sz="2400" dirty="0">
                <a:solidFill>
                  <a:srgbClr val="800000"/>
                </a:solidFill>
                <a:effectLst>
                  <a:outerShdw blurRad="38100" dist="38100" dir="2700000" algn="tl">
                    <a:srgbClr val="C0C0C0"/>
                  </a:outerShdw>
                </a:effectLst>
                <a:latin typeface="Calibri" pitchFamily="34" charset="0"/>
                <a:ea typeface="ＭＳ Ｐゴシック"/>
              </a:rPr>
              <a:t>: </a:t>
            </a:r>
            <a:r>
              <a:rPr lang="it-IT" sz="2400" dirty="0">
                <a:latin typeface="Calibri" pitchFamily="34" charset="0"/>
                <a:ea typeface="ＭＳ Ｐゴシック"/>
              </a:rPr>
              <a:t>I partecipanti allo studio sono campionati sulla base del loro stato di </a:t>
            </a:r>
            <a:r>
              <a:rPr lang="it-IT" sz="2400" dirty="0">
                <a:solidFill>
                  <a:srgbClr val="800000"/>
                </a:solidFill>
                <a:effectLst>
                  <a:outerShdw blurRad="38100" dist="38100" dir="2700000" algn="tl">
                    <a:srgbClr val="C0C0C0"/>
                  </a:outerShdw>
                </a:effectLst>
                <a:latin typeface="Calibri" pitchFamily="34" charset="0"/>
                <a:ea typeface="ＭＳ Ｐゴシック"/>
              </a:rPr>
              <a:t>esposizione</a:t>
            </a:r>
            <a:r>
              <a:rPr lang="it-IT" sz="2400" dirty="0">
                <a:latin typeface="Calibri" pitchFamily="34" charset="0"/>
                <a:ea typeface="ＭＳ Ｐゴシック"/>
              </a:rPr>
              <a:t> e seguiti (follow-up) nel tempo al fine di verificare l’occorrenza di uno o più </a:t>
            </a:r>
            <a:r>
              <a:rPr lang="it-IT" sz="2400" dirty="0" err="1">
                <a:solidFill>
                  <a:srgbClr val="800000"/>
                </a:solidFill>
                <a:effectLst>
                  <a:outerShdw blurRad="38100" dist="38100" dir="2700000" algn="tl">
                    <a:srgbClr val="C0C0C0"/>
                  </a:outerShdw>
                </a:effectLst>
                <a:latin typeface="Calibri" pitchFamily="34" charset="0"/>
                <a:ea typeface="ＭＳ Ｐゴシック"/>
              </a:rPr>
              <a:t>outcome</a:t>
            </a:r>
            <a:endParaRPr lang="it-IT" sz="2400" dirty="0">
              <a:solidFill>
                <a:srgbClr val="800000"/>
              </a:solidFill>
              <a:effectLst>
                <a:outerShdw blurRad="38100" dist="38100" dir="2700000" algn="tl">
                  <a:srgbClr val="C0C0C0"/>
                </a:outerShdw>
              </a:effectLst>
              <a:latin typeface="Calibri" pitchFamily="34" charset="0"/>
              <a:ea typeface="ＭＳ Ｐゴシック"/>
            </a:endParaRPr>
          </a:p>
          <a:p>
            <a:pPr eaLnBrk="1" hangingPunct="1">
              <a:buClr>
                <a:srgbClr val="FFCC66"/>
              </a:buClr>
              <a:buFont typeface="Wingdings" pitchFamily="2" charset="2"/>
              <a:buChar char="Ø"/>
              <a:defRPr/>
            </a:pPr>
            <a:endParaRPr lang="it-IT" sz="2400" dirty="0">
              <a:latin typeface="Calibri" pitchFamily="34" charset="0"/>
              <a:ea typeface="ＭＳ Ｐゴシック"/>
            </a:endParaRPr>
          </a:p>
          <a:p>
            <a:pPr eaLnBrk="1" hangingPunct="1">
              <a:buClr>
                <a:srgbClr val="FFCC66"/>
              </a:buClr>
              <a:buFont typeface="Wingdings" pitchFamily="2" charset="2"/>
              <a:buChar char="Ø"/>
              <a:defRPr/>
            </a:pPr>
            <a:r>
              <a:rPr lang="it-IT" sz="2400" b="1" dirty="0">
                <a:solidFill>
                  <a:srgbClr val="800000"/>
                </a:solidFill>
                <a:effectLst>
                  <a:outerShdw blurRad="38100" dist="38100" dir="2700000" algn="tl">
                    <a:srgbClr val="C0C0C0"/>
                  </a:outerShdw>
                </a:effectLst>
                <a:latin typeface="Calibri" pitchFamily="34" charset="0"/>
                <a:ea typeface="ＭＳ Ｐゴシック"/>
              </a:rPr>
              <a:t>Studi Caso-Controllo</a:t>
            </a:r>
            <a:r>
              <a:rPr lang="it-IT" sz="2400" dirty="0">
                <a:solidFill>
                  <a:srgbClr val="800000"/>
                </a:solidFill>
                <a:latin typeface="Calibri" pitchFamily="34" charset="0"/>
                <a:ea typeface="ＭＳ Ｐゴシック"/>
              </a:rPr>
              <a:t>: </a:t>
            </a:r>
            <a:r>
              <a:rPr lang="it-IT" sz="2400" dirty="0">
                <a:latin typeface="Calibri" pitchFamily="34" charset="0"/>
                <a:ea typeface="ＭＳ Ｐゴシック"/>
              </a:rPr>
              <a:t>I partecipanti allo studio sono campionati sulla base del loro </a:t>
            </a:r>
            <a:r>
              <a:rPr lang="it-IT" sz="2400" dirty="0" err="1">
                <a:solidFill>
                  <a:srgbClr val="800000"/>
                </a:solidFill>
                <a:effectLst>
                  <a:outerShdw blurRad="38100" dist="38100" dir="2700000" algn="tl">
                    <a:srgbClr val="C0C0C0"/>
                  </a:outerShdw>
                </a:effectLst>
                <a:latin typeface="Calibri" pitchFamily="34" charset="0"/>
                <a:ea typeface="ＭＳ Ｐゴシック"/>
              </a:rPr>
              <a:t>outcome</a:t>
            </a:r>
            <a:r>
              <a:rPr lang="it-IT" sz="2400" dirty="0">
                <a:latin typeface="Calibri" pitchFamily="34" charset="0"/>
                <a:ea typeface="ＭＳ Ｐゴシック"/>
              </a:rPr>
              <a:t> e vengono indagate in modo retrospettivo la presenza di una o più </a:t>
            </a:r>
            <a:r>
              <a:rPr lang="it-IT" sz="2400" dirty="0">
                <a:solidFill>
                  <a:srgbClr val="800000"/>
                </a:solidFill>
                <a:effectLst>
                  <a:outerShdw blurRad="38100" dist="38100" dir="2700000" algn="tl">
                    <a:srgbClr val="C0C0C0"/>
                  </a:outerShdw>
                </a:effectLst>
                <a:latin typeface="Calibri" pitchFamily="34" charset="0"/>
                <a:ea typeface="ＭＳ Ｐゴシック"/>
              </a:rPr>
              <a:t>esposizioni</a:t>
            </a:r>
            <a:r>
              <a:rPr lang="it-IT" sz="2400" b="1" dirty="0">
                <a:solidFill>
                  <a:schemeClr val="folHlink"/>
                </a:solidFill>
                <a:effectLst>
                  <a:outerShdw blurRad="38100" dist="38100" dir="2700000" algn="tl">
                    <a:srgbClr val="C0C0C0"/>
                  </a:outerShdw>
                </a:effectLst>
                <a:latin typeface="Calibri" pitchFamily="34" charset="0"/>
                <a:ea typeface="ＭＳ Ｐゴシック"/>
              </a:rPr>
              <a:t> </a:t>
            </a:r>
            <a:r>
              <a:rPr lang="it-IT" sz="2400" dirty="0">
                <a:latin typeface="Calibri" pitchFamily="34" charset="0"/>
                <a:ea typeface="ＭＳ Ｐゴシック"/>
              </a:rPr>
              <a:t>specifiche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di Coorte</a:t>
            </a:r>
            <a:endParaRPr lang="en-US" altLang="it-IT" sz="4400" b="1">
              <a:solidFill>
                <a:schemeClr val="bg1"/>
              </a:solidFill>
              <a:latin typeface="Calibri" panose="020F0502020204030204" pitchFamily="34" charset="0"/>
            </a:endParaRPr>
          </a:p>
        </p:txBody>
      </p:sp>
      <p:sp>
        <p:nvSpPr>
          <p:cNvPr id="128003" name="Line 3"/>
          <p:cNvSpPr>
            <a:spLocks noChangeShapeType="1"/>
          </p:cNvSpPr>
          <p:nvPr/>
        </p:nvSpPr>
        <p:spPr bwMode="auto">
          <a:xfrm>
            <a:off x="381000" y="9220200"/>
            <a:ext cx="63738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8004" name="AutoShape 21"/>
          <p:cNvSpPr>
            <a:spLocks noChangeArrowheads="1"/>
          </p:cNvSpPr>
          <p:nvPr/>
        </p:nvSpPr>
        <p:spPr bwMode="auto">
          <a:xfrm>
            <a:off x="1577975" y="2135188"/>
            <a:ext cx="2155825" cy="1439862"/>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2800" b="1">
                <a:solidFill>
                  <a:schemeClr val="accent2"/>
                </a:solidFill>
              </a:rPr>
              <a:t>COORTE</a:t>
            </a:r>
          </a:p>
          <a:p>
            <a:pPr algn="ctr" eaLnBrk="1" hangingPunct="1">
              <a:spcBef>
                <a:spcPct val="50000"/>
              </a:spcBef>
              <a:buFontTx/>
              <a:buNone/>
            </a:pPr>
            <a:r>
              <a:rPr lang="it-IT" altLang="it-IT" sz="2000" b="1">
                <a:solidFill>
                  <a:schemeClr val="accent2"/>
                </a:solidFill>
              </a:rPr>
              <a:t>(esposizione)</a:t>
            </a:r>
            <a:endParaRPr lang="it-IT" altLang="it-IT" sz="1600" b="1">
              <a:solidFill>
                <a:schemeClr val="accent2"/>
              </a:solidFill>
            </a:endParaRPr>
          </a:p>
        </p:txBody>
      </p:sp>
      <p:sp>
        <p:nvSpPr>
          <p:cNvPr id="128005" name="AutoShape 22"/>
          <p:cNvSpPr>
            <a:spLocks noChangeArrowheads="1"/>
          </p:cNvSpPr>
          <p:nvPr/>
        </p:nvSpPr>
        <p:spPr bwMode="auto">
          <a:xfrm>
            <a:off x="5006975" y="2133600"/>
            <a:ext cx="2155825" cy="1439863"/>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2800" b="1">
                <a:solidFill>
                  <a:srgbClr val="FF0000"/>
                </a:solidFill>
              </a:rPr>
              <a:t>EVENTO</a:t>
            </a:r>
          </a:p>
          <a:p>
            <a:pPr algn="ctr" eaLnBrk="1" hangingPunct="1">
              <a:spcBef>
                <a:spcPct val="50000"/>
              </a:spcBef>
              <a:buFontTx/>
              <a:buNone/>
            </a:pPr>
            <a:r>
              <a:rPr lang="it-IT" altLang="it-IT" sz="2000" b="1">
                <a:solidFill>
                  <a:srgbClr val="FF0000"/>
                </a:solidFill>
              </a:rPr>
              <a:t>(confronto)</a:t>
            </a:r>
            <a:endParaRPr lang="it-IT" altLang="it-IT" sz="1600" b="1">
              <a:solidFill>
                <a:srgbClr val="FF0000"/>
              </a:solidFill>
            </a:endParaRPr>
          </a:p>
        </p:txBody>
      </p:sp>
      <p:cxnSp>
        <p:nvCxnSpPr>
          <p:cNvPr id="128006" name="AutoShape 23"/>
          <p:cNvCxnSpPr>
            <a:cxnSpLocks noChangeShapeType="1"/>
            <a:stCxn id="128004" idx="3"/>
            <a:endCxn id="128005" idx="1"/>
          </p:cNvCxnSpPr>
          <p:nvPr/>
        </p:nvCxnSpPr>
        <p:spPr bwMode="auto">
          <a:xfrm flipV="1">
            <a:off x="3762375" y="2854325"/>
            <a:ext cx="1216025" cy="1588"/>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8007" name="Text Box 24"/>
          <p:cNvSpPr txBox="1">
            <a:spLocks noChangeArrowheads="1"/>
          </p:cNvSpPr>
          <p:nvPr/>
        </p:nvSpPr>
        <p:spPr bwMode="auto">
          <a:xfrm>
            <a:off x="3714750" y="2371725"/>
            <a:ext cx="1371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2200" b="1"/>
              <a:t>tempo</a:t>
            </a:r>
          </a:p>
        </p:txBody>
      </p:sp>
      <p:sp>
        <p:nvSpPr>
          <p:cNvPr id="128008" name="Text Box 25"/>
          <p:cNvSpPr txBox="1">
            <a:spLocks noChangeArrowheads="1"/>
          </p:cNvSpPr>
          <p:nvPr/>
        </p:nvSpPr>
        <p:spPr bwMode="auto">
          <a:xfrm>
            <a:off x="427038" y="3841750"/>
            <a:ext cx="845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Wingdings" panose="05000000000000000000" pitchFamily="2" charset="2"/>
              <a:buChar char="Ø"/>
            </a:pPr>
            <a:r>
              <a:rPr lang="it-IT" altLang="it-IT" sz="2000">
                <a:latin typeface="Calibri" panose="020F0502020204030204" pitchFamily="34" charset="0"/>
              </a:rPr>
              <a:t>Identificazione di un gruppo di persone le quali vengono classificate sulla base del loro stato di </a:t>
            </a:r>
            <a:r>
              <a:rPr lang="it-IT" altLang="it-IT" sz="2000" b="1">
                <a:solidFill>
                  <a:srgbClr val="800000"/>
                </a:solidFill>
                <a:latin typeface="Calibri" panose="020F0502020204030204" pitchFamily="34" charset="0"/>
              </a:rPr>
              <a:t>esposizione</a:t>
            </a:r>
            <a:r>
              <a:rPr lang="it-IT" altLang="it-IT" sz="2000">
                <a:latin typeface="Calibri" panose="020F0502020204030204" pitchFamily="34" charset="0"/>
              </a:rPr>
              <a:t>.</a:t>
            </a:r>
          </a:p>
          <a:p>
            <a:pPr eaLnBrk="1" hangingPunct="1">
              <a:spcBef>
                <a:spcPct val="50000"/>
              </a:spcBef>
              <a:buFont typeface="Wingdings" panose="05000000000000000000" pitchFamily="2" charset="2"/>
              <a:buChar char="Ø"/>
            </a:pPr>
            <a:r>
              <a:rPr lang="it-IT" altLang="it-IT" sz="2000">
                <a:latin typeface="Calibri" panose="020F0502020204030204" pitchFamily="34" charset="0"/>
              </a:rPr>
              <a:t>La coorte è poi seguita nel tempo (</a:t>
            </a:r>
            <a:r>
              <a:rPr lang="it-IT" altLang="it-IT" sz="2000" b="1">
                <a:solidFill>
                  <a:srgbClr val="800000"/>
                </a:solidFill>
                <a:latin typeface="Calibri" panose="020F0502020204030204" pitchFamily="34" charset="0"/>
              </a:rPr>
              <a:t>follow-up</a:t>
            </a:r>
            <a:r>
              <a:rPr lang="it-IT" altLang="it-IT" sz="2000">
                <a:latin typeface="Calibri" panose="020F0502020204030204" pitchFamily="34" charset="0"/>
              </a:rPr>
              <a:t>) per accertare l'insorgenza di malattie di interesse, in modo che ad ogni informazione di esposizione a priori possa essere associata la successiva malattia. </a:t>
            </a:r>
          </a:p>
          <a:p>
            <a:pPr eaLnBrk="1" hangingPunct="1">
              <a:spcBef>
                <a:spcPct val="50000"/>
              </a:spcBef>
              <a:buFont typeface="Wingdings" panose="05000000000000000000" pitchFamily="2" charset="2"/>
              <a:buChar char="Ø"/>
            </a:pPr>
            <a:r>
              <a:rPr lang="it-IT" altLang="it-IT" sz="2000">
                <a:latin typeface="Calibri" panose="020F0502020204030204" pitchFamily="34" charset="0"/>
              </a:rPr>
              <a:t>Calcolo dell’</a:t>
            </a:r>
            <a:r>
              <a:rPr lang="it-IT" altLang="it-IT" sz="2000" b="1">
                <a:solidFill>
                  <a:srgbClr val="800000"/>
                </a:solidFill>
                <a:latin typeface="Calibri" panose="020F0502020204030204" pitchFamily="34" charset="0"/>
              </a:rPr>
              <a:t>incidenza </a:t>
            </a:r>
            <a:r>
              <a:rPr lang="it-IT" altLang="it-IT" sz="2000">
                <a:latin typeface="Calibri" panose="020F0502020204030204" pitchFamily="34" charset="0"/>
              </a:rPr>
              <a:t>dell’evento (outcome) in ciascun gruppo e confronto fra esse. </a:t>
            </a:r>
          </a:p>
        </p:txBody>
      </p:sp>
      <p:sp>
        <p:nvSpPr>
          <p:cNvPr id="128009" name="Rettangolo 1"/>
          <p:cNvSpPr>
            <a:spLocks noChangeArrowheads="1"/>
          </p:cNvSpPr>
          <p:nvPr/>
        </p:nvSpPr>
        <p:spPr bwMode="auto">
          <a:xfrm>
            <a:off x="407988" y="11049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
                <a:srgbClr val="990033"/>
              </a:buClr>
              <a:buFontTx/>
              <a:buNone/>
            </a:pPr>
            <a:r>
              <a:rPr lang="it-IT" altLang="it-IT" sz="1800" b="1">
                <a:solidFill>
                  <a:srgbClr val="800000"/>
                </a:solidFill>
                <a:latin typeface="Calibri" panose="020F0502020204030204" pitchFamily="34" charset="0"/>
              </a:rPr>
              <a:t>A cohort is “a designated group of person who are followed or traced over a period of time” [Last JM. A dictionary of Epidemiology]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533400"/>
            <a:ext cx="8229600" cy="1143000"/>
          </a:xfrm>
        </p:spPr>
        <p:txBody>
          <a:bodyPr/>
          <a:lstStyle/>
          <a:p>
            <a:r>
              <a:rPr lang="it-IT" altLang="it-IT" sz="4000">
                <a:solidFill>
                  <a:srgbClr val="C00000"/>
                </a:solidFill>
              </a:rPr>
              <a:t>Difficoltà nella valutazione delle esposizioni</a:t>
            </a:r>
          </a:p>
        </p:txBody>
      </p:sp>
      <p:sp>
        <p:nvSpPr>
          <p:cNvPr id="48131" name="Rectangle 3"/>
          <p:cNvSpPr>
            <a:spLocks noGrp="1" noChangeArrowheads="1"/>
          </p:cNvSpPr>
          <p:nvPr>
            <p:ph type="body" idx="1"/>
          </p:nvPr>
        </p:nvSpPr>
        <p:spPr>
          <a:xfrm>
            <a:off x="457200" y="1684338"/>
            <a:ext cx="8458200" cy="4335462"/>
          </a:xfrm>
        </p:spPr>
        <p:txBody>
          <a:bodyPr/>
          <a:lstStyle/>
          <a:p>
            <a:pPr marL="0" indent="0">
              <a:buFontTx/>
              <a:buNone/>
            </a:pPr>
            <a:endParaRPr lang="it-IT" altLang="it-IT" dirty="0"/>
          </a:p>
          <a:p>
            <a:pPr lvl="1"/>
            <a:r>
              <a:rPr lang="it-IT" altLang="it-IT" dirty="0"/>
              <a:t>esposizioni complesse e contemporanee</a:t>
            </a:r>
          </a:p>
          <a:p>
            <a:pPr lvl="1"/>
            <a:r>
              <a:rPr lang="it-IT" altLang="it-IT" dirty="0"/>
              <a:t>cambiamenti temporali nella esposizione</a:t>
            </a:r>
          </a:p>
          <a:p>
            <a:pPr lvl="1"/>
            <a:r>
              <a:rPr lang="it-IT" altLang="it-IT" dirty="0"/>
              <a:t>misure dirette spesso non disponibili</a:t>
            </a:r>
          </a:p>
          <a:p>
            <a:pPr lvl="1"/>
            <a:r>
              <a:rPr lang="it-IT" altLang="it-IT" dirty="0"/>
              <a:t>uso di surrogati (validità poco nota)</a:t>
            </a:r>
          </a:p>
          <a:p>
            <a:pPr lvl="1"/>
            <a:r>
              <a:rPr lang="it-IT" altLang="it-IT" dirty="0"/>
              <a:t>Parametri: durata, intensità, esposizione cumulativa</a:t>
            </a:r>
          </a:p>
          <a:p>
            <a:pPr lvl="1"/>
            <a:r>
              <a:rPr lang="it-IT" altLang="it-IT" dirty="0"/>
              <a:t>Relazione dose-risposta complessa (lineare, non lineare, presenza di “soglia”)</a:t>
            </a:r>
          </a:p>
          <a:p>
            <a:pPr lvl="1"/>
            <a:endParaRPr lang="it-IT" alt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di Coorte</a:t>
            </a:r>
            <a:endParaRPr lang="en-US" altLang="it-IT" sz="4400" b="1">
              <a:solidFill>
                <a:schemeClr val="bg1"/>
              </a:solidFill>
              <a:latin typeface="Calibri" panose="020F0502020204030204" pitchFamily="34" charset="0"/>
            </a:endParaRPr>
          </a:p>
        </p:txBody>
      </p:sp>
      <p:sp>
        <p:nvSpPr>
          <p:cNvPr id="130051" name="Line 25"/>
          <p:cNvSpPr>
            <a:spLocks noChangeShapeType="1"/>
          </p:cNvSpPr>
          <p:nvPr/>
        </p:nvSpPr>
        <p:spPr bwMode="auto">
          <a:xfrm>
            <a:off x="381000" y="9220200"/>
            <a:ext cx="63738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0052" name="AutoShape 26"/>
          <p:cNvSpPr>
            <a:spLocks noChangeArrowheads="1"/>
          </p:cNvSpPr>
          <p:nvPr/>
        </p:nvSpPr>
        <p:spPr bwMode="auto">
          <a:xfrm>
            <a:off x="2286000" y="1247775"/>
            <a:ext cx="1216025" cy="623888"/>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2800" b="1">
                <a:latin typeface="Calibri" panose="020F0502020204030204" pitchFamily="34" charset="0"/>
              </a:rPr>
              <a:t>N</a:t>
            </a:r>
          </a:p>
        </p:txBody>
      </p:sp>
      <p:sp>
        <p:nvSpPr>
          <p:cNvPr id="130053" name="AutoShape 27"/>
          <p:cNvSpPr>
            <a:spLocks noChangeArrowheads="1"/>
          </p:cNvSpPr>
          <p:nvPr/>
        </p:nvSpPr>
        <p:spPr bwMode="auto">
          <a:xfrm>
            <a:off x="3175000" y="2362200"/>
            <a:ext cx="2159000" cy="1439863"/>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400" b="1">
                <a:latin typeface="Calibri" panose="020F0502020204030204" pitchFamily="34" charset="0"/>
              </a:rPr>
              <a:t>Individui liberi dalla malattia e a rischio di contrarla</a:t>
            </a:r>
          </a:p>
        </p:txBody>
      </p:sp>
      <p:sp>
        <p:nvSpPr>
          <p:cNvPr id="130054" name="AutoShape 28"/>
          <p:cNvSpPr>
            <a:spLocks noChangeArrowheads="1"/>
          </p:cNvSpPr>
          <p:nvPr/>
        </p:nvSpPr>
        <p:spPr bwMode="auto">
          <a:xfrm>
            <a:off x="2035175" y="4600575"/>
            <a:ext cx="1230313" cy="384175"/>
          </a:xfrm>
          <a:prstGeom prst="roundRect">
            <a:avLst>
              <a:gd name="adj" fmla="val 16667"/>
            </a:avLst>
          </a:prstGeom>
          <a:noFill/>
          <a:ln w="571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1400" b="1">
                <a:solidFill>
                  <a:schemeClr val="accent2"/>
                </a:solidFill>
                <a:latin typeface="Calibri" panose="020F0502020204030204" pitchFamily="34" charset="0"/>
              </a:rPr>
              <a:t>C</a:t>
            </a:r>
            <a:r>
              <a:rPr lang="it-IT" altLang="it-IT" sz="1400" b="1" baseline="-25000">
                <a:solidFill>
                  <a:schemeClr val="accent2"/>
                </a:solidFill>
                <a:latin typeface="Calibri" panose="020F0502020204030204" pitchFamily="34" charset="0"/>
              </a:rPr>
              <a:t>0</a:t>
            </a:r>
            <a:endParaRPr lang="it-IT" altLang="it-IT" sz="1400" b="1">
              <a:solidFill>
                <a:schemeClr val="accent2"/>
              </a:solidFill>
              <a:latin typeface="Calibri" panose="020F0502020204030204" pitchFamily="34" charset="0"/>
            </a:endParaRPr>
          </a:p>
        </p:txBody>
      </p:sp>
      <p:sp>
        <p:nvSpPr>
          <p:cNvPr id="130055" name="AutoShape 29"/>
          <p:cNvSpPr>
            <a:spLocks noChangeArrowheads="1"/>
          </p:cNvSpPr>
          <p:nvPr/>
        </p:nvSpPr>
        <p:spPr bwMode="auto">
          <a:xfrm>
            <a:off x="2035175" y="6367463"/>
            <a:ext cx="1230313" cy="384175"/>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1400" b="1">
                <a:solidFill>
                  <a:srgbClr val="CC0000"/>
                </a:solidFill>
                <a:latin typeface="Calibri" panose="020F0502020204030204" pitchFamily="34" charset="0"/>
              </a:rPr>
              <a:t>M</a:t>
            </a:r>
            <a:r>
              <a:rPr lang="it-IT" altLang="it-IT" sz="1400" b="1" baseline="-25000">
                <a:solidFill>
                  <a:srgbClr val="CC0000"/>
                </a:solidFill>
                <a:latin typeface="Calibri" panose="020F0502020204030204" pitchFamily="34" charset="0"/>
              </a:rPr>
              <a:t>1</a:t>
            </a:r>
            <a:endParaRPr lang="it-IT" altLang="it-IT" sz="1400" b="1">
              <a:solidFill>
                <a:schemeClr val="accent2"/>
              </a:solidFill>
              <a:latin typeface="Calibri" panose="020F0502020204030204" pitchFamily="34" charset="0"/>
            </a:endParaRPr>
          </a:p>
        </p:txBody>
      </p:sp>
      <p:sp>
        <p:nvSpPr>
          <p:cNvPr id="130056" name="AutoShape 30"/>
          <p:cNvSpPr>
            <a:spLocks noChangeArrowheads="1"/>
          </p:cNvSpPr>
          <p:nvPr/>
        </p:nvSpPr>
        <p:spPr bwMode="auto">
          <a:xfrm>
            <a:off x="5232400" y="6362700"/>
            <a:ext cx="1230313" cy="384175"/>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1400" b="1">
                <a:solidFill>
                  <a:srgbClr val="CC0000"/>
                </a:solidFill>
                <a:latin typeface="Calibri" panose="020F0502020204030204" pitchFamily="34" charset="0"/>
              </a:rPr>
              <a:t>M</a:t>
            </a:r>
            <a:r>
              <a:rPr lang="it-IT" altLang="it-IT" sz="1400" b="1" baseline="-25000">
                <a:solidFill>
                  <a:srgbClr val="CC0000"/>
                </a:solidFill>
                <a:latin typeface="Calibri" panose="020F0502020204030204" pitchFamily="34" charset="0"/>
              </a:rPr>
              <a:t>1</a:t>
            </a:r>
            <a:endParaRPr lang="it-IT" altLang="it-IT" sz="1400" b="1">
              <a:solidFill>
                <a:schemeClr val="accent2"/>
              </a:solidFill>
              <a:latin typeface="Calibri" panose="020F0502020204030204" pitchFamily="34" charset="0"/>
            </a:endParaRPr>
          </a:p>
        </p:txBody>
      </p:sp>
      <p:sp>
        <p:nvSpPr>
          <p:cNvPr id="130057" name="AutoShape 31"/>
          <p:cNvSpPr>
            <a:spLocks noChangeArrowheads="1"/>
          </p:cNvSpPr>
          <p:nvPr/>
        </p:nvSpPr>
        <p:spPr bwMode="auto">
          <a:xfrm>
            <a:off x="5235575" y="4600575"/>
            <a:ext cx="1230313" cy="384175"/>
          </a:xfrm>
          <a:prstGeom prst="roundRect">
            <a:avLst>
              <a:gd name="adj" fmla="val 16667"/>
            </a:avLst>
          </a:prstGeom>
          <a:noFill/>
          <a:ln w="571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1400" b="1">
                <a:solidFill>
                  <a:schemeClr val="accent2"/>
                </a:solidFill>
                <a:latin typeface="Calibri" panose="020F0502020204030204" pitchFamily="34" charset="0"/>
              </a:rPr>
              <a:t>C</a:t>
            </a:r>
            <a:r>
              <a:rPr lang="it-IT" altLang="it-IT" sz="1400" b="1" baseline="-25000">
                <a:solidFill>
                  <a:schemeClr val="accent2"/>
                </a:solidFill>
                <a:latin typeface="Calibri" panose="020F0502020204030204" pitchFamily="34" charset="0"/>
              </a:rPr>
              <a:t>1</a:t>
            </a:r>
            <a:endParaRPr lang="it-IT" altLang="it-IT" sz="1400" b="1">
              <a:solidFill>
                <a:schemeClr val="accent2"/>
              </a:solidFill>
              <a:latin typeface="Calibri" panose="020F0502020204030204" pitchFamily="34" charset="0"/>
            </a:endParaRPr>
          </a:p>
        </p:txBody>
      </p:sp>
      <p:cxnSp>
        <p:nvCxnSpPr>
          <p:cNvPr id="130058" name="AutoShape 32"/>
          <p:cNvCxnSpPr>
            <a:cxnSpLocks noChangeShapeType="1"/>
            <a:stCxn id="130053" idx="2"/>
            <a:endCxn id="130054" idx="0"/>
          </p:cNvCxnSpPr>
          <p:nvPr/>
        </p:nvCxnSpPr>
        <p:spPr bwMode="auto">
          <a:xfrm flipH="1">
            <a:off x="2651125" y="3830638"/>
            <a:ext cx="1603375" cy="741362"/>
          </a:xfrm>
          <a:prstGeom prst="straightConnector1">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130059" name="AutoShape 33"/>
          <p:cNvCxnSpPr>
            <a:cxnSpLocks noChangeShapeType="1"/>
            <a:stCxn id="130053" idx="2"/>
            <a:endCxn id="130057" idx="0"/>
          </p:cNvCxnSpPr>
          <p:nvPr/>
        </p:nvCxnSpPr>
        <p:spPr bwMode="auto">
          <a:xfrm>
            <a:off x="4254500" y="3830638"/>
            <a:ext cx="1597025" cy="741362"/>
          </a:xfrm>
          <a:prstGeom prst="straightConnector1">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130060" name="AutoShape 34"/>
          <p:cNvCxnSpPr>
            <a:cxnSpLocks noChangeShapeType="1"/>
            <a:stCxn id="130052" idx="2"/>
            <a:endCxn id="130053" idx="0"/>
          </p:cNvCxnSpPr>
          <p:nvPr/>
        </p:nvCxnSpPr>
        <p:spPr bwMode="auto">
          <a:xfrm>
            <a:off x="2894013" y="1900238"/>
            <a:ext cx="1360487" cy="433387"/>
          </a:xfrm>
          <a:prstGeom prst="straightConnector1">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cxnSp>
      <p:sp>
        <p:nvSpPr>
          <p:cNvPr id="130061" name="AutoShape 35"/>
          <p:cNvSpPr>
            <a:spLocks noChangeArrowheads="1"/>
          </p:cNvSpPr>
          <p:nvPr/>
        </p:nvSpPr>
        <p:spPr bwMode="auto">
          <a:xfrm>
            <a:off x="511175" y="2363788"/>
            <a:ext cx="2159000" cy="1439862"/>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400" b="1">
                <a:latin typeface="Calibri" panose="020F0502020204030204" pitchFamily="34" charset="0"/>
              </a:rPr>
              <a:t>Individui affetti dalla malattia e/o esenti dal rischio di contrarla</a:t>
            </a:r>
          </a:p>
        </p:txBody>
      </p:sp>
      <p:cxnSp>
        <p:nvCxnSpPr>
          <p:cNvPr id="130062" name="AutoShape 36"/>
          <p:cNvCxnSpPr>
            <a:cxnSpLocks noChangeShapeType="1"/>
            <a:stCxn id="130052" idx="2"/>
            <a:endCxn id="130061" idx="0"/>
          </p:cNvCxnSpPr>
          <p:nvPr/>
        </p:nvCxnSpPr>
        <p:spPr bwMode="auto">
          <a:xfrm flipH="1">
            <a:off x="1590675" y="1900238"/>
            <a:ext cx="1303338" cy="434975"/>
          </a:xfrm>
          <a:prstGeom prst="straightConnector1">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130063" name="AutoShape 37"/>
          <p:cNvCxnSpPr>
            <a:cxnSpLocks noChangeShapeType="1"/>
            <a:stCxn id="130054" idx="2"/>
            <a:endCxn id="130055" idx="0"/>
          </p:cNvCxnSpPr>
          <p:nvPr/>
        </p:nvCxnSpPr>
        <p:spPr bwMode="auto">
          <a:xfrm>
            <a:off x="2651125" y="5013325"/>
            <a:ext cx="0" cy="1325563"/>
          </a:xfrm>
          <a:prstGeom prst="straightConnector1">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cxnSp>
      <p:cxnSp>
        <p:nvCxnSpPr>
          <p:cNvPr id="130064" name="AutoShape 38"/>
          <p:cNvCxnSpPr>
            <a:cxnSpLocks noChangeShapeType="1"/>
            <a:stCxn id="130057" idx="2"/>
            <a:endCxn id="130056" idx="0"/>
          </p:cNvCxnSpPr>
          <p:nvPr/>
        </p:nvCxnSpPr>
        <p:spPr bwMode="auto">
          <a:xfrm flipH="1">
            <a:off x="5848350" y="5013325"/>
            <a:ext cx="3175" cy="1320800"/>
          </a:xfrm>
          <a:prstGeom prst="straightConnector1">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cxnSp>
      <p:sp>
        <p:nvSpPr>
          <p:cNvPr id="130065" name="Text Box 39"/>
          <p:cNvSpPr txBox="1">
            <a:spLocks noChangeArrowheads="1"/>
          </p:cNvSpPr>
          <p:nvPr/>
        </p:nvSpPr>
        <p:spPr bwMode="auto">
          <a:xfrm>
            <a:off x="3352800" y="4356100"/>
            <a:ext cx="1752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1400" b="1">
                <a:latin typeface="Calibri" panose="020F0502020204030204" pitchFamily="34" charset="0"/>
              </a:rPr>
              <a:t>Classificazione in base alla caratteristica </a:t>
            </a:r>
            <a:r>
              <a:rPr lang="it-IT" altLang="it-IT" sz="1400" b="1">
                <a:solidFill>
                  <a:schemeClr val="accent2"/>
                </a:solidFill>
                <a:latin typeface="Calibri" panose="020F0502020204030204" pitchFamily="34" charset="0"/>
              </a:rPr>
              <a:t>C</a:t>
            </a:r>
            <a:endParaRPr lang="it-IT" altLang="it-IT" sz="1400" b="1">
              <a:latin typeface="Calibri" panose="020F0502020204030204" pitchFamily="34" charset="0"/>
            </a:endParaRPr>
          </a:p>
        </p:txBody>
      </p:sp>
      <p:sp>
        <p:nvSpPr>
          <p:cNvPr id="130066" name="Text Box 40"/>
          <p:cNvSpPr txBox="1">
            <a:spLocks noChangeArrowheads="1"/>
          </p:cNvSpPr>
          <p:nvPr/>
        </p:nvSpPr>
        <p:spPr bwMode="auto">
          <a:xfrm>
            <a:off x="3200400" y="5543550"/>
            <a:ext cx="2133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1400" b="1">
                <a:latin typeface="Calibri" panose="020F0502020204030204" pitchFamily="34" charset="0"/>
              </a:rPr>
              <a:t>Conteggio del numero di individui che sperimentano la malattia </a:t>
            </a:r>
            <a:r>
              <a:rPr lang="it-IT" altLang="it-IT" sz="1400" b="1">
                <a:solidFill>
                  <a:srgbClr val="FF0000"/>
                </a:solidFill>
                <a:latin typeface="Calibri" panose="020F0502020204030204" pitchFamily="34" charset="0"/>
              </a:rPr>
              <a:t>M</a:t>
            </a:r>
            <a:r>
              <a:rPr lang="it-IT" altLang="it-IT" sz="1400" b="1">
                <a:latin typeface="Calibri" panose="020F0502020204030204" pitchFamily="34" charset="0"/>
              </a:rPr>
              <a:t> durante il follow-up</a:t>
            </a:r>
          </a:p>
        </p:txBody>
      </p:sp>
      <p:sp>
        <p:nvSpPr>
          <p:cNvPr id="130067" name="Text Box 41"/>
          <p:cNvSpPr txBox="1">
            <a:spLocks noChangeArrowheads="1"/>
          </p:cNvSpPr>
          <p:nvPr/>
        </p:nvSpPr>
        <p:spPr bwMode="auto">
          <a:xfrm>
            <a:off x="3505200" y="11430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FontTx/>
              <a:buNone/>
            </a:pPr>
            <a:r>
              <a:rPr lang="it-IT" altLang="it-IT" sz="2000" b="1">
                <a:latin typeface="Calibri" panose="020F0502020204030204" pitchFamily="34" charset="0"/>
              </a:rPr>
              <a:t>popolazione bersaglio</a:t>
            </a:r>
          </a:p>
        </p:txBody>
      </p:sp>
      <p:sp>
        <p:nvSpPr>
          <p:cNvPr id="130068" name="Text Box 42"/>
          <p:cNvSpPr txBox="1">
            <a:spLocks noChangeArrowheads="1"/>
          </p:cNvSpPr>
          <p:nvPr/>
        </p:nvSpPr>
        <p:spPr bwMode="auto">
          <a:xfrm>
            <a:off x="4876800" y="2819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FontTx/>
              <a:buNone/>
            </a:pPr>
            <a:r>
              <a:rPr lang="it-IT" altLang="it-IT" sz="1400" b="1">
                <a:latin typeface="Calibri" panose="020F0502020204030204" pitchFamily="34" charset="0"/>
              </a:rPr>
              <a:t>COORTE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gn="l"/>
            <a:r>
              <a:rPr lang="it-IT" altLang="it-IT" sz="3200" b="1">
                <a:solidFill>
                  <a:srgbClr val="800000"/>
                </a:solidFill>
                <a:latin typeface="Calibri" panose="020F0502020204030204" pitchFamily="34" charset="0"/>
              </a:rPr>
              <a:t>1. Definizione della coorte: scelta della base dello studio</a:t>
            </a:r>
            <a:endParaRPr lang="en-US" altLang="it-IT" sz="3200" b="1">
              <a:solidFill>
                <a:srgbClr val="800000"/>
              </a:solidFill>
              <a:latin typeface="Calibri" panose="020F0502020204030204" pitchFamily="34" charset="0"/>
            </a:endParaRPr>
          </a:p>
        </p:txBody>
      </p:sp>
      <p:sp>
        <p:nvSpPr>
          <p:cNvPr id="41987" name="Rectangle 3"/>
          <p:cNvSpPr>
            <a:spLocks noGrp="1" noChangeArrowheads="1"/>
          </p:cNvSpPr>
          <p:nvPr>
            <p:ph type="body" idx="1"/>
          </p:nvPr>
        </p:nvSpPr>
        <p:spPr/>
        <p:txBody>
          <a:bodyPr/>
          <a:lstStyle/>
          <a:p>
            <a:pPr marL="0" indent="0">
              <a:buFontTx/>
              <a:buNone/>
              <a:defRPr/>
            </a:pPr>
            <a:r>
              <a:rPr lang="it-IT" sz="2400" dirty="0">
                <a:latin typeface="Calibri" pitchFamily="34" charset="0"/>
                <a:ea typeface="ＭＳ Ｐゴシック" charset="0"/>
              </a:rPr>
              <a:t>La base dello studio deve essere scelta in accordo con l’ipotesi della ricerca. Alcuni esempi:</a:t>
            </a:r>
          </a:p>
          <a:p>
            <a:pPr marL="0" indent="0">
              <a:buFontTx/>
              <a:buNone/>
              <a:defRPr/>
            </a:pPr>
            <a:endParaRPr lang="it-IT" sz="2400" dirty="0">
              <a:latin typeface="Calibri" pitchFamily="34" charset="0"/>
              <a:ea typeface="ＭＳ Ｐゴシック" charset="0"/>
            </a:endParaRPr>
          </a:p>
          <a:p>
            <a:pPr marL="533400" indent="-533400">
              <a:buFontTx/>
              <a:buAutoNum type="alphaLcPeriod"/>
              <a:defRPr/>
            </a:pPr>
            <a:r>
              <a:rPr lang="it-IT" sz="2400" dirty="0">
                <a:latin typeface="Calibri" pitchFamily="34" charset="0"/>
                <a:ea typeface="ＭＳ Ｐゴシック" charset="0"/>
              </a:rPr>
              <a:t>Campione della </a:t>
            </a:r>
            <a:r>
              <a:rPr lang="it-IT" sz="2400" b="1" dirty="0">
                <a:latin typeface="Calibri" pitchFamily="34" charset="0"/>
                <a:ea typeface="ＭＳ Ｐゴシック" charset="0"/>
              </a:rPr>
              <a:t>popolazione generale </a:t>
            </a:r>
            <a:r>
              <a:rPr lang="it-IT" sz="2400" dirty="0">
                <a:latin typeface="Calibri" pitchFamily="34" charset="0"/>
                <a:ea typeface="ＭＳ Ｐゴシック" charset="0"/>
                <a:sym typeface="Wingdings" pitchFamily="2" charset="2"/>
              </a:rPr>
              <a:t> consente lo studio di varie esposizioni nello stesso momento (es. coorte EPIC)</a:t>
            </a:r>
          </a:p>
          <a:p>
            <a:pPr marL="533400" indent="-533400">
              <a:buFontTx/>
              <a:buAutoNum type="alphaLcPeriod"/>
              <a:defRPr/>
            </a:pPr>
            <a:r>
              <a:rPr lang="it-IT" sz="2400" dirty="0">
                <a:latin typeface="Calibri" pitchFamily="34" charset="0"/>
                <a:ea typeface="ＭＳ Ｐゴシック" charset="0"/>
                <a:sym typeface="Wingdings" pitchFamily="2" charset="2"/>
              </a:rPr>
              <a:t>Gruppo ben definito di persone, ad es. </a:t>
            </a:r>
            <a:r>
              <a:rPr lang="it-IT" sz="2400" b="1" dirty="0">
                <a:latin typeface="Calibri" pitchFamily="34" charset="0"/>
                <a:ea typeface="ＭＳ Ｐゴシック" charset="0"/>
                <a:sym typeface="Wingdings" pitchFamily="2" charset="2"/>
              </a:rPr>
              <a:t>lavoratori</a:t>
            </a:r>
            <a:r>
              <a:rPr lang="it-IT" sz="2400" dirty="0">
                <a:latin typeface="Calibri" pitchFamily="34" charset="0"/>
                <a:ea typeface="ＭＳ Ｐゴシック" charset="0"/>
                <a:sym typeface="Wingdings" pitchFamily="2" charset="2"/>
              </a:rPr>
              <a:t> sanitari  facili da identificare e da seguire (es. coorte medici inglesi)</a:t>
            </a:r>
          </a:p>
          <a:p>
            <a:pPr marL="533400" indent="-533400">
              <a:buFontTx/>
              <a:buAutoNum type="alphaLcPeriod"/>
              <a:defRPr/>
            </a:pPr>
            <a:r>
              <a:rPr lang="it-IT" sz="2400" dirty="0">
                <a:latin typeface="Calibri" pitchFamily="34" charset="0"/>
                <a:ea typeface="ＭＳ Ｐゴシック" charset="0"/>
                <a:sym typeface="Wingdings" pitchFamily="2" charset="2"/>
              </a:rPr>
              <a:t>Individui con alta probabilità di essere esposti e/o con alti livelli di esposizione consente lo studio di esposizioni rare (es. coorte industriali, </a:t>
            </a:r>
            <a:r>
              <a:rPr lang="it-IT" sz="2400" b="1" dirty="0">
                <a:latin typeface="Calibri" pitchFamily="34" charset="0"/>
                <a:ea typeface="ＭＳ Ｐゴシック" charset="0"/>
                <a:sym typeface="Wingdings" pitchFamily="2" charset="2"/>
              </a:rPr>
              <a:t>individui ad alto rischio</a:t>
            </a:r>
            <a:r>
              <a:rPr lang="it-IT" sz="2400" dirty="0">
                <a:latin typeface="Calibri" pitchFamily="34" charset="0"/>
                <a:ea typeface="ＭＳ Ｐゴシック" charset="0"/>
                <a:sym typeface="Wingdings" pitchFamily="2" charset="2"/>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228600"/>
            <a:ext cx="8229600" cy="1143000"/>
          </a:xfrm>
        </p:spPr>
        <p:txBody>
          <a:bodyPr/>
          <a:lstStyle/>
          <a:p>
            <a:pPr algn="l"/>
            <a:r>
              <a:rPr lang="it-IT" altLang="it-IT" sz="3200">
                <a:solidFill>
                  <a:srgbClr val="800000"/>
                </a:solidFill>
                <a:latin typeface="Calibri" panose="020F0502020204030204" pitchFamily="34" charset="0"/>
              </a:rPr>
              <a:t>Coorti aperte e chiuse</a:t>
            </a:r>
            <a:endParaRPr lang="en-US" altLang="it-IT" sz="3200">
              <a:solidFill>
                <a:srgbClr val="800000"/>
              </a:solidFill>
              <a:latin typeface="Calibri" panose="020F0502020204030204" pitchFamily="34" charset="0"/>
            </a:endParaRPr>
          </a:p>
        </p:txBody>
      </p:sp>
      <p:sp>
        <p:nvSpPr>
          <p:cNvPr id="134147" name="Rectangle 3"/>
          <p:cNvSpPr>
            <a:spLocks noGrp="1" noChangeArrowheads="1"/>
          </p:cNvSpPr>
          <p:nvPr>
            <p:ph type="body" idx="1"/>
          </p:nvPr>
        </p:nvSpPr>
        <p:spPr>
          <a:xfrm>
            <a:off x="382588" y="1585913"/>
            <a:ext cx="8229600" cy="4525962"/>
          </a:xfrm>
        </p:spPr>
        <p:txBody>
          <a:bodyPr/>
          <a:lstStyle/>
          <a:p>
            <a:pPr>
              <a:buFontTx/>
              <a:buNone/>
            </a:pPr>
            <a:r>
              <a:rPr lang="it-IT" altLang="it-IT" sz="2800">
                <a:solidFill>
                  <a:srgbClr val="800000"/>
                </a:solidFill>
                <a:latin typeface="Calibri" panose="020F0502020204030204" pitchFamily="34" charset="0"/>
              </a:rPr>
              <a:t>Coorte chiusa: </a:t>
            </a:r>
            <a:r>
              <a:rPr lang="it-IT" altLang="it-IT" sz="2800">
                <a:latin typeface="Calibri" panose="020F0502020204030204" pitchFamily="34" charset="0"/>
              </a:rPr>
              <a:t>una volta definita non può essere incluso più nessun soggetto</a:t>
            </a:r>
          </a:p>
          <a:p>
            <a:pPr>
              <a:buFontTx/>
              <a:buNone/>
            </a:pPr>
            <a:r>
              <a:rPr lang="it-IT" altLang="it-IT" sz="2800">
                <a:solidFill>
                  <a:srgbClr val="800000"/>
                </a:solidFill>
                <a:latin typeface="Calibri" panose="020F0502020204030204" pitchFamily="34" charset="0"/>
              </a:rPr>
              <a:t>Coorte aperta: </a:t>
            </a:r>
            <a:r>
              <a:rPr lang="it-IT" altLang="it-IT" sz="2800">
                <a:latin typeface="Calibri" panose="020F0502020204030204" pitchFamily="34" charset="0"/>
              </a:rPr>
              <a:t>nuovi individui possono essere inclusi durante tutto il periodo dello studio</a:t>
            </a:r>
            <a:endParaRPr lang="en-US" altLang="it-IT" sz="2800">
              <a:latin typeface="Calibri" panose="020F0502020204030204" pitchFamily="34" charset="0"/>
            </a:endParaRPr>
          </a:p>
        </p:txBody>
      </p:sp>
      <p:sp>
        <p:nvSpPr>
          <p:cNvPr id="134148" name="Freeform 6"/>
          <p:cNvSpPr>
            <a:spLocks/>
          </p:cNvSpPr>
          <p:nvPr/>
        </p:nvSpPr>
        <p:spPr bwMode="auto">
          <a:xfrm>
            <a:off x="1066800" y="4178300"/>
            <a:ext cx="4724400" cy="393700"/>
          </a:xfrm>
          <a:custGeom>
            <a:avLst/>
            <a:gdLst>
              <a:gd name="T0" fmla="*/ 0 w 2976"/>
              <a:gd name="T1" fmla="*/ 2147483646 h 248"/>
              <a:gd name="T2" fmla="*/ 2147483646 w 2976"/>
              <a:gd name="T3" fmla="*/ 2147483646 h 248"/>
              <a:gd name="T4" fmla="*/ 2147483646 w 2976"/>
              <a:gd name="T5" fmla="*/ 2147483646 h 248"/>
              <a:gd name="T6" fmla="*/ 2147483646 w 2976"/>
              <a:gd name="T7" fmla="*/ 2147483646 h 248"/>
              <a:gd name="T8" fmla="*/ 2147483646 w 2976"/>
              <a:gd name="T9" fmla="*/ 2147483646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76" h="248">
                <a:moveTo>
                  <a:pt x="0" y="248"/>
                </a:moveTo>
                <a:cubicBezTo>
                  <a:pt x="240" y="132"/>
                  <a:pt x="480" y="16"/>
                  <a:pt x="720" y="8"/>
                </a:cubicBezTo>
                <a:cubicBezTo>
                  <a:pt x="960" y="0"/>
                  <a:pt x="1208" y="176"/>
                  <a:pt x="1440" y="200"/>
                </a:cubicBezTo>
                <a:cubicBezTo>
                  <a:pt x="1672" y="224"/>
                  <a:pt x="1856" y="144"/>
                  <a:pt x="2112" y="152"/>
                </a:cubicBezTo>
                <a:cubicBezTo>
                  <a:pt x="2368" y="160"/>
                  <a:pt x="2832" y="232"/>
                  <a:pt x="2976" y="248"/>
                </a:cubicBezTo>
              </a:path>
            </a:pathLst>
          </a:cu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4149" name="Line 8"/>
          <p:cNvSpPr>
            <a:spLocks noChangeShapeType="1"/>
          </p:cNvSpPr>
          <p:nvPr/>
        </p:nvSpPr>
        <p:spPr bwMode="auto">
          <a:xfrm flipV="1">
            <a:off x="685800" y="3581400"/>
            <a:ext cx="0" cy="2057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4150" name="Line 9"/>
          <p:cNvSpPr>
            <a:spLocks noChangeShapeType="1"/>
          </p:cNvSpPr>
          <p:nvPr/>
        </p:nvSpPr>
        <p:spPr bwMode="auto">
          <a:xfrm>
            <a:off x="685800" y="5638800"/>
            <a:ext cx="7162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4151" name="Freeform 11"/>
          <p:cNvSpPr>
            <a:spLocks/>
          </p:cNvSpPr>
          <p:nvPr/>
        </p:nvSpPr>
        <p:spPr bwMode="auto">
          <a:xfrm>
            <a:off x="1066800" y="4622800"/>
            <a:ext cx="4572000" cy="635000"/>
          </a:xfrm>
          <a:custGeom>
            <a:avLst/>
            <a:gdLst>
              <a:gd name="T0" fmla="*/ 0 w 2880"/>
              <a:gd name="T1" fmla="*/ 2147483646 h 400"/>
              <a:gd name="T2" fmla="*/ 2147483646 w 2880"/>
              <a:gd name="T3" fmla="*/ 2147483646 h 400"/>
              <a:gd name="T4" fmla="*/ 2147483646 w 2880"/>
              <a:gd name="T5" fmla="*/ 2147483646 h 400"/>
              <a:gd name="T6" fmla="*/ 0 60000 65536"/>
              <a:gd name="T7" fmla="*/ 0 60000 65536"/>
              <a:gd name="T8" fmla="*/ 0 60000 65536"/>
            </a:gdLst>
            <a:ahLst/>
            <a:cxnLst>
              <a:cxn ang="T6">
                <a:pos x="T0" y="T1"/>
              </a:cxn>
              <a:cxn ang="T7">
                <a:pos x="T2" y="T3"/>
              </a:cxn>
              <a:cxn ang="T8">
                <a:pos x="T4" y="T5"/>
              </a:cxn>
            </a:cxnLst>
            <a:rect l="0" t="0" r="r" b="b"/>
            <a:pathLst>
              <a:path w="2880" h="400">
                <a:moveTo>
                  <a:pt x="0" y="16"/>
                </a:moveTo>
                <a:cubicBezTo>
                  <a:pt x="288" y="8"/>
                  <a:pt x="576" y="0"/>
                  <a:pt x="1056" y="64"/>
                </a:cubicBezTo>
                <a:cubicBezTo>
                  <a:pt x="1536" y="128"/>
                  <a:pt x="2576" y="344"/>
                  <a:pt x="2880" y="400"/>
                </a:cubicBezTo>
              </a:path>
            </a:pathLst>
          </a:custGeom>
          <a:noFill/>
          <a:ln w="25400">
            <a:solidFill>
              <a:srgbClr val="8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4152" name="Text Box 12"/>
          <p:cNvSpPr txBox="1">
            <a:spLocks noChangeArrowheads="1"/>
          </p:cNvSpPr>
          <p:nvPr/>
        </p:nvSpPr>
        <p:spPr bwMode="auto">
          <a:xfrm>
            <a:off x="5943600" y="4259263"/>
            <a:ext cx="2286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t>aperta</a:t>
            </a:r>
            <a:endParaRPr lang="en-US" altLang="it-IT" sz="1800"/>
          </a:p>
        </p:txBody>
      </p:sp>
      <p:sp>
        <p:nvSpPr>
          <p:cNvPr id="134153" name="Text Box 13"/>
          <p:cNvSpPr txBox="1">
            <a:spLocks noChangeArrowheads="1"/>
          </p:cNvSpPr>
          <p:nvPr/>
        </p:nvSpPr>
        <p:spPr bwMode="auto">
          <a:xfrm>
            <a:off x="5867400" y="4953000"/>
            <a:ext cx="2286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t>chiusa</a:t>
            </a:r>
            <a:endParaRPr lang="en-US" altLang="it-IT"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304800"/>
            <a:ext cx="8229600" cy="1143000"/>
          </a:xfrm>
        </p:spPr>
        <p:txBody>
          <a:bodyPr/>
          <a:lstStyle/>
          <a:p>
            <a:pPr algn="l"/>
            <a:r>
              <a:rPr lang="it-IT" altLang="it-IT" sz="3200" b="1">
                <a:solidFill>
                  <a:srgbClr val="800000"/>
                </a:solidFill>
                <a:latin typeface="Calibri" panose="020F0502020204030204" pitchFamily="34" charset="0"/>
              </a:rPr>
              <a:t>2. Valutazione dell’esposizione</a:t>
            </a:r>
            <a:endParaRPr lang="en-US" altLang="it-IT" sz="3200" b="1">
              <a:solidFill>
                <a:srgbClr val="800000"/>
              </a:solidFill>
              <a:latin typeface="Calibri" panose="020F0502020204030204" pitchFamily="34" charset="0"/>
            </a:endParaRPr>
          </a:p>
        </p:txBody>
      </p:sp>
      <p:sp>
        <p:nvSpPr>
          <p:cNvPr id="44035" name="Rectangle 3"/>
          <p:cNvSpPr>
            <a:spLocks noGrp="1" noChangeArrowheads="1"/>
          </p:cNvSpPr>
          <p:nvPr>
            <p:ph type="body" idx="1"/>
          </p:nvPr>
        </p:nvSpPr>
        <p:spPr>
          <a:xfrm>
            <a:off x="381000" y="1295400"/>
            <a:ext cx="8305800" cy="4495800"/>
          </a:xfrm>
        </p:spPr>
        <p:txBody>
          <a:bodyPr/>
          <a:lstStyle/>
          <a:p>
            <a:pPr marL="0" indent="0">
              <a:lnSpc>
                <a:spcPct val="90000"/>
              </a:lnSpc>
              <a:buFontTx/>
              <a:buNone/>
              <a:defRPr/>
            </a:pPr>
            <a:r>
              <a:rPr lang="it-IT" sz="2800" dirty="0">
                <a:latin typeface="Calibri" pitchFamily="34" charset="0"/>
                <a:ea typeface="ＭＳ Ｐゴシック" charset="0"/>
              </a:rPr>
              <a:t>Informazioni il più possibile dettagliate sull’esposizione dovrebbero essere ottenute utilizzando più fonti:</a:t>
            </a:r>
          </a:p>
          <a:p>
            <a:pPr marL="0" indent="0">
              <a:lnSpc>
                <a:spcPct val="90000"/>
              </a:lnSpc>
              <a:buFontTx/>
              <a:buNone/>
              <a:defRPr/>
            </a:pPr>
            <a:endParaRPr lang="it-IT" sz="2800" dirty="0">
              <a:latin typeface="Calibri" pitchFamily="34" charset="0"/>
              <a:ea typeface="ＭＳ Ｐゴシック" charset="0"/>
            </a:endParaRPr>
          </a:p>
          <a:p>
            <a:pPr marL="533400" indent="-533400">
              <a:lnSpc>
                <a:spcPct val="90000"/>
              </a:lnSpc>
              <a:buFontTx/>
              <a:buAutoNum type="arabicPeriod"/>
              <a:defRPr/>
            </a:pPr>
            <a:r>
              <a:rPr lang="it-IT" sz="2800" dirty="0">
                <a:latin typeface="Calibri" pitchFamily="34" charset="0"/>
                <a:ea typeface="ＭＳ Ｐゴシック" charset="0"/>
              </a:rPr>
              <a:t>Flussi di dati esistenti (es. registri dipendenti, dati INPS, dati INAIL…)</a:t>
            </a:r>
          </a:p>
          <a:p>
            <a:pPr marL="533400" indent="-533400">
              <a:lnSpc>
                <a:spcPct val="90000"/>
              </a:lnSpc>
              <a:buFontTx/>
              <a:buAutoNum type="arabicPeriod"/>
              <a:defRPr/>
            </a:pPr>
            <a:r>
              <a:rPr lang="it-IT" sz="2800" dirty="0">
                <a:latin typeface="Calibri" pitchFamily="34" charset="0"/>
                <a:ea typeface="ＭＳ Ｐゴシック" charset="0"/>
              </a:rPr>
              <a:t>Interviste ai partecipanti (le interviste dovrebbero essere ripetute se l’esposizione è cambiata nel tempo)</a:t>
            </a:r>
          </a:p>
          <a:p>
            <a:pPr marL="533400" indent="-533400">
              <a:lnSpc>
                <a:spcPct val="90000"/>
              </a:lnSpc>
              <a:buFontTx/>
              <a:buAutoNum type="arabicPeriod"/>
              <a:defRPr/>
            </a:pPr>
            <a:r>
              <a:rPr lang="it-IT" sz="2800" dirty="0">
                <a:latin typeface="Calibri" pitchFamily="34" charset="0"/>
                <a:ea typeface="ＭＳ Ｐゴシック" charset="0"/>
              </a:rPr>
              <a:t>Misure ambientali</a:t>
            </a:r>
            <a:endParaRPr lang="en-US" sz="2800" dirty="0">
              <a:latin typeface="Calibri" pitchFamily="34" charset="0"/>
              <a:ea typeface="ＭＳ Ｐゴシック" charset="0"/>
            </a:endParaRPr>
          </a:p>
          <a:p>
            <a:pPr marL="533400" indent="-533400">
              <a:lnSpc>
                <a:spcPct val="90000"/>
              </a:lnSpc>
              <a:buFontTx/>
              <a:buAutoNum type="arabicPeriod"/>
              <a:defRPr/>
            </a:pPr>
            <a:r>
              <a:rPr lang="it-IT" sz="2800" dirty="0" err="1">
                <a:latin typeface="Calibri" pitchFamily="34" charset="0"/>
                <a:ea typeface="ＭＳ Ｐゴシック" charset="0"/>
              </a:rPr>
              <a:t>Biomarkers</a:t>
            </a:r>
            <a:r>
              <a:rPr lang="it-IT" sz="2800" dirty="0">
                <a:latin typeface="Calibri" pitchFamily="34" charset="0"/>
                <a:ea typeface="ＭＳ Ｐゴシック" charset="0"/>
              </a:rPr>
              <a:t> (esposizioni dell’organo bersaglio)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52400" y="228600"/>
            <a:ext cx="7772400" cy="1143000"/>
          </a:xfrm>
        </p:spPr>
        <p:txBody>
          <a:bodyPr/>
          <a:lstStyle/>
          <a:p>
            <a:pPr algn="l"/>
            <a:r>
              <a:rPr lang="it-IT" altLang="it-IT" sz="3200">
                <a:solidFill>
                  <a:srgbClr val="800000"/>
                </a:solidFill>
                <a:latin typeface="Calibri" panose="020F0502020204030204" pitchFamily="34" charset="0"/>
              </a:rPr>
              <a:t>Gruppo di confronto interno e esterno</a:t>
            </a:r>
            <a:endParaRPr lang="en-US" altLang="it-IT" sz="3200">
              <a:solidFill>
                <a:srgbClr val="800000"/>
              </a:solidFill>
              <a:latin typeface="Calibri" panose="020F0502020204030204" pitchFamily="34" charset="0"/>
            </a:endParaRPr>
          </a:p>
        </p:txBody>
      </p:sp>
      <p:sp>
        <p:nvSpPr>
          <p:cNvPr id="46083" name="Rectangle 3"/>
          <p:cNvSpPr>
            <a:spLocks noGrp="1" noChangeArrowheads="1"/>
          </p:cNvSpPr>
          <p:nvPr>
            <p:ph type="body" idx="1"/>
          </p:nvPr>
        </p:nvSpPr>
        <p:spPr>
          <a:xfrm>
            <a:off x="228600" y="1219200"/>
            <a:ext cx="8610600" cy="5029200"/>
          </a:xfrm>
        </p:spPr>
        <p:txBody>
          <a:bodyPr/>
          <a:lstStyle/>
          <a:p>
            <a:pPr marL="0" indent="0">
              <a:lnSpc>
                <a:spcPct val="90000"/>
              </a:lnSpc>
              <a:buFontTx/>
              <a:buNone/>
              <a:defRPr/>
            </a:pPr>
            <a:r>
              <a:rPr lang="it-IT" sz="2800" b="1" dirty="0">
                <a:latin typeface="Calibri" pitchFamily="34" charset="0"/>
                <a:ea typeface="ＭＳ Ｐゴシック" charset="0"/>
              </a:rPr>
              <a:t>L’incidenza</a:t>
            </a:r>
            <a:r>
              <a:rPr lang="it-IT" sz="2800" dirty="0">
                <a:latin typeface="Calibri" pitchFamily="34" charset="0"/>
                <a:ea typeface="ＭＳ Ｐゴシック" charset="0"/>
              </a:rPr>
              <a:t> degli </a:t>
            </a:r>
            <a:r>
              <a:rPr lang="it-IT" sz="2800" dirty="0" err="1">
                <a:latin typeface="Calibri" pitchFamily="34" charset="0"/>
                <a:ea typeface="ＭＳ Ｐゴシック" charset="0"/>
              </a:rPr>
              <a:t>outcome</a:t>
            </a:r>
            <a:r>
              <a:rPr lang="it-IT" sz="2800" dirty="0">
                <a:latin typeface="Calibri" pitchFamily="34" charset="0"/>
                <a:ea typeface="ＭＳ Ｐゴシック" charset="0"/>
              </a:rPr>
              <a:t>(s) di interesse tra i soggetti </a:t>
            </a:r>
            <a:r>
              <a:rPr lang="it-IT" sz="2800" b="1" dirty="0">
                <a:latin typeface="Calibri" pitchFamily="34" charset="0"/>
                <a:ea typeface="ＭＳ Ｐゴシック" charset="0"/>
              </a:rPr>
              <a:t>esposti</a:t>
            </a:r>
            <a:r>
              <a:rPr lang="it-IT" sz="2800" dirty="0">
                <a:latin typeface="Calibri" pitchFamily="34" charset="0"/>
                <a:ea typeface="ＭＳ Ｐゴシック" charset="0"/>
              </a:rPr>
              <a:t> dovrebbe essere confrontata con l’incidenza osservata in un appropriato gruppo di controllo di soggetti </a:t>
            </a:r>
            <a:r>
              <a:rPr lang="it-IT" sz="2800" b="1" dirty="0">
                <a:latin typeface="Calibri" pitchFamily="34" charset="0"/>
                <a:ea typeface="ＭＳ Ｐゴシック" charset="0"/>
              </a:rPr>
              <a:t>non esposti</a:t>
            </a:r>
            <a:r>
              <a:rPr lang="it-IT" sz="2800" dirty="0">
                <a:latin typeface="Calibri" pitchFamily="34" charset="0"/>
                <a:ea typeface="ＭＳ Ｐゴシック" charset="0"/>
              </a:rPr>
              <a:t>. </a:t>
            </a:r>
          </a:p>
          <a:p>
            <a:pPr marL="0" indent="0">
              <a:lnSpc>
                <a:spcPct val="90000"/>
              </a:lnSpc>
              <a:buFontTx/>
              <a:buNone/>
              <a:defRPr/>
            </a:pPr>
            <a:r>
              <a:rPr lang="it-IT" sz="2800" dirty="0">
                <a:latin typeface="Calibri" pitchFamily="34" charset="0"/>
                <a:ea typeface="ＭＳ Ｐゴシック" charset="0"/>
              </a:rPr>
              <a:t>I soggetti non esposti dovrebbero essere il più possibile simili agli individui esposti per tutti quei fattori associati agli </a:t>
            </a:r>
            <a:r>
              <a:rPr lang="it-IT" sz="2800" dirty="0" err="1">
                <a:latin typeface="Calibri" pitchFamily="34" charset="0"/>
                <a:ea typeface="ＭＳ Ｐゴシック" charset="0"/>
              </a:rPr>
              <a:t>outcome</a:t>
            </a:r>
            <a:r>
              <a:rPr lang="it-IT" sz="2800" dirty="0">
                <a:latin typeface="Calibri" pitchFamily="34" charset="0"/>
                <a:ea typeface="ＭＳ Ｐゴシック" charset="0"/>
              </a:rPr>
              <a:t>(s) eccetto l’esposizione di interesse</a:t>
            </a:r>
          </a:p>
          <a:p>
            <a:pPr marL="185738" indent="-185738">
              <a:lnSpc>
                <a:spcPct val="90000"/>
              </a:lnSpc>
              <a:buFontTx/>
              <a:buNone/>
              <a:defRPr/>
            </a:pPr>
            <a:r>
              <a:rPr lang="it-IT" sz="2800" b="1" dirty="0">
                <a:solidFill>
                  <a:srgbClr val="800000"/>
                </a:solidFill>
                <a:effectLst>
                  <a:outerShdw blurRad="38100" dist="38100" dir="2700000" algn="tl">
                    <a:srgbClr val="000000"/>
                  </a:outerShdw>
                </a:effectLst>
                <a:latin typeface="Calibri" pitchFamily="34" charset="0"/>
                <a:ea typeface="ＭＳ Ｐゴシック" charset="0"/>
              </a:rPr>
              <a:t>Confronto interno</a:t>
            </a:r>
            <a:r>
              <a:rPr lang="it-IT" sz="2800" b="1" dirty="0">
                <a:effectLst>
                  <a:outerShdw blurRad="38100" dist="38100" dir="2700000" algn="tl">
                    <a:srgbClr val="FFFFFF"/>
                  </a:outerShdw>
                </a:effectLst>
                <a:latin typeface="Calibri" pitchFamily="34" charset="0"/>
                <a:ea typeface="ＭＳ Ｐゴシック" charset="0"/>
                <a:sym typeface="Wingdings" pitchFamily="2" charset="2"/>
              </a:rPr>
              <a:t></a:t>
            </a:r>
            <a:r>
              <a:rPr lang="it-IT" sz="2800" b="1" dirty="0">
                <a:effectLst>
                  <a:outerShdw blurRad="38100" dist="38100" dir="2700000" algn="tl">
                    <a:srgbClr val="FFFFFF"/>
                  </a:outerShdw>
                </a:effectLst>
                <a:latin typeface="Calibri" pitchFamily="34" charset="0"/>
                <a:ea typeface="ＭＳ Ｐゴシック" charset="0"/>
              </a:rPr>
              <a:t> </a:t>
            </a:r>
            <a:r>
              <a:rPr lang="it-IT" sz="2800" dirty="0">
                <a:latin typeface="Calibri" pitchFamily="34" charset="0"/>
                <a:ea typeface="ＭＳ Ｐゴシック" charset="0"/>
              </a:rPr>
              <a:t>i soggetti non esposti sono selezionati dalla coorte</a:t>
            </a:r>
          </a:p>
          <a:p>
            <a:pPr marL="185738" indent="-185738">
              <a:lnSpc>
                <a:spcPct val="90000"/>
              </a:lnSpc>
              <a:buFontTx/>
              <a:buNone/>
              <a:defRPr/>
            </a:pPr>
            <a:r>
              <a:rPr lang="it-IT" sz="2800" b="1" dirty="0">
                <a:solidFill>
                  <a:srgbClr val="800000"/>
                </a:solidFill>
                <a:effectLst>
                  <a:outerShdw blurRad="38100" dist="38100" dir="2700000" algn="tl">
                    <a:srgbClr val="000000"/>
                  </a:outerShdw>
                </a:effectLst>
                <a:latin typeface="Calibri" pitchFamily="34" charset="0"/>
                <a:ea typeface="ＭＳ Ｐゴシック" charset="0"/>
              </a:rPr>
              <a:t>Confronto esterno</a:t>
            </a:r>
            <a:r>
              <a:rPr lang="it-IT" sz="2800" b="1" dirty="0">
                <a:effectLst>
                  <a:outerShdw blurRad="38100" dist="38100" dir="2700000" algn="tl">
                    <a:srgbClr val="FFFFFF"/>
                  </a:outerShdw>
                </a:effectLst>
                <a:latin typeface="Calibri" pitchFamily="34" charset="0"/>
                <a:ea typeface="ＭＳ Ｐゴシック" charset="0"/>
                <a:sym typeface="Wingdings" pitchFamily="2" charset="2"/>
              </a:rPr>
              <a:t></a:t>
            </a:r>
            <a:r>
              <a:rPr lang="it-IT" sz="2800" b="1" dirty="0">
                <a:solidFill>
                  <a:srgbClr val="FFFF00"/>
                </a:solidFill>
                <a:effectLst>
                  <a:outerShdw blurRad="38100" dist="38100" dir="2700000" algn="tl">
                    <a:srgbClr val="000000"/>
                  </a:outerShdw>
                </a:effectLst>
                <a:latin typeface="Calibri" pitchFamily="34" charset="0"/>
                <a:ea typeface="ＭＳ Ｐゴシック" charset="0"/>
                <a:sym typeface="Wingdings" pitchFamily="2" charset="2"/>
              </a:rPr>
              <a:t> </a:t>
            </a:r>
            <a:r>
              <a:rPr lang="it-IT" sz="2800" dirty="0">
                <a:latin typeface="Calibri" pitchFamily="34" charset="0"/>
                <a:ea typeface="ＭＳ Ｐゴシック" charset="0"/>
              </a:rPr>
              <a:t>i soggetti non esposti sono selezionati da individui non appartenenti alla coorte</a:t>
            </a:r>
          </a:p>
          <a:p>
            <a:pPr marL="185738" indent="-185738">
              <a:lnSpc>
                <a:spcPct val="90000"/>
              </a:lnSpc>
              <a:buFontTx/>
              <a:buNone/>
              <a:defRPr/>
            </a:pPr>
            <a:endParaRPr lang="en-US" sz="2800" b="1" dirty="0">
              <a:solidFill>
                <a:srgbClr val="FFFF00"/>
              </a:solidFill>
              <a:effectLst>
                <a:outerShdw blurRad="38100" dist="38100" dir="2700000" algn="tl">
                  <a:srgbClr val="000000"/>
                </a:outerShdw>
              </a:effectLst>
              <a:latin typeface="Calibri" pitchFamily="34" charset="0"/>
              <a:ea typeface="ＭＳ Ｐゴシック"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352425" y="3048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GB" altLang="it-IT" b="1">
                <a:solidFill>
                  <a:srgbClr val="800000"/>
                </a:solidFill>
                <a:latin typeface="Calibri" panose="020F0502020204030204" pitchFamily="34" charset="0"/>
              </a:rPr>
              <a:t>3.1 Il FOLLOW-UP</a:t>
            </a:r>
            <a:r>
              <a:rPr lang="en-GB" altLang="it-IT" b="1">
                <a:latin typeface="Calibri" panose="020F0502020204030204" pitchFamily="34" charset="0"/>
              </a:rPr>
              <a:t>   </a:t>
            </a:r>
          </a:p>
        </p:txBody>
      </p:sp>
      <p:sp>
        <p:nvSpPr>
          <p:cNvPr id="137219" name="Text Box 3"/>
          <p:cNvSpPr txBox="1">
            <a:spLocks noChangeArrowheads="1"/>
          </p:cNvSpPr>
          <p:nvPr/>
        </p:nvSpPr>
        <p:spPr bwMode="auto">
          <a:xfrm>
            <a:off x="381000" y="1143000"/>
            <a:ext cx="8153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AutoNum type="arabicPeriod"/>
            </a:pPr>
            <a:r>
              <a:rPr lang="it-IT" altLang="it-IT" sz="2800" dirty="0">
                <a:latin typeface="Calibri" panose="020F0502020204030204" pitchFamily="34" charset="0"/>
              </a:rPr>
              <a:t>Seguire nel tempo, accertare lo stato in vita e registrare l’eventuale causa di morte.</a:t>
            </a:r>
          </a:p>
          <a:p>
            <a:pPr eaLnBrk="1" hangingPunct="1">
              <a:spcBef>
                <a:spcPct val="50000"/>
              </a:spcBef>
              <a:buFontTx/>
              <a:buAutoNum type="arabicPeriod"/>
            </a:pPr>
            <a:r>
              <a:rPr lang="it-IT" altLang="it-IT" sz="2800" dirty="0">
                <a:latin typeface="Calibri" panose="020F0502020204030204" pitchFamily="34" charset="0"/>
              </a:rPr>
              <a:t>Importanza della completezza del </a:t>
            </a:r>
            <a:r>
              <a:rPr lang="it-IT" altLang="it-IT" sz="2800" dirty="0" err="1">
                <a:latin typeface="Calibri" panose="020F0502020204030204" pitchFamily="34" charset="0"/>
              </a:rPr>
              <a:t>follow</a:t>
            </a:r>
            <a:r>
              <a:rPr lang="it-IT" altLang="it-IT" sz="2800" dirty="0">
                <a:latin typeface="Calibri" panose="020F0502020204030204" pitchFamily="34" charset="0"/>
              </a:rPr>
              <a:t> up</a:t>
            </a:r>
          </a:p>
          <a:p>
            <a:pPr eaLnBrk="1" hangingPunct="1">
              <a:spcBef>
                <a:spcPct val="50000"/>
              </a:spcBef>
              <a:buFontTx/>
              <a:buAutoNum type="arabicPeriod"/>
            </a:pPr>
            <a:r>
              <a:rPr lang="it-IT" altLang="it-IT" sz="2800" dirty="0">
                <a:latin typeface="Calibri" panose="020F0502020204030204" pitchFamily="34" charset="0"/>
              </a:rPr>
              <a:t>Contenere i persi al follow-up</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Line 3"/>
          <p:cNvSpPr>
            <a:spLocks noChangeShapeType="1"/>
          </p:cNvSpPr>
          <p:nvPr/>
        </p:nvSpPr>
        <p:spPr bwMode="auto">
          <a:xfrm>
            <a:off x="1620838" y="1863725"/>
            <a:ext cx="0" cy="2870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67" name="Line 4"/>
          <p:cNvSpPr>
            <a:spLocks noChangeShapeType="1"/>
          </p:cNvSpPr>
          <p:nvPr/>
        </p:nvSpPr>
        <p:spPr bwMode="auto">
          <a:xfrm>
            <a:off x="1608138" y="4733925"/>
            <a:ext cx="5613400"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39268" name="Line 5"/>
          <p:cNvSpPr>
            <a:spLocks noChangeShapeType="1"/>
          </p:cNvSpPr>
          <p:nvPr/>
        </p:nvSpPr>
        <p:spPr bwMode="auto">
          <a:xfrm>
            <a:off x="1628775" y="4429125"/>
            <a:ext cx="8239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69" name="Line 6"/>
          <p:cNvSpPr>
            <a:spLocks noChangeShapeType="1"/>
          </p:cNvSpPr>
          <p:nvPr/>
        </p:nvSpPr>
        <p:spPr bwMode="auto">
          <a:xfrm>
            <a:off x="1628775" y="4124325"/>
            <a:ext cx="27289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70" name="Line 7"/>
          <p:cNvSpPr>
            <a:spLocks noChangeShapeType="1"/>
          </p:cNvSpPr>
          <p:nvPr/>
        </p:nvSpPr>
        <p:spPr bwMode="auto">
          <a:xfrm flipV="1">
            <a:off x="1628775" y="3810000"/>
            <a:ext cx="5229225" cy="9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71" name="Line 8"/>
          <p:cNvSpPr>
            <a:spLocks noChangeShapeType="1"/>
          </p:cNvSpPr>
          <p:nvPr/>
        </p:nvSpPr>
        <p:spPr bwMode="auto">
          <a:xfrm>
            <a:off x="1628775" y="3209925"/>
            <a:ext cx="14335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72" name="Line 9"/>
          <p:cNvSpPr>
            <a:spLocks noChangeShapeType="1"/>
          </p:cNvSpPr>
          <p:nvPr/>
        </p:nvSpPr>
        <p:spPr bwMode="auto">
          <a:xfrm>
            <a:off x="1628775" y="2905125"/>
            <a:ext cx="18145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73" name="Line 10"/>
          <p:cNvSpPr>
            <a:spLocks noChangeShapeType="1"/>
          </p:cNvSpPr>
          <p:nvPr/>
        </p:nvSpPr>
        <p:spPr bwMode="auto">
          <a:xfrm>
            <a:off x="1628775" y="2600325"/>
            <a:ext cx="2805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74" name="Line 11"/>
          <p:cNvSpPr>
            <a:spLocks noChangeShapeType="1"/>
          </p:cNvSpPr>
          <p:nvPr/>
        </p:nvSpPr>
        <p:spPr bwMode="auto">
          <a:xfrm>
            <a:off x="4446588" y="4124325"/>
            <a:ext cx="13589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75" name="Line 12"/>
          <p:cNvSpPr>
            <a:spLocks noChangeShapeType="1"/>
          </p:cNvSpPr>
          <p:nvPr/>
        </p:nvSpPr>
        <p:spPr bwMode="auto">
          <a:xfrm>
            <a:off x="4052888" y="3505200"/>
            <a:ext cx="150971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76" name="Line 13"/>
          <p:cNvSpPr>
            <a:spLocks noChangeShapeType="1"/>
          </p:cNvSpPr>
          <p:nvPr/>
        </p:nvSpPr>
        <p:spPr bwMode="auto">
          <a:xfrm flipV="1">
            <a:off x="3151188" y="3200400"/>
            <a:ext cx="887412" cy="95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77" name="Line 14"/>
          <p:cNvSpPr>
            <a:spLocks noChangeShapeType="1"/>
          </p:cNvSpPr>
          <p:nvPr/>
        </p:nvSpPr>
        <p:spPr bwMode="auto">
          <a:xfrm>
            <a:off x="4065588" y="3209925"/>
            <a:ext cx="63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78" name="Rectangle 15"/>
          <p:cNvSpPr>
            <a:spLocks noChangeArrowheads="1"/>
          </p:cNvSpPr>
          <p:nvPr/>
        </p:nvSpPr>
        <p:spPr bwMode="auto">
          <a:xfrm>
            <a:off x="4143375" y="3140075"/>
            <a:ext cx="138113" cy="139700"/>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279" name="Line 16"/>
          <p:cNvSpPr>
            <a:spLocks noChangeShapeType="1"/>
          </p:cNvSpPr>
          <p:nvPr/>
        </p:nvSpPr>
        <p:spPr bwMode="auto">
          <a:xfrm flipV="1">
            <a:off x="3532188" y="2895600"/>
            <a:ext cx="1573212" cy="95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80" name="Line 17"/>
          <p:cNvSpPr>
            <a:spLocks noChangeShapeType="1"/>
          </p:cNvSpPr>
          <p:nvPr/>
        </p:nvSpPr>
        <p:spPr bwMode="auto">
          <a:xfrm>
            <a:off x="5132388" y="2905125"/>
            <a:ext cx="13589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81" name="Line 18"/>
          <p:cNvSpPr>
            <a:spLocks noChangeShapeType="1"/>
          </p:cNvSpPr>
          <p:nvPr/>
        </p:nvSpPr>
        <p:spPr bwMode="auto">
          <a:xfrm>
            <a:off x="6351588" y="2905125"/>
            <a:ext cx="673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82" name="Line 19"/>
          <p:cNvSpPr>
            <a:spLocks noChangeShapeType="1"/>
          </p:cNvSpPr>
          <p:nvPr/>
        </p:nvSpPr>
        <p:spPr bwMode="auto">
          <a:xfrm>
            <a:off x="7037388" y="2905125"/>
            <a:ext cx="139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83" name="Line 20"/>
          <p:cNvSpPr>
            <a:spLocks noChangeShapeType="1"/>
          </p:cNvSpPr>
          <p:nvPr/>
        </p:nvSpPr>
        <p:spPr bwMode="auto">
          <a:xfrm>
            <a:off x="6580188" y="2295525"/>
            <a:ext cx="5207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84" name="Line 21"/>
          <p:cNvSpPr>
            <a:spLocks noChangeShapeType="1"/>
          </p:cNvSpPr>
          <p:nvPr/>
        </p:nvSpPr>
        <p:spPr bwMode="auto">
          <a:xfrm>
            <a:off x="1628775" y="2295525"/>
            <a:ext cx="55483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85" name="Line 22"/>
          <p:cNvSpPr>
            <a:spLocks noChangeShapeType="1"/>
          </p:cNvSpPr>
          <p:nvPr/>
        </p:nvSpPr>
        <p:spPr bwMode="auto">
          <a:xfrm>
            <a:off x="4522788" y="2600325"/>
            <a:ext cx="15875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86" name="Line 23"/>
          <p:cNvSpPr>
            <a:spLocks noChangeShapeType="1"/>
          </p:cNvSpPr>
          <p:nvPr/>
        </p:nvSpPr>
        <p:spPr bwMode="auto">
          <a:xfrm>
            <a:off x="5972175" y="2600325"/>
            <a:ext cx="12049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87" name="AutoShape 24"/>
          <p:cNvSpPr>
            <a:spLocks noChangeArrowheads="1"/>
          </p:cNvSpPr>
          <p:nvPr/>
        </p:nvSpPr>
        <p:spPr bwMode="auto">
          <a:xfrm rot="-5400000">
            <a:off x="1627187" y="4906963"/>
            <a:ext cx="130175" cy="127000"/>
          </a:xfrm>
          <a:prstGeom prst="rightArrow">
            <a:avLst>
              <a:gd name="adj1" fmla="val 50000"/>
              <a:gd name="adj2" fmla="val 51255"/>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288" name="Rectangle 25"/>
          <p:cNvSpPr>
            <a:spLocks noChangeArrowheads="1"/>
          </p:cNvSpPr>
          <p:nvPr/>
        </p:nvSpPr>
        <p:spPr bwMode="auto">
          <a:xfrm>
            <a:off x="1524000" y="5410200"/>
            <a:ext cx="1463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it-IT" sz="1800"/>
              <a:t>Start (Study)</a:t>
            </a:r>
          </a:p>
        </p:txBody>
      </p:sp>
      <p:sp>
        <p:nvSpPr>
          <p:cNvPr id="139289" name="Line 26"/>
          <p:cNvSpPr>
            <a:spLocks noChangeShapeType="1"/>
          </p:cNvSpPr>
          <p:nvPr/>
        </p:nvSpPr>
        <p:spPr bwMode="auto">
          <a:xfrm>
            <a:off x="1628775" y="1990725"/>
            <a:ext cx="1281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90" name="Line 27"/>
          <p:cNvSpPr>
            <a:spLocks noChangeShapeType="1"/>
          </p:cNvSpPr>
          <p:nvPr/>
        </p:nvSpPr>
        <p:spPr bwMode="auto">
          <a:xfrm flipV="1">
            <a:off x="2922588" y="1981200"/>
            <a:ext cx="2716212" cy="95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91" name="Line 28"/>
          <p:cNvSpPr>
            <a:spLocks noChangeShapeType="1"/>
          </p:cNvSpPr>
          <p:nvPr/>
        </p:nvSpPr>
        <p:spPr bwMode="auto">
          <a:xfrm>
            <a:off x="5589588" y="1990725"/>
            <a:ext cx="3683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92" name="Line 29"/>
          <p:cNvSpPr>
            <a:spLocks noChangeShapeType="1"/>
          </p:cNvSpPr>
          <p:nvPr/>
        </p:nvSpPr>
        <p:spPr bwMode="auto">
          <a:xfrm>
            <a:off x="5972175" y="1990725"/>
            <a:ext cx="5953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93" name="AutoShape 30"/>
          <p:cNvSpPr>
            <a:spLocks noChangeArrowheads="1"/>
          </p:cNvSpPr>
          <p:nvPr/>
        </p:nvSpPr>
        <p:spPr bwMode="auto">
          <a:xfrm rot="-5400000">
            <a:off x="5410200" y="4905375"/>
            <a:ext cx="130175" cy="130175"/>
          </a:xfrm>
          <a:prstGeom prst="rightArrow">
            <a:avLst>
              <a:gd name="adj1" fmla="val 50000"/>
              <a:gd name="adj2" fmla="val 50005"/>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294" name="Rectangle 31"/>
          <p:cNvSpPr>
            <a:spLocks noChangeArrowheads="1"/>
          </p:cNvSpPr>
          <p:nvPr/>
        </p:nvSpPr>
        <p:spPr bwMode="auto">
          <a:xfrm>
            <a:off x="4648200" y="5334000"/>
            <a:ext cx="1600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GB" altLang="it-IT" sz="1800"/>
              <a:t>End (Study)</a:t>
            </a:r>
          </a:p>
        </p:txBody>
      </p:sp>
      <p:grpSp>
        <p:nvGrpSpPr>
          <p:cNvPr id="139295" name="Group 32"/>
          <p:cNvGrpSpPr>
            <a:grpSpLocks/>
          </p:cNvGrpSpPr>
          <p:nvPr/>
        </p:nvGrpSpPr>
        <p:grpSpPr bwMode="auto">
          <a:xfrm>
            <a:off x="6934200" y="5562600"/>
            <a:ext cx="292100" cy="781050"/>
            <a:chOff x="2199" y="3104"/>
            <a:chExt cx="184" cy="492"/>
          </a:xfrm>
        </p:grpSpPr>
        <p:sp>
          <p:nvSpPr>
            <p:cNvPr id="139316" name="Line 33"/>
            <p:cNvSpPr>
              <a:spLocks noChangeShapeType="1"/>
            </p:cNvSpPr>
            <p:nvPr/>
          </p:nvSpPr>
          <p:spPr bwMode="auto">
            <a:xfrm>
              <a:off x="2223" y="3104"/>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317" name="Line 34"/>
            <p:cNvSpPr>
              <a:spLocks noChangeShapeType="1"/>
            </p:cNvSpPr>
            <p:nvPr/>
          </p:nvSpPr>
          <p:spPr bwMode="auto">
            <a:xfrm>
              <a:off x="2223" y="3322"/>
              <a:ext cx="136"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139318" name="Group 35"/>
            <p:cNvGrpSpPr>
              <a:grpSpLocks/>
            </p:cNvGrpSpPr>
            <p:nvPr/>
          </p:nvGrpSpPr>
          <p:grpSpPr bwMode="auto">
            <a:xfrm>
              <a:off x="2199" y="3540"/>
              <a:ext cx="184" cy="56"/>
              <a:chOff x="3948" y="3044"/>
              <a:chExt cx="184" cy="56"/>
            </a:xfrm>
          </p:grpSpPr>
          <p:sp>
            <p:nvSpPr>
              <p:cNvPr id="139319" name="Line 36"/>
              <p:cNvSpPr>
                <a:spLocks noChangeShapeType="1"/>
              </p:cNvSpPr>
              <p:nvPr/>
            </p:nvSpPr>
            <p:spPr bwMode="auto">
              <a:xfrm flipV="1">
                <a:off x="3948" y="3044"/>
                <a:ext cx="40"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320" name="Line 37"/>
              <p:cNvSpPr>
                <a:spLocks noChangeShapeType="1"/>
              </p:cNvSpPr>
              <p:nvPr/>
            </p:nvSpPr>
            <p:spPr bwMode="auto">
              <a:xfrm>
                <a:off x="3997" y="3052"/>
                <a:ext cx="39" cy="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321" name="Line 38"/>
              <p:cNvSpPr>
                <a:spLocks noChangeShapeType="1"/>
              </p:cNvSpPr>
              <p:nvPr/>
            </p:nvSpPr>
            <p:spPr bwMode="auto">
              <a:xfrm flipV="1">
                <a:off x="4044" y="3044"/>
                <a:ext cx="40"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322" name="Line 39"/>
              <p:cNvSpPr>
                <a:spLocks noChangeShapeType="1"/>
              </p:cNvSpPr>
              <p:nvPr/>
            </p:nvSpPr>
            <p:spPr bwMode="auto">
              <a:xfrm>
                <a:off x="4092" y="3052"/>
                <a:ext cx="40" cy="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sp>
        <p:nvSpPr>
          <p:cNvPr id="139296" name="Rectangle 40"/>
          <p:cNvSpPr>
            <a:spLocks noChangeArrowheads="1"/>
          </p:cNvSpPr>
          <p:nvPr/>
        </p:nvSpPr>
        <p:spPr bwMode="auto">
          <a:xfrm>
            <a:off x="7467600" y="5334000"/>
            <a:ext cx="152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1800"/>
              <a:t>Healthy</a:t>
            </a:r>
          </a:p>
          <a:p>
            <a:pPr>
              <a:spcBef>
                <a:spcPct val="50000"/>
              </a:spcBef>
              <a:buFontTx/>
              <a:buNone/>
            </a:pPr>
            <a:r>
              <a:rPr lang="en-GB" altLang="it-IT" sz="1800"/>
              <a:t>Symptomatic</a:t>
            </a:r>
          </a:p>
          <a:p>
            <a:pPr>
              <a:spcBef>
                <a:spcPct val="50000"/>
              </a:spcBef>
              <a:buFontTx/>
              <a:buNone/>
            </a:pPr>
            <a:r>
              <a:rPr lang="en-GB" altLang="it-IT" sz="1800"/>
              <a:t>Death</a:t>
            </a:r>
          </a:p>
        </p:txBody>
      </p:sp>
      <p:sp>
        <p:nvSpPr>
          <p:cNvPr id="139297" name="Rectangle 43"/>
          <p:cNvSpPr>
            <a:spLocks noChangeArrowheads="1"/>
          </p:cNvSpPr>
          <p:nvPr/>
        </p:nvSpPr>
        <p:spPr bwMode="auto">
          <a:xfrm>
            <a:off x="2895600" y="5791200"/>
            <a:ext cx="157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it-IT" sz="1800"/>
              <a:t>Study Interval</a:t>
            </a:r>
          </a:p>
        </p:txBody>
      </p:sp>
      <p:sp>
        <p:nvSpPr>
          <p:cNvPr id="139298" name="Rectangle 44"/>
          <p:cNvSpPr>
            <a:spLocks noChangeArrowheads="1"/>
          </p:cNvSpPr>
          <p:nvPr/>
        </p:nvSpPr>
        <p:spPr bwMode="auto">
          <a:xfrm>
            <a:off x="2438400" y="4356100"/>
            <a:ext cx="138113" cy="139700"/>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299" name="Line 45"/>
          <p:cNvSpPr>
            <a:spLocks noChangeShapeType="1"/>
          </p:cNvSpPr>
          <p:nvPr/>
        </p:nvSpPr>
        <p:spPr bwMode="auto">
          <a:xfrm flipH="1">
            <a:off x="1600200" y="35052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9300" name="Line 46"/>
          <p:cNvSpPr>
            <a:spLocks noChangeShapeType="1"/>
          </p:cNvSpPr>
          <p:nvPr/>
        </p:nvSpPr>
        <p:spPr bwMode="auto">
          <a:xfrm>
            <a:off x="5410200" y="35052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301" name="Rectangle 47"/>
          <p:cNvSpPr>
            <a:spLocks noChangeArrowheads="1"/>
          </p:cNvSpPr>
          <p:nvPr/>
        </p:nvSpPr>
        <p:spPr bwMode="auto">
          <a:xfrm>
            <a:off x="5791200" y="3429000"/>
            <a:ext cx="138113" cy="139700"/>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302" name="Rectangle 48"/>
          <p:cNvSpPr>
            <a:spLocks noChangeArrowheads="1"/>
          </p:cNvSpPr>
          <p:nvPr/>
        </p:nvSpPr>
        <p:spPr bwMode="auto">
          <a:xfrm>
            <a:off x="7010400" y="6248400"/>
            <a:ext cx="138113" cy="139700"/>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303" name="Rectangle 49"/>
          <p:cNvSpPr>
            <a:spLocks noChangeArrowheads="1"/>
          </p:cNvSpPr>
          <p:nvPr/>
        </p:nvSpPr>
        <p:spPr bwMode="auto">
          <a:xfrm>
            <a:off x="7254875" y="4495800"/>
            <a:ext cx="10509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1800"/>
              <a:t>Time</a:t>
            </a:r>
          </a:p>
        </p:txBody>
      </p:sp>
      <p:sp>
        <p:nvSpPr>
          <p:cNvPr id="139304" name="AutoShape 50"/>
          <p:cNvSpPr>
            <a:spLocks/>
          </p:cNvSpPr>
          <p:nvPr/>
        </p:nvSpPr>
        <p:spPr bwMode="auto">
          <a:xfrm rot="-5400000">
            <a:off x="3162300" y="3314700"/>
            <a:ext cx="838200" cy="3810000"/>
          </a:xfrm>
          <a:prstGeom prst="leftBrace">
            <a:avLst>
              <a:gd name="adj1" fmla="val 3787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305" name="Line 51"/>
          <p:cNvSpPr>
            <a:spLocks noChangeShapeType="1"/>
          </p:cNvSpPr>
          <p:nvPr/>
        </p:nvSpPr>
        <p:spPr bwMode="auto">
          <a:xfrm flipV="1">
            <a:off x="5486400" y="1752600"/>
            <a:ext cx="0" cy="29718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9306" name="Oval 52"/>
          <p:cNvSpPr>
            <a:spLocks noChangeArrowheads="1"/>
          </p:cNvSpPr>
          <p:nvPr/>
        </p:nvSpPr>
        <p:spPr bwMode="auto">
          <a:xfrm>
            <a:off x="609600" y="6553200"/>
            <a:ext cx="228600" cy="228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307" name="Oval 53"/>
          <p:cNvSpPr>
            <a:spLocks noChangeArrowheads="1"/>
          </p:cNvSpPr>
          <p:nvPr/>
        </p:nvSpPr>
        <p:spPr bwMode="auto">
          <a:xfrm>
            <a:off x="2819400" y="1905000"/>
            <a:ext cx="228600" cy="228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308" name="Oval 54"/>
          <p:cNvSpPr>
            <a:spLocks noChangeArrowheads="1"/>
          </p:cNvSpPr>
          <p:nvPr/>
        </p:nvSpPr>
        <p:spPr bwMode="auto">
          <a:xfrm>
            <a:off x="4343400" y="2514600"/>
            <a:ext cx="228600" cy="228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309" name="Oval 55"/>
          <p:cNvSpPr>
            <a:spLocks noChangeArrowheads="1"/>
          </p:cNvSpPr>
          <p:nvPr/>
        </p:nvSpPr>
        <p:spPr bwMode="auto">
          <a:xfrm>
            <a:off x="3352800" y="2819400"/>
            <a:ext cx="228600" cy="228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310" name="Oval 56"/>
          <p:cNvSpPr>
            <a:spLocks noChangeArrowheads="1"/>
          </p:cNvSpPr>
          <p:nvPr/>
        </p:nvSpPr>
        <p:spPr bwMode="auto">
          <a:xfrm>
            <a:off x="2895600" y="3124200"/>
            <a:ext cx="228600" cy="228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311" name="Oval 57"/>
          <p:cNvSpPr>
            <a:spLocks noChangeArrowheads="1"/>
          </p:cNvSpPr>
          <p:nvPr/>
        </p:nvSpPr>
        <p:spPr bwMode="auto">
          <a:xfrm>
            <a:off x="3962400" y="3429000"/>
            <a:ext cx="228600" cy="228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312" name="Oval 58"/>
          <p:cNvSpPr>
            <a:spLocks noChangeArrowheads="1"/>
          </p:cNvSpPr>
          <p:nvPr/>
        </p:nvSpPr>
        <p:spPr bwMode="auto">
          <a:xfrm>
            <a:off x="4191000" y="4038600"/>
            <a:ext cx="228600" cy="228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39313" name="Rectangle 59"/>
          <p:cNvSpPr>
            <a:spLocks noChangeArrowheads="1"/>
          </p:cNvSpPr>
          <p:nvPr/>
        </p:nvSpPr>
        <p:spPr bwMode="auto">
          <a:xfrm>
            <a:off x="990600" y="6477000"/>
            <a:ext cx="1527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it-IT" sz="1800"/>
              <a:t>Incident case</a:t>
            </a:r>
          </a:p>
        </p:txBody>
      </p:sp>
      <p:sp>
        <p:nvSpPr>
          <p:cNvPr id="126010" name="Text Box 58"/>
          <p:cNvSpPr txBox="1">
            <a:spLocks noChangeArrowheads="1"/>
          </p:cNvSpPr>
          <p:nvPr/>
        </p:nvSpPr>
        <p:spPr bwMode="auto">
          <a:xfrm>
            <a:off x="166688" y="852488"/>
            <a:ext cx="8534400" cy="1266825"/>
          </a:xfrm>
          <a:prstGeom prst="rect">
            <a:avLst/>
          </a:prstGeom>
          <a:noFill/>
          <a:ln w="9525">
            <a:noFill/>
            <a:miter lim="800000"/>
            <a:headEnd/>
            <a:tailEnd/>
          </a:ln>
          <a:effectLst/>
        </p:spPr>
        <p:txBody>
          <a:bodyPr>
            <a:spAutoFit/>
          </a:bodyPr>
          <a:lstStyle/>
          <a:p>
            <a:pPr eaLnBrk="1" hangingPunct="1">
              <a:spcBef>
                <a:spcPct val="20000"/>
              </a:spcBef>
              <a:buClr>
                <a:schemeClr val="tx2"/>
              </a:buClr>
              <a:defRPr/>
            </a:pPr>
            <a:r>
              <a:rPr lang="en-GB" sz="2200" dirty="0" err="1">
                <a:effectLst>
                  <a:outerShdw blurRad="38100" dist="38100" dir="2700000" algn="tl">
                    <a:srgbClr val="C0C0C0"/>
                  </a:outerShdw>
                </a:effectLst>
                <a:latin typeface="Arial" charset="0"/>
                <a:ea typeface="ＭＳ Ｐゴシック"/>
                <a:cs typeface="ＭＳ Ｐゴシック"/>
              </a:rPr>
              <a:t>Numero</a:t>
            </a:r>
            <a:r>
              <a:rPr lang="en-GB" sz="2200" dirty="0">
                <a:effectLst>
                  <a:outerShdw blurRad="38100" dist="38100" dir="2700000" algn="tl">
                    <a:srgbClr val="C0C0C0"/>
                  </a:outerShdw>
                </a:effectLst>
                <a:latin typeface="Arial" charset="0"/>
                <a:ea typeface="ＭＳ Ｐゴシック"/>
                <a:cs typeface="ＭＳ Ｐゴシック"/>
              </a:rPr>
              <a:t> di </a:t>
            </a:r>
            <a:r>
              <a:rPr lang="en-GB" sz="2200" b="1" dirty="0" err="1">
                <a:effectLst>
                  <a:outerShdw blurRad="38100" dist="38100" dir="2700000" algn="tl">
                    <a:srgbClr val="C0C0C0"/>
                  </a:outerShdw>
                </a:effectLst>
                <a:latin typeface="Arial" charset="0"/>
                <a:ea typeface="ＭＳ Ｐゴシック"/>
                <a:cs typeface="ＭＳ Ｐゴシック"/>
              </a:rPr>
              <a:t>nuovi</a:t>
            </a:r>
            <a:r>
              <a:rPr lang="en-GB" sz="2200" b="1" dirty="0">
                <a:effectLst>
                  <a:outerShdw blurRad="38100" dist="38100" dir="2700000" algn="tl">
                    <a:srgbClr val="C0C0C0"/>
                  </a:outerShdw>
                </a:effectLst>
                <a:latin typeface="Arial" charset="0"/>
                <a:ea typeface="ＭＳ Ｐゴシック"/>
                <a:cs typeface="ＭＳ Ｐゴシック"/>
              </a:rPr>
              <a:t> </a:t>
            </a:r>
            <a:r>
              <a:rPr lang="en-GB" sz="2200" b="1" dirty="0" err="1">
                <a:effectLst>
                  <a:outerShdw blurRad="38100" dist="38100" dir="2700000" algn="tl">
                    <a:srgbClr val="C0C0C0"/>
                  </a:outerShdw>
                </a:effectLst>
                <a:latin typeface="Arial" charset="0"/>
                <a:ea typeface="ＭＳ Ｐゴシック"/>
                <a:cs typeface="ＭＳ Ｐゴシック"/>
              </a:rPr>
              <a:t>casi</a:t>
            </a:r>
            <a:r>
              <a:rPr lang="en-GB" sz="2200" b="1" dirty="0">
                <a:effectLst>
                  <a:outerShdw blurRad="38100" dist="38100" dir="2700000" algn="tl">
                    <a:srgbClr val="C0C0C0"/>
                  </a:outerShdw>
                </a:effectLst>
                <a:latin typeface="Arial" charset="0"/>
                <a:ea typeface="ＭＳ Ｐゴシック"/>
                <a:cs typeface="ＭＳ Ｐゴシック"/>
              </a:rPr>
              <a:t> </a:t>
            </a:r>
            <a:r>
              <a:rPr lang="en-GB" sz="2200" dirty="0">
                <a:effectLst>
                  <a:outerShdw blurRad="38100" dist="38100" dir="2700000" algn="tl">
                    <a:srgbClr val="C0C0C0"/>
                  </a:outerShdw>
                </a:effectLst>
                <a:latin typeface="Arial" charset="0"/>
                <a:ea typeface="ＭＳ Ｐゴシック"/>
                <a:cs typeface="ＭＳ Ｐゴシック"/>
              </a:rPr>
              <a:t>di </a:t>
            </a:r>
            <a:r>
              <a:rPr lang="en-GB" sz="2200" dirty="0" err="1">
                <a:effectLst>
                  <a:outerShdw blurRad="38100" dist="38100" dir="2700000" algn="tl">
                    <a:srgbClr val="C0C0C0"/>
                  </a:outerShdw>
                </a:effectLst>
                <a:latin typeface="Arial" charset="0"/>
                <a:ea typeface="ＭＳ Ｐゴシック"/>
                <a:cs typeface="ＭＳ Ｐゴシック"/>
              </a:rPr>
              <a:t>una</a:t>
            </a:r>
            <a:r>
              <a:rPr lang="en-GB" sz="2200" dirty="0">
                <a:effectLst>
                  <a:outerShdw blurRad="38100" dist="38100" dir="2700000" algn="tl">
                    <a:srgbClr val="C0C0C0"/>
                  </a:outerShdw>
                </a:effectLst>
                <a:latin typeface="Arial" charset="0"/>
                <a:ea typeface="ＭＳ Ｐゴシック"/>
                <a:cs typeface="ＭＳ Ｐゴシック"/>
              </a:rPr>
              <a:t> </a:t>
            </a:r>
            <a:r>
              <a:rPr lang="en-GB" sz="2200" dirty="0" err="1">
                <a:effectLst>
                  <a:outerShdw blurRad="38100" dist="38100" dir="2700000" algn="tl">
                    <a:srgbClr val="C0C0C0"/>
                  </a:outerShdw>
                </a:effectLst>
                <a:latin typeface="Arial" charset="0"/>
                <a:ea typeface="ＭＳ Ｐゴシック"/>
                <a:cs typeface="ＭＳ Ｐゴシック"/>
              </a:rPr>
              <a:t>specifica</a:t>
            </a:r>
            <a:r>
              <a:rPr lang="en-GB" sz="2200" dirty="0">
                <a:effectLst>
                  <a:outerShdw blurRad="38100" dist="38100" dir="2700000" algn="tl">
                    <a:srgbClr val="C0C0C0"/>
                  </a:outerShdw>
                </a:effectLst>
                <a:latin typeface="Arial" charset="0"/>
                <a:ea typeface="ＭＳ Ｐゴシック"/>
                <a:cs typeface="ＭＳ Ｐゴシック"/>
              </a:rPr>
              <a:t> </a:t>
            </a:r>
            <a:r>
              <a:rPr lang="en-GB" sz="2200" dirty="0" err="1">
                <a:effectLst>
                  <a:outerShdw blurRad="38100" dist="38100" dir="2700000" algn="tl">
                    <a:srgbClr val="C0C0C0"/>
                  </a:outerShdw>
                </a:effectLst>
                <a:latin typeface="Arial" charset="0"/>
                <a:ea typeface="ＭＳ Ｐゴシック"/>
                <a:cs typeface="ＭＳ Ｐゴシック"/>
              </a:rPr>
              <a:t>condizione</a:t>
            </a:r>
            <a:r>
              <a:rPr lang="en-GB" sz="2200" dirty="0">
                <a:effectLst>
                  <a:outerShdw blurRad="38100" dist="38100" dir="2700000" algn="tl">
                    <a:srgbClr val="C0C0C0"/>
                  </a:outerShdw>
                </a:effectLst>
                <a:latin typeface="Arial" charset="0"/>
                <a:ea typeface="ＭＳ Ｐゴシック"/>
                <a:cs typeface="ＭＳ Ｐゴシック"/>
              </a:rPr>
              <a:t> di </a:t>
            </a:r>
            <a:r>
              <a:rPr lang="en-GB" sz="2200" dirty="0" err="1">
                <a:effectLst>
                  <a:outerShdw blurRad="38100" dist="38100" dir="2700000" algn="tl">
                    <a:srgbClr val="C0C0C0"/>
                  </a:outerShdw>
                </a:effectLst>
                <a:latin typeface="Arial" charset="0"/>
                <a:ea typeface="ＭＳ Ｐゴシック"/>
                <a:cs typeface="ＭＳ Ｐゴシック"/>
              </a:rPr>
              <a:t>interesse</a:t>
            </a:r>
            <a:r>
              <a:rPr lang="en-GB" sz="2200" dirty="0">
                <a:effectLst>
                  <a:outerShdw blurRad="38100" dist="38100" dir="2700000" algn="tl">
                    <a:srgbClr val="C0C0C0"/>
                  </a:outerShdw>
                </a:effectLst>
                <a:latin typeface="Arial" charset="0"/>
                <a:ea typeface="ＭＳ Ｐゴシック"/>
                <a:cs typeface="ＭＳ Ｐゴシック"/>
              </a:rPr>
              <a:t> </a:t>
            </a:r>
            <a:r>
              <a:rPr lang="en-GB" sz="2200" dirty="0" err="1">
                <a:effectLst>
                  <a:outerShdw blurRad="38100" dist="38100" dir="2700000" algn="tl">
                    <a:srgbClr val="C0C0C0"/>
                  </a:outerShdw>
                </a:effectLst>
                <a:latin typeface="Arial" charset="0"/>
                <a:ea typeface="ＭＳ Ｐゴシック"/>
                <a:cs typeface="ＭＳ Ｐゴシック"/>
              </a:rPr>
              <a:t>che</a:t>
            </a:r>
            <a:r>
              <a:rPr lang="en-GB" sz="2200" dirty="0">
                <a:effectLst>
                  <a:outerShdw blurRad="38100" dist="38100" dir="2700000" algn="tl">
                    <a:srgbClr val="C0C0C0"/>
                  </a:outerShdw>
                </a:effectLst>
                <a:latin typeface="Arial" charset="0"/>
                <a:ea typeface="ＭＳ Ｐゴシック"/>
                <a:cs typeface="ＭＳ Ｐゴシック"/>
              </a:rPr>
              <a:t> </a:t>
            </a:r>
            <a:r>
              <a:rPr lang="en-GB" sz="2200" dirty="0" err="1">
                <a:effectLst>
                  <a:outerShdw blurRad="38100" dist="38100" dir="2700000" algn="tl">
                    <a:srgbClr val="C0C0C0"/>
                  </a:outerShdw>
                </a:effectLst>
                <a:latin typeface="Arial" charset="0"/>
                <a:ea typeface="ＭＳ Ｐゴシック"/>
                <a:cs typeface="ＭＳ Ｐゴシック"/>
              </a:rPr>
              <a:t>si</a:t>
            </a:r>
            <a:r>
              <a:rPr lang="en-GB" sz="2200" dirty="0">
                <a:effectLst>
                  <a:outerShdw blurRad="38100" dist="38100" dir="2700000" algn="tl">
                    <a:srgbClr val="C0C0C0"/>
                  </a:outerShdw>
                </a:effectLst>
                <a:latin typeface="Arial" charset="0"/>
                <a:ea typeface="ＭＳ Ｐゴシック"/>
                <a:cs typeface="ＭＳ Ｐゴシック"/>
              </a:rPr>
              <a:t> </a:t>
            </a:r>
            <a:r>
              <a:rPr lang="en-GB" sz="2200" dirty="0" err="1">
                <a:effectLst>
                  <a:outerShdw blurRad="38100" dist="38100" dir="2700000" algn="tl">
                    <a:srgbClr val="C0C0C0"/>
                  </a:outerShdw>
                </a:effectLst>
                <a:latin typeface="Arial" charset="0"/>
                <a:ea typeface="ＭＳ Ｐゴシック"/>
                <a:cs typeface="ＭＳ Ｐゴシック"/>
              </a:rPr>
              <a:t>verifica</a:t>
            </a:r>
            <a:r>
              <a:rPr lang="en-GB" sz="2200" dirty="0">
                <a:effectLst>
                  <a:outerShdw blurRad="38100" dist="38100" dir="2700000" algn="tl">
                    <a:srgbClr val="C0C0C0"/>
                  </a:outerShdw>
                </a:effectLst>
                <a:latin typeface="Arial" charset="0"/>
                <a:ea typeface="ＭＳ Ｐゴシック"/>
                <a:cs typeface="ＭＳ Ｐゴシック"/>
              </a:rPr>
              <a:t> </a:t>
            </a:r>
            <a:r>
              <a:rPr lang="en-GB" sz="2200" dirty="0" err="1">
                <a:effectLst>
                  <a:outerShdw blurRad="38100" dist="38100" dir="2700000" algn="tl">
                    <a:srgbClr val="C0C0C0"/>
                  </a:outerShdw>
                </a:effectLst>
                <a:latin typeface="Arial" charset="0"/>
                <a:ea typeface="ＭＳ Ｐゴシック"/>
                <a:cs typeface="ＭＳ Ｐゴシック"/>
              </a:rPr>
              <a:t>durante</a:t>
            </a:r>
            <a:r>
              <a:rPr lang="en-GB" sz="2200" dirty="0">
                <a:effectLst>
                  <a:outerShdw blurRad="38100" dist="38100" dir="2700000" algn="tl">
                    <a:srgbClr val="C0C0C0"/>
                  </a:outerShdw>
                </a:effectLst>
                <a:latin typeface="Arial" charset="0"/>
                <a:ea typeface="ＭＳ Ｐゴシック"/>
                <a:cs typeface="ＭＳ Ｐゴシック"/>
              </a:rPr>
              <a:t> un </a:t>
            </a:r>
            <a:r>
              <a:rPr lang="en-GB" sz="2200" dirty="0" err="1">
                <a:effectLst>
                  <a:outerShdw blurRad="38100" dist="38100" dir="2700000" algn="tl">
                    <a:srgbClr val="C0C0C0"/>
                  </a:outerShdw>
                </a:effectLst>
                <a:latin typeface="Arial" charset="0"/>
                <a:ea typeface="ＭＳ Ｐゴシック"/>
                <a:cs typeface="ＭＳ Ｐゴシック"/>
              </a:rPr>
              <a:t>intervallo</a:t>
            </a:r>
            <a:r>
              <a:rPr lang="en-GB" sz="2200" dirty="0">
                <a:effectLst>
                  <a:outerShdw blurRad="38100" dist="38100" dir="2700000" algn="tl">
                    <a:srgbClr val="C0C0C0"/>
                  </a:outerShdw>
                </a:effectLst>
                <a:latin typeface="Arial" charset="0"/>
                <a:ea typeface="ＭＳ Ｐゴシック"/>
                <a:cs typeface="ＭＳ Ｐゴシック"/>
              </a:rPr>
              <a:t> di tempo </a:t>
            </a:r>
          </a:p>
          <a:p>
            <a:pPr eaLnBrk="1" hangingPunct="1">
              <a:spcBef>
                <a:spcPct val="50000"/>
              </a:spcBef>
              <a:defRPr/>
            </a:pPr>
            <a:endParaRPr lang="it-IT" sz="2200" dirty="0">
              <a:latin typeface="Arial" charset="0"/>
              <a:ea typeface="ＭＳ Ｐゴシック"/>
              <a:cs typeface="ＭＳ Ｐゴシック"/>
            </a:endParaRPr>
          </a:p>
        </p:txBody>
      </p:sp>
      <p:sp>
        <p:nvSpPr>
          <p:cNvPr id="139315" name="Text Box 2"/>
          <p:cNvSpPr txBox="1">
            <a:spLocks noChangeArrowheads="1"/>
          </p:cNvSpPr>
          <p:nvPr/>
        </p:nvSpPr>
        <p:spPr bwMode="auto">
          <a:xfrm>
            <a:off x="352425" y="3048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GB" altLang="it-IT" b="1">
                <a:solidFill>
                  <a:srgbClr val="800000"/>
                </a:solidFill>
                <a:latin typeface="Calibri" panose="020F0502020204030204" pitchFamily="34" charset="0"/>
              </a:rPr>
              <a:t>4. Misura di associazione: Incidenza</a:t>
            </a:r>
            <a:r>
              <a:rPr lang="en-GB" altLang="it-IT" b="1">
                <a:latin typeface="Calibri" panose="020F0502020204030204" pitchFamily="34"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266700" y="3810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GB" altLang="it-IT" b="1">
                <a:solidFill>
                  <a:srgbClr val="800000"/>
                </a:solidFill>
                <a:latin typeface="Calibri" panose="020F0502020204030204" pitchFamily="34" charset="0"/>
              </a:rPr>
              <a:t>Studi di coorte prospettici</a:t>
            </a:r>
          </a:p>
        </p:txBody>
      </p:sp>
      <p:sp>
        <p:nvSpPr>
          <p:cNvPr id="141315" name="Text Box 3"/>
          <p:cNvSpPr txBox="1">
            <a:spLocks noChangeArrowheads="1"/>
          </p:cNvSpPr>
          <p:nvPr/>
        </p:nvSpPr>
        <p:spPr bwMode="auto">
          <a:xfrm>
            <a:off x="571500" y="2030413"/>
            <a:ext cx="762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GB" altLang="it-IT" sz="1800" b="1"/>
              <a:t>Tempo</a:t>
            </a:r>
          </a:p>
        </p:txBody>
      </p:sp>
      <p:sp>
        <p:nvSpPr>
          <p:cNvPr id="141316" name="Text Box 4"/>
          <p:cNvSpPr txBox="1">
            <a:spLocks noChangeArrowheads="1"/>
          </p:cNvSpPr>
          <p:nvPr/>
        </p:nvSpPr>
        <p:spPr bwMode="auto">
          <a:xfrm>
            <a:off x="495300" y="2792413"/>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GB" altLang="it-IT" sz="1800" b="1"/>
              <a:t>      Passato	                  Inizio studio		Fine del follow-up</a:t>
            </a:r>
          </a:p>
        </p:txBody>
      </p:sp>
      <p:sp>
        <p:nvSpPr>
          <p:cNvPr id="141317" name="Rectangle 5"/>
          <p:cNvSpPr>
            <a:spLocks noChangeArrowheads="1"/>
          </p:cNvSpPr>
          <p:nvPr/>
        </p:nvSpPr>
        <p:spPr bwMode="auto">
          <a:xfrm>
            <a:off x="4076700" y="3859213"/>
            <a:ext cx="838200" cy="1219200"/>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41318" name="Text Box 7"/>
          <p:cNvSpPr txBox="1">
            <a:spLocks noChangeArrowheads="1"/>
          </p:cNvSpPr>
          <p:nvPr/>
        </p:nvSpPr>
        <p:spPr bwMode="auto">
          <a:xfrm>
            <a:off x="5029200" y="1717675"/>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GB" altLang="it-IT" sz="1800" b="1"/>
              <a:t>Registrazione dell’insorgenza</a:t>
            </a:r>
            <a:r>
              <a:rPr lang="en-GB" altLang="it-IT" sz="1800"/>
              <a:t> </a:t>
            </a:r>
            <a:r>
              <a:rPr lang="en-GB" altLang="it-IT" sz="1800" b="1"/>
              <a:t>della malattia</a:t>
            </a:r>
          </a:p>
        </p:txBody>
      </p:sp>
      <p:sp>
        <p:nvSpPr>
          <p:cNvPr id="141319" name="Text Box 10"/>
          <p:cNvSpPr txBox="1">
            <a:spLocks noChangeArrowheads="1"/>
          </p:cNvSpPr>
          <p:nvPr/>
        </p:nvSpPr>
        <p:spPr bwMode="auto">
          <a:xfrm>
            <a:off x="3543300" y="5078413"/>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GB" altLang="it-IT" sz="1800" b="1"/>
              <a:t>Definizione della coorte</a:t>
            </a:r>
          </a:p>
        </p:txBody>
      </p:sp>
      <p:sp>
        <p:nvSpPr>
          <p:cNvPr id="141320" name="Line 11"/>
          <p:cNvSpPr>
            <a:spLocks noChangeShapeType="1"/>
          </p:cNvSpPr>
          <p:nvPr/>
        </p:nvSpPr>
        <p:spPr bwMode="auto">
          <a:xfrm>
            <a:off x="4533900" y="317341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41321" name="Line 15"/>
          <p:cNvSpPr>
            <a:spLocks noChangeShapeType="1"/>
          </p:cNvSpPr>
          <p:nvPr/>
        </p:nvSpPr>
        <p:spPr bwMode="auto">
          <a:xfrm>
            <a:off x="5578475" y="2786063"/>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41322" name="Line 11"/>
          <p:cNvSpPr>
            <a:spLocks noChangeShapeType="1"/>
          </p:cNvSpPr>
          <p:nvPr/>
        </p:nvSpPr>
        <p:spPr bwMode="auto">
          <a:xfrm>
            <a:off x="876300" y="3325813"/>
            <a:ext cx="7315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pic>
        <p:nvPicPr>
          <p:cNvPr id="141323" name="Picture 7" descr="C:\Programmi\File comuni\Microsoft Shared\Clipart\cagcat50\PE0146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993775"/>
            <a:ext cx="13716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4" name="Line 8"/>
          <p:cNvSpPr>
            <a:spLocks noChangeShapeType="1"/>
          </p:cNvSpPr>
          <p:nvPr/>
        </p:nvSpPr>
        <p:spPr bwMode="auto">
          <a:xfrm>
            <a:off x="3771900" y="2481263"/>
            <a:ext cx="304800" cy="304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ttangolo 2"/>
          <p:cNvSpPr>
            <a:spLocks noChangeArrowheads="1"/>
          </p:cNvSpPr>
          <p:nvPr/>
        </p:nvSpPr>
        <p:spPr bwMode="auto">
          <a:xfrm>
            <a:off x="323850" y="1600200"/>
            <a:ext cx="83820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rabicPeriod"/>
            </a:pPr>
            <a:r>
              <a:rPr lang="it-IT" altLang="it-IT" sz="2400">
                <a:latin typeface="Calibri" panose="020F0502020204030204" pitchFamily="34" charset="0"/>
                <a:ea typeface="BatangChe" pitchFamily="49" charset="-128"/>
                <a:cs typeface="Calibri" panose="020F0502020204030204" pitchFamily="34" charset="0"/>
              </a:rPr>
              <a:t>E’ lo studio osservazionale più simile a quelli sperimentali, (ma l’esposizione NON è controllata dal ricercatore)</a:t>
            </a:r>
          </a:p>
          <a:p>
            <a:pPr>
              <a:buFont typeface="Arial" panose="020B0604020202020204" pitchFamily="34" charset="0"/>
              <a:buAutoNum type="arabicPeriod"/>
            </a:pPr>
            <a:endParaRPr lang="it-IT" altLang="it-IT" sz="2400">
              <a:latin typeface="Calibri" panose="020F0502020204030204" pitchFamily="34" charset="0"/>
              <a:ea typeface="BatangChe" pitchFamily="49" charset="-128"/>
              <a:cs typeface="Calibri" panose="020F0502020204030204" pitchFamily="34" charset="0"/>
            </a:endParaRPr>
          </a:p>
          <a:p>
            <a:pPr>
              <a:buFont typeface="Arial" panose="020B0604020202020204" pitchFamily="34" charset="0"/>
              <a:buAutoNum type="arabicPeriod"/>
            </a:pPr>
            <a:r>
              <a:rPr lang="it-IT" altLang="it-IT" sz="2400">
                <a:latin typeface="Calibri" panose="020F0502020204030204" pitchFamily="34" charset="0"/>
                <a:ea typeface="BatangChe" pitchFamily="49" charset="-128"/>
                <a:cs typeface="Calibri" panose="020F0502020204030204" pitchFamily="34" charset="0"/>
              </a:rPr>
              <a:t>E’ sempre rispettata la sequenza temporale tra l’esposizione (prima) e outcome (dopo)</a:t>
            </a:r>
            <a:endParaRPr lang="it-IT" altLang="it-IT" sz="2400">
              <a:solidFill>
                <a:srgbClr val="FF9933"/>
              </a:solidFill>
              <a:latin typeface="Calibri" panose="020F0502020204030204" pitchFamily="34" charset="0"/>
              <a:ea typeface="BatangChe" pitchFamily="49" charset="-128"/>
              <a:cs typeface="Calibri" panose="020F0502020204030204" pitchFamily="34" charset="0"/>
            </a:endParaRPr>
          </a:p>
          <a:p>
            <a:pPr>
              <a:buFont typeface="Arial" panose="020B0604020202020204" pitchFamily="34" charset="0"/>
              <a:buAutoNum type="arabicPeriod"/>
            </a:pPr>
            <a:endParaRPr lang="it-IT" altLang="it-IT" sz="2400">
              <a:latin typeface="Calibri" panose="020F0502020204030204" pitchFamily="34" charset="0"/>
              <a:ea typeface="BatangChe" pitchFamily="49" charset="-128"/>
              <a:cs typeface="Calibri" panose="020F0502020204030204" pitchFamily="34" charset="0"/>
            </a:endParaRPr>
          </a:p>
          <a:p>
            <a:pPr>
              <a:buFont typeface="Arial" panose="020B0604020202020204" pitchFamily="34" charset="0"/>
              <a:buAutoNum type="arabicPeriod"/>
            </a:pPr>
            <a:r>
              <a:rPr lang="it-IT" altLang="it-IT" sz="2400">
                <a:latin typeface="Calibri" panose="020F0502020204030204" pitchFamily="34" charset="0"/>
                <a:ea typeface="BatangChe" pitchFamily="49" charset="-128"/>
                <a:cs typeface="Calibri" panose="020F0502020204030204" pitchFamily="34" charset="0"/>
              </a:rPr>
              <a:t>Possibilità di studiare diversi eventi per la stessa esposizione</a:t>
            </a:r>
          </a:p>
          <a:p>
            <a:pPr>
              <a:buFont typeface="Arial" panose="020B0604020202020204" pitchFamily="34" charset="0"/>
              <a:buAutoNum type="arabicPeriod"/>
            </a:pPr>
            <a:endParaRPr lang="it-IT" altLang="it-IT" sz="2400">
              <a:latin typeface="Calibri" panose="020F0502020204030204" pitchFamily="34" charset="0"/>
              <a:ea typeface="BatangChe" pitchFamily="49" charset="-128"/>
              <a:cs typeface="Calibri" panose="020F0502020204030204" pitchFamily="34" charset="0"/>
            </a:endParaRPr>
          </a:p>
          <a:p>
            <a:pPr>
              <a:buFont typeface="Arial" panose="020B0604020202020204" pitchFamily="34" charset="0"/>
              <a:buAutoNum type="arabicPeriod"/>
            </a:pPr>
            <a:r>
              <a:rPr lang="it-IT" altLang="it-IT" sz="2400">
                <a:latin typeface="Calibri" panose="020F0502020204030204" pitchFamily="34" charset="0"/>
                <a:ea typeface="BatangChe" pitchFamily="49" charset="-128"/>
                <a:cs typeface="Calibri" panose="020F0502020204030204" pitchFamily="34" charset="0"/>
              </a:rPr>
              <a:t>Possibilità di studiare più esposizioni </a:t>
            </a:r>
          </a:p>
          <a:p>
            <a:pPr>
              <a:buFont typeface="Arial" panose="020B0604020202020204" pitchFamily="34" charset="0"/>
              <a:buAutoNum type="arabicPeriod"/>
            </a:pPr>
            <a:endParaRPr lang="it-IT" altLang="it-IT" sz="2400">
              <a:latin typeface="Calibri" panose="020F0502020204030204" pitchFamily="34" charset="0"/>
              <a:ea typeface="BatangChe" pitchFamily="49" charset="-128"/>
              <a:cs typeface="Calibri" panose="020F0502020204030204" pitchFamily="34" charset="0"/>
            </a:endParaRPr>
          </a:p>
          <a:p>
            <a:pPr>
              <a:buFont typeface="Arial" panose="020B0604020202020204" pitchFamily="34" charset="0"/>
              <a:buAutoNum type="arabicPeriod"/>
            </a:pPr>
            <a:r>
              <a:rPr lang="it-IT" altLang="it-IT" sz="2400">
                <a:latin typeface="Calibri" panose="020F0502020204030204" pitchFamily="34" charset="0"/>
                <a:ea typeface="BatangChe" pitchFamily="49" charset="-128"/>
                <a:cs typeface="Calibri" panose="020F0502020204030204" pitchFamily="34" charset="0"/>
              </a:rPr>
              <a:t>Possibilità di studiare esposizioni rare</a:t>
            </a:r>
          </a:p>
          <a:p>
            <a:pPr>
              <a:buFont typeface="Arial" panose="020B0604020202020204" pitchFamily="34" charset="0"/>
              <a:buAutoNum type="arabicPeriod"/>
            </a:pPr>
            <a:endParaRPr lang="it-IT" altLang="it-IT" sz="2000">
              <a:latin typeface="BatangChe" pitchFamily="49" charset="-128"/>
              <a:ea typeface="BatangChe" pitchFamily="49" charset="-128"/>
            </a:endParaRPr>
          </a:p>
        </p:txBody>
      </p:sp>
      <p:sp>
        <p:nvSpPr>
          <p:cNvPr id="143363" name="CasellaDiTesto 3"/>
          <p:cNvSpPr txBox="1">
            <a:spLocks noChangeArrowheads="1"/>
          </p:cNvSpPr>
          <p:nvPr/>
        </p:nvSpPr>
        <p:spPr bwMode="auto">
          <a:xfrm>
            <a:off x="304800" y="3048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b="1">
                <a:solidFill>
                  <a:srgbClr val="800000"/>
                </a:solidFill>
                <a:latin typeface="Calibri" panose="020F0502020204030204" pitchFamily="34" charset="0"/>
                <a:cs typeface="Calibri" panose="020F0502020204030204" pitchFamily="34" charset="0"/>
              </a:rPr>
              <a:t>STUDIO DI COORTE PROSPETTICO (caratteristiche)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6" name="Titolo 1"/>
          <p:cNvSpPr>
            <a:spLocks noGrp="1"/>
          </p:cNvSpPr>
          <p:nvPr>
            <p:ph type="title"/>
          </p:nvPr>
        </p:nvSpPr>
        <p:spPr>
          <a:xfrm>
            <a:off x="395288" y="260350"/>
            <a:ext cx="8229600" cy="1143000"/>
          </a:xfrm>
        </p:spPr>
        <p:txBody>
          <a:bodyPr/>
          <a:lstStyle/>
          <a:p>
            <a:pPr algn="l"/>
            <a:r>
              <a:rPr lang="it-IT" altLang="it-IT" sz="3200" b="1">
                <a:solidFill>
                  <a:srgbClr val="800000"/>
                </a:solidFill>
              </a:rPr>
              <a:t>Misure di effetto in uno studio di coorte</a:t>
            </a:r>
          </a:p>
        </p:txBody>
      </p:sp>
      <p:graphicFrame>
        <p:nvGraphicFramePr>
          <p:cNvPr id="4" name="Tabella 3"/>
          <p:cNvGraphicFramePr>
            <a:graphicFrameLocks noGrp="1"/>
          </p:cNvGraphicFramePr>
          <p:nvPr/>
        </p:nvGraphicFramePr>
        <p:xfrm>
          <a:off x="468313" y="1397000"/>
          <a:ext cx="7343775" cy="1854200"/>
        </p:xfrm>
        <a:graphic>
          <a:graphicData uri="http://schemas.openxmlformats.org/drawingml/2006/table">
            <a:tbl>
              <a:tblPr firstRow="1" bandRow="1">
                <a:tableStyleId>{5C22544A-7EE6-4342-B048-85BDC9FD1C3A}</a:tableStyleId>
              </a:tblPr>
              <a:tblGrid>
                <a:gridCol w="2231931">
                  <a:extLst>
                    <a:ext uri="{9D8B030D-6E8A-4147-A177-3AD203B41FA5}">
                      <a16:colId xmlns:a16="http://schemas.microsoft.com/office/drawing/2014/main" val="20000"/>
                    </a:ext>
                  </a:extLst>
                </a:gridCol>
                <a:gridCol w="921415">
                  <a:extLst>
                    <a:ext uri="{9D8B030D-6E8A-4147-A177-3AD203B41FA5}">
                      <a16:colId xmlns:a16="http://schemas.microsoft.com/office/drawing/2014/main" val="20001"/>
                    </a:ext>
                  </a:extLst>
                </a:gridCol>
                <a:gridCol w="1382515">
                  <a:extLst>
                    <a:ext uri="{9D8B030D-6E8A-4147-A177-3AD203B41FA5}">
                      <a16:colId xmlns:a16="http://schemas.microsoft.com/office/drawing/2014/main" val="20002"/>
                    </a:ext>
                  </a:extLst>
                </a:gridCol>
                <a:gridCol w="1079967">
                  <a:extLst>
                    <a:ext uri="{9D8B030D-6E8A-4147-A177-3AD203B41FA5}">
                      <a16:colId xmlns:a16="http://schemas.microsoft.com/office/drawing/2014/main" val="20003"/>
                    </a:ext>
                  </a:extLst>
                </a:gridCol>
                <a:gridCol w="1727947">
                  <a:extLst>
                    <a:ext uri="{9D8B030D-6E8A-4147-A177-3AD203B41FA5}">
                      <a16:colId xmlns:a16="http://schemas.microsoft.com/office/drawing/2014/main" val="20004"/>
                    </a:ext>
                  </a:extLst>
                </a:gridCol>
              </a:tblGrid>
              <a:tr h="370840">
                <a:tc>
                  <a:txBody>
                    <a:bodyPr/>
                    <a:lstStyle/>
                    <a:p>
                      <a:endParaRPr lang="it-IT" dirty="0"/>
                    </a:p>
                  </a:txBody>
                  <a:tcPr marL="91427" marR="91427"/>
                </a:tc>
                <a:tc>
                  <a:txBody>
                    <a:bodyPr/>
                    <a:lstStyle/>
                    <a:p>
                      <a:r>
                        <a:rPr lang="it-IT" dirty="0"/>
                        <a:t>Esposti</a:t>
                      </a:r>
                    </a:p>
                  </a:txBody>
                  <a:tcPr marL="91427" marR="91427"/>
                </a:tc>
                <a:tc>
                  <a:txBody>
                    <a:bodyPr/>
                    <a:lstStyle/>
                    <a:p>
                      <a:r>
                        <a:rPr lang="it-IT" dirty="0"/>
                        <a:t>Non Esposti</a:t>
                      </a:r>
                    </a:p>
                  </a:txBody>
                  <a:tcPr marL="91427" marR="91427"/>
                </a:tc>
                <a:tc>
                  <a:txBody>
                    <a:bodyPr/>
                    <a:lstStyle/>
                    <a:p>
                      <a:r>
                        <a:rPr lang="it-IT" dirty="0"/>
                        <a:t>Rapporti</a:t>
                      </a:r>
                    </a:p>
                  </a:txBody>
                  <a:tcPr marL="91427" marR="91427"/>
                </a:tc>
                <a:tc>
                  <a:txBody>
                    <a:bodyPr/>
                    <a:lstStyle/>
                    <a:p>
                      <a:r>
                        <a:rPr lang="it-IT" dirty="0"/>
                        <a:t>Tipo di misura</a:t>
                      </a:r>
                    </a:p>
                  </a:txBody>
                  <a:tcPr marL="91427" marR="91427"/>
                </a:tc>
                <a:extLst>
                  <a:ext uri="{0D108BD9-81ED-4DB2-BD59-A6C34878D82A}">
                    <a16:rowId xmlns:a16="http://schemas.microsoft.com/office/drawing/2014/main" val="10000"/>
                  </a:ext>
                </a:extLst>
              </a:tr>
              <a:tr h="370840">
                <a:tc>
                  <a:txBody>
                    <a:bodyPr/>
                    <a:lstStyle/>
                    <a:p>
                      <a:r>
                        <a:rPr lang="it-IT" dirty="0"/>
                        <a:t>Casi</a:t>
                      </a:r>
                    </a:p>
                  </a:txBody>
                  <a:tcPr marL="91427" marR="91427">
                    <a:solidFill>
                      <a:schemeClr val="accent5">
                        <a:lumMod val="20000"/>
                        <a:lumOff val="80000"/>
                      </a:schemeClr>
                    </a:solidFill>
                  </a:tcPr>
                </a:tc>
                <a:tc>
                  <a:txBody>
                    <a:bodyPr/>
                    <a:lstStyle/>
                    <a:p>
                      <a:pPr algn="ctr"/>
                      <a:r>
                        <a:rPr lang="it-IT" dirty="0"/>
                        <a:t>a</a:t>
                      </a:r>
                    </a:p>
                  </a:txBody>
                  <a:tcPr marL="91427" marR="91427">
                    <a:solidFill>
                      <a:schemeClr val="accent5">
                        <a:lumMod val="20000"/>
                        <a:lumOff val="80000"/>
                      </a:schemeClr>
                    </a:solidFill>
                  </a:tcPr>
                </a:tc>
                <a:tc>
                  <a:txBody>
                    <a:bodyPr/>
                    <a:lstStyle/>
                    <a:p>
                      <a:pPr algn="ctr"/>
                      <a:r>
                        <a:rPr lang="it-IT" dirty="0"/>
                        <a:t>b</a:t>
                      </a:r>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r>
                        <a:rPr lang="it-IT" dirty="0"/>
                        <a:t>Non casi</a:t>
                      </a:r>
                    </a:p>
                  </a:txBody>
                  <a:tcPr marL="91427" marR="91427">
                    <a:solidFill>
                      <a:schemeClr val="accent5">
                        <a:lumMod val="20000"/>
                        <a:lumOff val="80000"/>
                      </a:schemeClr>
                    </a:solidFill>
                  </a:tcPr>
                </a:tc>
                <a:tc>
                  <a:txBody>
                    <a:bodyPr/>
                    <a:lstStyle/>
                    <a:p>
                      <a:pPr algn="ctr"/>
                      <a:r>
                        <a:rPr lang="it-IT" dirty="0"/>
                        <a:t>c</a:t>
                      </a:r>
                    </a:p>
                  </a:txBody>
                  <a:tcPr marL="91427" marR="91427">
                    <a:solidFill>
                      <a:schemeClr val="accent5">
                        <a:lumMod val="20000"/>
                        <a:lumOff val="80000"/>
                      </a:schemeClr>
                    </a:solidFill>
                  </a:tcPr>
                </a:tc>
                <a:tc>
                  <a:txBody>
                    <a:bodyPr/>
                    <a:lstStyle/>
                    <a:p>
                      <a:pPr algn="ctr"/>
                      <a:r>
                        <a:rPr lang="it-IT" dirty="0"/>
                        <a:t>d</a:t>
                      </a:r>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r>
                        <a:rPr lang="it-IT" dirty="0"/>
                        <a:t>N</a:t>
                      </a:r>
                    </a:p>
                  </a:txBody>
                  <a:tcPr marL="91427" marR="91427">
                    <a:solidFill>
                      <a:schemeClr val="accent5">
                        <a:lumMod val="20000"/>
                        <a:lumOff val="80000"/>
                      </a:schemeClr>
                    </a:solidFill>
                  </a:tcPr>
                </a:tc>
                <a:tc>
                  <a:txBody>
                    <a:bodyPr/>
                    <a:lstStyle/>
                    <a:p>
                      <a:pPr algn="ctr"/>
                      <a:r>
                        <a:rPr lang="it-IT" dirty="0"/>
                        <a:t>N</a:t>
                      </a:r>
                      <a:r>
                        <a:rPr lang="it-IT" baseline="-25000" dirty="0"/>
                        <a:t>1</a:t>
                      </a:r>
                    </a:p>
                  </a:txBody>
                  <a:tcPr marL="91427" marR="91427">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a:t>N</a:t>
                      </a:r>
                      <a:r>
                        <a:rPr lang="it-IT" baseline="-25000" dirty="0"/>
                        <a:t>0</a:t>
                      </a:r>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extLst>
                  <a:ext uri="{0D108BD9-81ED-4DB2-BD59-A6C34878D82A}">
                    <a16:rowId xmlns:a16="http://schemas.microsoft.com/office/drawing/2014/main" val="10003"/>
                  </a:ext>
                </a:extLst>
              </a:tr>
              <a:tr h="370840">
                <a:tc>
                  <a:txBody>
                    <a:bodyPr/>
                    <a:lstStyle/>
                    <a:p>
                      <a:r>
                        <a:rPr lang="it-IT" dirty="0"/>
                        <a:t>Persone-tempo</a:t>
                      </a:r>
                    </a:p>
                  </a:txBody>
                  <a:tcPr marL="91427" marR="91427">
                    <a:solidFill>
                      <a:schemeClr val="accent5">
                        <a:lumMod val="20000"/>
                        <a:lumOff val="80000"/>
                      </a:schemeClr>
                    </a:solidFill>
                  </a:tcPr>
                </a:tc>
                <a:tc>
                  <a:txBody>
                    <a:bodyPr/>
                    <a:lstStyle/>
                    <a:p>
                      <a:pPr algn="ctr"/>
                      <a:r>
                        <a:rPr lang="it-IT" dirty="0"/>
                        <a:t>Y</a:t>
                      </a:r>
                      <a:r>
                        <a:rPr lang="it-IT" baseline="-25000" dirty="0"/>
                        <a:t>1</a:t>
                      </a:r>
                    </a:p>
                  </a:txBody>
                  <a:tcPr marL="91427" marR="91427">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a:t>Y</a:t>
                      </a:r>
                      <a:r>
                        <a:rPr lang="it-IT" baseline="-25000" dirty="0"/>
                        <a:t>0</a:t>
                      </a:r>
                      <a:endParaRPr lang="it-IT" dirty="0"/>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5" name="Tabella 4"/>
          <p:cNvGraphicFramePr>
            <a:graphicFrameLocks noGrp="1"/>
          </p:cNvGraphicFramePr>
          <p:nvPr/>
        </p:nvGraphicFramePr>
        <p:xfrm>
          <a:off x="468313" y="3357563"/>
          <a:ext cx="7343775" cy="1651000"/>
        </p:xfrm>
        <a:graphic>
          <a:graphicData uri="http://schemas.openxmlformats.org/drawingml/2006/table">
            <a:tbl>
              <a:tblPr firstRow="1" bandRow="1">
                <a:tableStyleId>{5C22544A-7EE6-4342-B048-85BDC9FD1C3A}</a:tableStyleId>
              </a:tblPr>
              <a:tblGrid>
                <a:gridCol w="2231931">
                  <a:extLst>
                    <a:ext uri="{9D8B030D-6E8A-4147-A177-3AD203B41FA5}">
                      <a16:colId xmlns:a16="http://schemas.microsoft.com/office/drawing/2014/main" val="20000"/>
                    </a:ext>
                  </a:extLst>
                </a:gridCol>
                <a:gridCol w="1079968">
                  <a:extLst>
                    <a:ext uri="{9D8B030D-6E8A-4147-A177-3AD203B41FA5}">
                      <a16:colId xmlns:a16="http://schemas.microsoft.com/office/drawing/2014/main" val="20001"/>
                    </a:ext>
                  </a:extLst>
                </a:gridCol>
                <a:gridCol w="1223962">
                  <a:extLst>
                    <a:ext uri="{9D8B030D-6E8A-4147-A177-3AD203B41FA5}">
                      <a16:colId xmlns:a16="http://schemas.microsoft.com/office/drawing/2014/main" val="20002"/>
                    </a:ext>
                  </a:extLst>
                </a:gridCol>
                <a:gridCol w="1079967">
                  <a:extLst>
                    <a:ext uri="{9D8B030D-6E8A-4147-A177-3AD203B41FA5}">
                      <a16:colId xmlns:a16="http://schemas.microsoft.com/office/drawing/2014/main" val="20003"/>
                    </a:ext>
                  </a:extLst>
                </a:gridCol>
                <a:gridCol w="1727947">
                  <a:extLst>
                    <a:ext uri="{9D8B030D-6E8A-4147-A177-3AD203B41FA5}">
                      <a16:colId xmlns:a16="http://schemas.microsoft.com/office/drawing/2014/main" val="20004"/>
                    </a:ext>
                  </a:extLst>
                </a:gridCol>
              </a:tblGrid>
              <a:tr h="370840">
                <a:tc>
                  <a:txBody>
                    <a:bodyPr/>
                    <a:lstStyle/>
                    <a:p>
                      <a:r>
                        <a:rPr lang="it-IT" b="1" dirty="0">
                          <a:solidFill>
                            <a:schemeClr val="tx1"/>
                          </a:solidFill>
                        </a:rPr>
                        <a:t>Tasso</a:t>
                      </a:r>
                      <a:r>
                        <a:rPr lang="it-IT" b="1" baseline="0" dirty="0">
                          <a:solidFill>
                            <a:schemeClr val="tx1"/>
                          </a:solidFill>
                        </a:rPr>
                        <a:t> di Incidenza (I)</a:t>
                      </a:r>
                      <a:endParaRPr lang="it-IT" b="1" dirty="0">
                        <a:solidFill>
                          <a:schemeClr val="tx1"/>
                        </a:solidFill>
                      </a:endParaRPr>
                    </a:p>
                  </a:txBody>
                  <a:tcPr marL="91427" marR="91427">
                    <a:solidFill>
                      <a:schemeClr val="accent2">
                        <a:lumMod val="40000"/>
                        <a:lumOff val="60000"/>
                      </a:schemeClr>
                    </a:solidFill>
                  </a:tcPr>
                </a:tc>
                <a:tc>
                  <a:txBody>
                    <a:bodyPr/>
                    <a:lstStyle/>
                    <a:p>
                      <a:pPr algn="ctr"/>
                      <a:r>
                        <a:rPr lang="it-IT" b="0" dirty="0">
                          <a:solidFill>
                            <a:schemeClr val="tx1"/>
                          </a:solidFill>
                        </a:rPr>
                        <a:t>I</a:t>
                      </a:r>
                      <a:r>
                        <a:rPr lang="it-IT" b="0" baseline="-25000" dirty="0">
                          <a:solidFill>
                            <a:schemeClr val="tx1"/>
                          </a:solidFill>
                        </a:rPr>
                        <a:t>1</a:t>
                      </a:r>
                      <a:r>
                        <a:rPr lang="it-IT" b="0" dirty="0">
                          <a:solidFill>
                            <a:schemeClr val="tx1"/>
                          </a:solidFill>
                        </a:rPr>
                        <a:t>= a/Y</a:t>
                      </a:r>
                      <a:r>
                        <a:rPr lang="it-IT" b="0" baseline="-25000" dirty="0">
                          <a:solidFill>
                            <a:schemeClr val="tx1"/>
                          </a:solidFill>
                        </a:rPr>
                        <a:t>1</a:t>
                      </a:r>
                    </a:p>
                  </a:txBody>
                  <a:tcPr marL="91427" marR="91427">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b="0" dirty="0">
                          <a:solidFill>
                            <a:schemeClr val="tx1"/>
                          </a:solidFill>
                        </a:rPr>
                        <a:t>I</a:t>
                      </a:r>
                      <a:r>
                        <a:rPr lang="it-IT" b="0" baseline="-25000" dirty="0">
                          <a:solidFill>
                            <a:schemeClr val="tx1"/>
                          </a:solidFill>
                        </a:rPr>
                        <a:t>0</a:t>
                      </a:r>
                      <a:r>
                        <a:rPr lang="it-IT" b="0" dirty="0">
                          <a:solidFill>
                            <a:schemeClr val="tx1"/>
                          </a:solidFill>
                        </a:rPr>
                        <a:t>= b/Y</a:t>
                      </a:r>
                      <a:r>
                        <a:rPr lang="it-IT" b="0" baseline="-25000" dirty="0">
                          <a:solidFill>
                            <a:schemeClr val="tx1"/>
                          </a:solidFill>
                        </a:rPr>
                        <a:t>0</a:t>
                      </a:r>
                    </a:p>
                    <a:p>
                      <a:pPr algn="ctr"/>
                      <a:endParaRPr lang="it-IT" b="0" dirty="0">
                        <a:solidFill>
                          <a:schemeClr val="tx1"/>
                        </a:solidFill>
                      </a:endParaRPr>
                    </a:p>
                  </a:txBody>
                  <a:tcPr marL="91427" marR="91427">
                    <a:solidFill>
                      <a:schemeClr val="accent2">
                        <a:lumMod val="40000"/>
                        <a:lumOff val="60000"/>
                      </a:schemeClr>
                    </a:solidFill>
                  </a:tcPr>
                </a:tc>
                <a:tc>
                  <a:txBody>
                    <a:bodyPr/>
                    <a:lstStyle/>
                    <a:p>
                      <a:pPr algn="ctr"/>
                      <a:r>
                        <a:rPr lang="it-IT" b="0" dirty="0">
                          <a:solidFill>
                            <a:schemeClr val="tx1"/>
                          </a:solidFill>
                        </a:rPr>
                        <a:t>I</a:t>
                      </a:r>
                      <a:r>
                        <a:rPr lang="it-IT" b="0" baseline="-25000" dirty="0">
                          <a:solidFill>
                            <a:schemeClr val="tx1"/>
                          </a:solidFill>
                        </a:rPr>
                        <a:t>1</a:t>
                      </a:r>
                      <a:r>
                        <a:rPr lang="it-IT" b="0" baseline="0" dirty="0">
                          <a:solidFill>
                            <a:schemeClr val="tx1"/>
                          </a:solidFill>
                        </a:rPr>
                        <a:t>/</a:t>
                      </a:r>
                      <a:r>
                        <a:rPr lang="it-IT" b="0" dirty="0">
                          <a:solidFill>
                            <a:schemeClr val="tx1"/>
                          </a:solidFill>
                        </a:rPr>
                        <a:t>I</a:t>
                      </a:r>
                      <a:r>
                        <a:rPr lang="it-IT" b="0" baseline="-25000" dirty="0">
                          <a:solidFill>
                            <a:schemeClr val="tx1"/>
                          </a:solidFill>
                        </a:rPr>
                        <a:t>0</a:t>
                      </a:r>
                      <a:endParaRPr lang="it-IT" b="0" dirty="0">
                        <a:solidFill>
                          <a:schemeClr val="tx1"/>
                        </a:solidFill>
                      </a:endParaRPr>
                    </a:p>
                  </a:txBody>
                  <a:tcPr marL="91427" marR="91427">
                    <a:solidFill>
                      <a:schemeClr val="accent2">
                        <a:lumMod val="40000"/>
                        <a:lumOff val="60000"/>
                      </a:schemeClr>
                    </a:solidFill>
                  </a:tcPr>
                </a:tc>
                <a:tc>
                  <a:txBody>
                    <a:bodyPr/>
                    <a:lstStyle/>
                    <a:p>
                      <a:pPr algn="ctr"/>
                      <a:r>
                        <a:rPr lang="it-IT" dirty="0" err="1">
                          <a:solidFill>
                            <a:schemeClr val="tx1"/>
                          </a:solidFill>
                        </a:rPr>
                        <a:t>Incidence</a:t>
                      </a:r>
                      <a:r>
                        <a:rPr lang="it-IT" dirty="0">
                          <a:solidFill>
                            <a:schemeClr val="tx1"/>
                          </a:solidFill>
                        </a:rPr>
                        <a:t> Rate Ratio (IRR)</a:t>
                      </a:r>
                    </a:p>
                  </a:txBody>
                  <a:tcPr marL="91427" marR="91427">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r>
                        <a:rPr lang="it-IT" b="1" dirty="0">
                          <a:solidFill>
                            <a:schemeClr val="tx1"/>
                          </a:solidFill>
                        </a:rPr>
                        <a:t>Incidenza cumulativa (IC)</a:t>
                      </a:r>
                    </a:p>
                  </a:txBody>
                  <a:tcPr marL="91427" marR="91427">
                    <a:solidFill>
                      <a:schemeClr val="accent2">
                        <a:lumMod val="40000"/>
                        <a:lumOff val="60000"/>
                      </a:schemeClr>
                    </a:solidFill>
                  </a:tcPr>
                </a:tc>
                <a:tc>
                  <a:txBody>
                    <a:bodyPr/>
                    <a:lstStyle/>
                    <a:p>
                      <a:pPr algn="ctr"/>
                      <a:r>
                        <a:rPr lang="it-IT" b="0" dirty="0">
                          <a:solidFill>
                            <a:schemeClr val="tx1"/>
                          </a:solidFill>
                        </a:rPr>
                        <a:t>IC</a:t>
                      </a:r>
                      <a:r>
                        <a:rPr lang="it-IT" b="0" baseline="-25000" dirty="0">
                          <a:solidFill>
                            <a:schemeClr val="tx1"/>
                          </a:solidFill>
                        </a:rPr>
                        <a:t>1</a:t>
                      </a:r>
                      <a:r>
                        <a:rPr lang="it-IT" b="0" dirty="0">
                          <a:solidFill>
                            <a:schemeClr val="tx1"/>
                          </a:solidFill>
                        </a:rPr>
                        <a:t>= a/N</a:t>
                      </a:r>
                      <a:r>
                        <a:rPr lang="it-IT" b="0" baseline="-25000" dirty="0">
                          <a:solidFill>
                            <a:schemeClr val="tx1"/>
                          </a:solidFill>
                        </a:rPr>
                        <a:t>1</a:t>
                      </a:r>
                    </a:p>
                  </a:txBody>
                  <a:tcPr marL="91427" marR="91427">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b="0" dirty="0">
                          <a:solidFill>
                            <a:schemeClr val="tx1"/>
                          </a:solidFill>
                        </a:rPr>
                        <a:t>IC</a:t>
                      </a:r>
                      <a:r>
                        <a:rPr lang="it-IT" b="0" baseline="-25000" dirty="0">
                          <a:solidFill>
                            <a:schemeClr val="tx1"/>
                          </a:solidFill>
                        </a:rPr>
                        <a:t>0</a:t>
                      </a:r>
                      <a:r>
                        <a:rPr lang="it-IT" b="0" dirty="0">
                          <a:solidFill>
                            <a:schemeClr val="tx1"/>
                          </a:solidFill>
                        </a:rPr>
                        <a:t>= b/N</a:t>
                      </a:r>
                      <a:r>
                        <a:rPr lang="it-IT" b="0" baseline="-25000" dirty="0">
                          <a:solidFill>
                            <a:schemeClr val="tx1"/>
                          </a:solidFill>
                        </a:rPr>
                        <a:t>0</a:t>
                      </a:r>
                    </a:p>
                  </a:txBody>
                  <a:tcPr marL="91427" marR="91427">
                    <a:solidFill>
                      <a:schemeClr val="accent2">
                        <a:lumMod val="40000"/>
                        <a:lumOff val="60000"/>
                      </a:schemeClr>
                    </a:solidFill>
                  </a:tcPr>
                </a:tc>
                <a:tc>
                  <a:txBody>
                    <a:bodyPr/>
                    <a:lstStyle/>
                    <a:p>
                      <a:pPr algn="ctr"/>
                      <a:r>
                        <a:rPr lang="it-IT" b="0" dirty="0">
                          <a:solidFill>
                            <a:schemeClr val="tx1"/>
                          </a:solidFill>
                        </a:rPr>
                        <a:t>IC</a:t>
                      </a:r>
                      <a:r>
                        <a:rPr lang="it-IT" b="0" baseline="-25000" dirty="0">
                          <a:solidFill>
                            <a:schemeClr val="tx1"/>
                          </a:solidFill>
                        </a:rPr>
                        <a:t>1</a:t>
                      </a:r>
                      <a:r>
                        <a:rPr lang="it-IT" b="0" baseline="0" dirty="0">
                          <a:solidFill>
                            <a:schemeClr val="tx1"/>
                          </a:solidFill>
                        </a:rPr>
                        <a:t>/</a:t>
                      </a:r>
                      <a:r>
                        <a:rPr lang="it-IT" b="0" dirty="0">
                          <a:solidFill>
                            <a:schemeClr val="tx1"/>
                          </a:solidFill>
                        </a:rPr>
                        <a:t>IC</a:t>
                      </a:r>
                      <a:r>
                        <a:rPr lang="it-IT" b="0" baseline="-25000" dirty="0">
                          <a:solidFill>
                            <a:schemeClr val="tx1"/>
                          </a:solidFill>
                        </a:rPr>
                        <a:t>0</a:t>
                      </a:r>
                      <a:endParaRPr lang="it-IT" b="0" dirty="0">
                        <a:solidFill>
                          <a:schemeClr val="tx1"/>
                        </a:solidFill>
                      </a:endParaRPr>
                    </a:p>
                  </a:txBody>
                  <a:tcPr marL="91427" marR="91427">
                    <a:solidFill>
                      <a:schemeClr val="accent2">
                        <a:lumMod val="40000"/>
                        <a:lumOff val="60000"/>
                      </a:schemeClr>
                    </a:solidFill>
                  </a:tcPr>
                </a:tc>
                <a:tc>
                  <a:txBody>
                    <a:bodyPr/>
                    <a:lstStyle/>
                    <a:p>
                      <a:pPr algn="ctr"/>
                      <a:r>
                        <a:rPr lang="it-IT" b="1" dirty="0" err="1">
                          <a:solidFill>
                            <a:schemeClr val="tx1"/>
                          </a:solidFill>
                        </a:rPr>
                        <a:t>Risk</a:t>
                      </a:r>
                      <a:r>
                        <a:rPr lang="it-IT" b="1" baseline="0" dirty="0">
                          <a:solidFill>
                            <a:schemeClr val="tx1"/>
                          </a:solidFill>
                        </a:rPr>
                        <a:t> Ratio (RR)</a:t>
                      </a:r>
                      <a:endParaRPr lang="it-IT" b="1" dirty="0">
                        <a:solidFill>
                          <a:schemeClr val="tx1"/>
                        </a:solidFill>
                      </a:endParaRPr>
                    </a:p>
                  </a:txBody>
                  <a:tcPr marL="91427" marR="91427">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r>
                        <a:rPr lang="it-IT" b="1" dirty="0" err="1">
                          <a:solidFill>
                            <a:schemeClr val="tx1"/>
                          </a:solidFill>
                        </a:rPr>
                        <a:t>Odds</a:t>
                      </a:r>
                      <a:r>
                        <a:rPr lang="it-IT" b="1" dirty="0">
                          <a:solidFill>
                            <a:schemeClr val="tx1"/>
                          </a:solidFill>
                        </a:rPr>
                        <a:t> (O)</a:t>
                      </a:r>
                    </a:p>
                  </a:txBody>
                  <a:tcPr marL="91427" marR="91427">
                    <a:solidFill>
                      <a:schemeClr val="accent2">
                        <a:lumMod val="40000"/>
                        <a:lumOff val="60000"/>
                      </a:schemeClr>
                    </a:solidFill>
                  </a:tcPr>
                </a:tc>
                <a:tc>
                  <a:txBody>
                    <a:bodyPr/>
                    <a:lstStyle/>
                    <a:p>
                      <a:pPr algn="ctr"/>
                      <a:r>
                        <a:rPr lang="it-IT" b="0" dirty="0">
                          <a:solidFill>
                            <a:schemeClr val="tx1"/>
                          </a:solidFill>
                        </a:rPr>
                        <a:t>O</a:t>
                      </a:r>
                      <a:r>
                        <a:rPr lang="it-IT" b="0" baseline="-25000" dirty="0">
                          <a:solidFill>
                            <a:schemeClr val="tx1"/>
                          </a:solidFill>
                        </a:rPr>
                        <a:t>1</a:t>
                      </a:r>
                      <a:r>
                        <a:rPr lang="it-IT" b="0" dirty="0">
                          <a:solidFill>
                            <a:schemeClr val="tx1"/>
                          </a:solidFill>
                        </a:rPr>
                        <a:t>=a/c</a:t>
                      </a:r>
                    </a:p>
                  </a:txBody>
                  <a:tcPr marL="91427" marR="91427">
                    <a:solidFill>
                      <a:schemeClr val="accent2">
                        <a:lumMod val="40000"/>
                        <a:lumOff val="60000"/>
                      </a:schemeClr>
                    </a:solidFill>
                  </a:tcPr>
                </a:tc>
                <a:tc>
                  <a:txBody>
                    <a:bodyPr/>
                    <a:lstStyle/>
                    <a:p>
                      <a:pPr algn="ctr"/>
                      <a:r>
                        <a:rPr lang="it-IT" b="0" dirty="0">
                          <a:solidFill>
                            <a:schemeClr val="tx1"/>
                          </a:solidFill>
                        </a:rPr>
                        <a:t>O</a:t>
                      </a:r>
                      <a:r>
                        <a:rPr lang="it-IT" b="0" baseline="-25000" dirty="0">
                          <a:solidFill>
                            <a:schemeClr val="tx1"/>
                          </a:solidFill>
                        </a:rPr>
                        <a:t>0</a:t>
                      </a:r>
                      <a:r>
                        <a:rPr lang="it-IT" b="0" dirty="0">
                          <a:solidFill>
                            <a:schemeClr val="tx1"/>
                          </a:solidFill>
                        </a:rPr>
                        <a:t>=b/d</a:t>
                      </a:r>
                    </a:p>
                  </a:txBody>
                  <a:tcPr marL="91427" marR="91427">
                    <a:solidFill>
                      <a:schemeClr val="accent2">
                        <a:lumMod val="40000"/>
                        <a:lumOff val="60000"/>
                      </a:schemeClr>
                    </a:solidFill>
                  </a:tcPr>
                </a:tc>
                <a:tc>
                  <a:txBody>
                    <a:bodyPr/>
                    <a:lstStyle/>
                    <a:p>
                      <a:pPr algn="ctr"/>
                      <a:r>
                        <a:rPr lang="it-IT" b="0" dirty="0">
                          <a:solidFill>
                            <a:schemeClr val="tx1"/>
                          </a:solidFill>
                        </a:rPr>
                        <a:t>O</a:t>
                      </a:r>
                      <a:r>
                        <a:rPr lang="it-IT" b="0" baseline="-25000" dirty="0">
                          <a:solidFill>
                            <a:schemeClr val="tx1"/>
                          </a:solidFill>
                        </a:rPr>
                        <a:t>1</a:t>
                      </a:r>
                      <a:r>
                        <a:rPr lang="it-IT" b="0" baseline="0" dirty="0">
                          <a:solidFill>
                            <a:schemeClr val="tx1"/>
                          </a:solidFill>
                        </a:rPr>
                        <a:t>/</a:t>
                      </a:r>
                      <a:r>
                        <a:rPr lang="it-IT" b="0" dirty="0">
                          <a:solidFill>
                            <a:schemeClr val="tx1"/>
                          </a:solidFill>
                        </a:rPr>
                        <a:t>O</a:t>
                      </a:r>
                      <a:r>
                        <a:rPr lang="it-IT" b="0" baseline="-25000" dirty="0">
                          <a:solidFill>
                            <a:schemeClr val="tx1"/>
                          </a:solidFill>
                        </a:rPr>
                        <a:t>0</a:t>
                      </a:r>
                      <a:endParaRPr lang="it-IT" b="0" dirty="0">
                        <a:solidFill>
                          <a:schemeClr val="tx1"/>
                        </a:solidFill>
                      </a:endParaRPr>
                    </a:p>
                  </a:txBody>
                  <a:tcPr marL="91427" marR="91427">
                    <a:solidFill>
                      <a:schemeClr val="accent2">
                        <a:lumMod val="40000"/>
                        <a:lumOff val="60000"/>
                      </a:schemeClr>
                    </a:solidFill>
                  </a:tcPr>
                </a:tc>
                <a:tc>
                  <a:txBody>
                    <a:bodyPr/>
                    <a:lstStyle/>
                    <a:p>
                      <a:pPr algn="ctr"/>
                      <a:r>
                        <a:rPr lang="it-IT" b="1" dirty="0" err="1">
                          <a:solidFill>
                            <a:schemeClr val="tx1"/>
                          </a:solidFill>
                        </a:rPr>
                        <a:t>Odds</a:t>
                      </a:r>
                      <a:r>
                        <a:rPr lang="it-IT" b="1" dirty="0">
                          <a:solidFill>
                            <a:schemeClr val="tx1"/>
                          </a:solidFill>
                        </a:rPr>
                        <a:t> Ratio (OR)</a:t>
                      </a:r>
                    </a:p>
                  </a:txBody>
                  <a:tcPr marL="91427" marR="91427">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it-IT" altLang="it-IT" sz="4000">
                <a:solidFill>
                  <a:srgbClr val="C00000"/>
                </a:solidFill>
              </a:rPr>
              <a:t>Difficoltà nella valutazione delle malattie</a:t>
            </a:r>
          </a:p>
        </p:txBody>
      </p:sp>
      <p:sp>
        <p:nvSpPr>
          <p:cNvPr id="49155" name="Rectangle 3"/>
          <p:cNvSpPr>
            <a:spLocks noGrp="1" noChangeArrowheads="1"/>
          </p:cNvSpPr>
          <p:nvPr>
            <p:ph type="body" idx="1"/>
          </p:nvPr>
        </p:nvSpPr>
        <p:spPr>
          <a:xfrm>
            <a:off x="381000" y="1981200"/>
            <a:ext cx="8763000" cy="4348163"/>
          </a:xfrm>
        </p:spPr>
        <p:txBody>
          <a:bodyPr/>
          <a:lstStyle/>
          <a:p>
            <a:pPr lvl="1"/>
            <a:r>
              <a:rPr lang="it-IT" altLang="it-IT"/>
              <a:t>tempi di insorgenza della malattia non chiari</a:t>
            </a:r>
          </a:p>
          <a:p>
            <a:pPr lvl="1"/>
            <a:r>
              <a:rPr lang="it-IT" altLang="it-IT"/>
              <a:t>tempi di latenza tra esposizione e malattia</a:t>
            </a:r>
          </a:p>
          <a:p>
            <a:pPr lvl="1"/>
            <a:r>
              <a:rPr lang="it-IT" altLang="it-IT"/>
              <a:t>eterogeneità nelle manifestazioni cliniche</a:t>
            </a:r>
          </a:p>
          <a:p>
            <a:pPr lvl="1"/>
            <a:r>
              <a:rPr lang="it-IT" altLang="it-IT"/>
              <a:t>eziologia multipla</a:t>
            </a:r>
          </a:p>
          <a:p>
            <a:pPr lvl="1"/>
            <a:r>
              <a:rPr lang="it-IT" altLang="it-IT"/>
              <a:t>fattori connessi con insorgenza o aggravamento (o entrambi)</a:t>
            </a:r>
          </a:p>
          <a:p>
            <a:pPr lvl="1"/>
            <a:r>
              <a:rPr lang="it-IT" altLang="it-IT"/>
              <a:t>effetti deboli (RR&lt;1.5)</a:t>
            </a:r>
          </a:p>
          <a:p>
            <a:pPr lvl="1"/>
            <a:r>
              <a:rPr lang="it-IT" altLang="it-IT"/>
              <a:t>fattori di suscettibilità individuale poco noti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Titolo 1"/>
          <p:cNvSpPr>
            <a:spLocks noGrp="1"/>
          </p:cNvSpPr>
          <p:nvPr>
            <p:ph type="title"/>
          </p:nvPr>
        </p:nvSpPr>
        <p:spPr>
          <a:xfrm>
            <a:off x="395288" y="260350"/>
            <a:ext cx="8229600" cy="1143000"/>
          </a:xfrm>
        </p:spPr>
        <p:txBody>
          <a:bodyPr/>
          <a:lstStyle/>
          <a:p>
            <a:pPr algn="l"/>
            <a:r>
              <a:rPr lang="it-IT" altLang="it-IT" sz="3200" b="1">
                <a:solidFill>
                  <a:srgbClr val="800000"/>
                </a:solidFill>
              </a:rPr>
              <a:t>Una coorte ipotetica: </a:t>
            </a:r>
            <a:r>
              <a:rPr lang="it-IT" altLang="it-IT" sz="2400"/>
              <a:t>10000 soggetti esposti e 10000 non esposti seguiti per 5 anni</a:t>
            </a:r>
            <a:endParaRPr lang="it-IT" altLang="it-IT" sz="2400" b="1">
              <a:solidFill>
                <a:srgbClr val="800000"/>
              </a:solidFill>
            </a:endParaRPr>
          </a:p>
        </p:txBody>
      </p:sp>
      <p:graphicFrame>
        <p:nvGraphicFramePr>
          <p:cNvPr id="4" name="Tabella 3"/>
          <p:cNvGraphicFramePr>
            <a:graphicFrameLocks noGrp="1"/>
          </p:cNvGraphicFramePr>
          <p:nvPr/>
        </p:nvGraphicFramePr>
        <p:xfrm>
          <a:off x="468313" y="1397000"/>
          <a:ext cx="7343775" cy="1854200"/>
        </p:xfrm>
        <a:graphic>
          <a:graphicData uri="http://schemas.openxmlformats.org/drawingml/2006/table">
            <a:tbl>
              <a:tblPr firstRow="1" bandRow="1">
                <a:tableStyleId>{5C22544A-7EE6-4342-B048-85BDC9FD1C3A}</a:tableStyleId>
              </a:tblPr>
              <a:tblGrid>
                <a:gridCol w="2231931">
                  <a:extLst>
                    <a:ext uri="{9D8B030D-6E8A-4147-A177-3AD203B41FA5}">
                      <a16:colId xmlns:a16="http://schemas.microsoft.com/office/drawing/2014/main" val="20000"/>
                    </a:ext>
                  </a:extLst>
                </a:gridCol>
                <a:gridCol w="921415">
                  <a:extLst>
                    <a:ext uri="{9D8B030D-6E8A-4147-A177-3AD203B41FA5}">
                      <a16:colId xmlns:a16="http://schemas.microsoft.com/office/drawing/2014/main" val="20001"/>
                    </a:ext>
                  </a:extLst>
                </a:gridCol>
                <a:gridCol w="1382515">
                  <a:extLst>
                    <a:ext uri="{9D8B030D-6E8A-4147-A177-3AD203B41FA5}">
                      <a16:colId xmlns:a16="http://schemas.microsoft.com/office/drawing/2014/main" val="20002"/>
                    </a:ext>
                  </a:extLst>
                </a:gridCol>
                <a:gridCol w="1079967">
                  <a:extLst>
                    <a:ext uri="{9D8B030D-6E8A-4147-A177-3AD203B41FA5}">
                      <a16:colId xmlns:a16="http://schemas.microsoft.com/office/drawing/2014/main" val="20003"/>
                    </a:ext>
                  </a:extLst>
                </a:gridCol>
                <a:gridCol w="1727947">
                  <a:extLst>
                    <a:ext uri="{9D8B030D-6E8A-4147-A177-3AD203B41FA5}">
                      <a16:colId xmlns:a16="http://schemas.microsoft.com/office/drawing/2014/main" val="20004"/>
                    </a:ext>
                  </a:extLst>
                </a:gridCol>
              </a:tblGrid>
              <a:tr h="370840">
                <a:tc>
                  <a:txBody>
                    <a:bodyPr/>
                    <a:lstStyle/>
                    <a:p>
                      <a:endParaRPr lang="it-IT" dirty="0"/>
                    </a:p>
                  </a:txBody>
                  <a:tcPr marL="91427" marR="91427"/>
                </a:tc>
                <a:tc>
                  <a:txBody>
                    <a:bodyPr/>
                    <a:lstStyle/>
                    <a:p>
                      <a:r>
                        <a:rPr lang="it-IT" dirty="0"/>
                        <a:t>Esposti</a:t>
                      </a:r>
                    </a:p>
                  </a:txBody>
                  <a:tcPr marL="91427" marR="91427"/>
                </a:tc>
                <a:tc>
                  <a:txBody>
                    <a:bodyPr/>
                    <a:lstStyle/>
                    <a:p>
                      <a:r>
                        <a:rPr lang="it-IT" dirty="0"/>
                        <a:t>Non Esposti</a:t>
                      </a:r>
                    </a:p>
                  </a:txBody>
                  <a:tcPr marL="91427" marR="91427"/>
                </a:tc>
                <a:tc>
                  <a:txBody>
                    <a:bodyPr/>
                    <a:lstStyle/>
                    <a:p>
                      <a:r>
                        <a:rPr lang="it-IT" dirty="0"/>
                        <a:t>Rapporti</a:t>
                      </a:r>
                    </a:p>
                  </a:txBody>
                  <a:tcPr marL="91427" marR="91427"/>
                </a:tc>
                <a:tc>
                  <a:txBody>
                    <a:bodyPr/>
                    <a:lstStyle/>
                    <a:p>
                      <a:r>
                        <a:rPr lang="it-IT" dirty="0"/>
                        <a:t>Tipo di misura</a:t>
                      </a:r>
                    </a:p>
                  </a:txBody>
                  <a:tcPr marL="91427" marR="91427"/>
                </a:tc>
                <a:extLst>
                  <a:ext uri="{0D108BD9-81ED-4DB2-BD59-A6C34878D82A}">
                    <a16:rowId xmlns:a16="http://schemas.microsoft.com/office/drawing/2014/main" val="10000"/>
                  </a:ext>
                </a:extLst>
              </a:tr>
              <a:tr h="370840">
                <a:tc>
                  <a:txBody>
                    <a:bodyPr/>
                    <a:lstStyle/>
                    <a:p>
                      <a:r>
                        <a:rPr lang="it-IT" dirty="0"/>
                        <a:t>Casi</a:t>
                      </a:r>
                    </a:p>
                  </a:txBody>
                  <a:tcPr marL="91427" marR="91427">
                    <a:solidFill>
                      <a:schemeClr val="accent5">
                        <a:lumMod val="20000"/>
                        <a:lumOff val="80000"/>
                      </a:schemeClr>
                    </a:solidFill>
                  </a:tcPr>
                </a:tc>
                <a:tc>
                  <a:txBody>
                    <a:bodyPr/>
                    <a:lstStyle/>
                    <a:p>
                      <a:pPr algn="ctr"/>
                      <a:r>
                        <a:rPr lang="it-IT" dirty="0"/>
                        <a:t>1813</a:t>
                      </a:r>
                    </a:p>
                  </a:txBody>
                  <a:tcPr marL="91427" marR="91427">
                    <a:solidFill>
                      <a:schemeClr val="accent5">
                        <a:lumMod val="20000"/>
                        <a:lumOff val="80000"/>
                      </a:schemeClr>
                    </a:solidFill>
                  </a:tcPr>
                </a:tc>
                <a:tc>
                  <a:txBody>
                    <a:bodyPr/>
                    <a:lstStyle/>
                    <a:p>
                      <a:pPr algn="ctr"/>
                      <a:r>
                        <a:rPr lang="it-IT" dirty="0"/>
                        <a:t>952</a:t>
                      </a:r>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r>
                        <a:rPr lang="it-IT" dirty="0"/>
                        <a:t>Non casi</a:t>
                      </a:r>
                    </a:p>
                  </a:txBody>
                  <a:tcPr marL="91427" marR="91427">
                    <a:solidFill>
                      <a:schemeClr val="accent5">
                        <a:lumMod val="20000"/>
                        <a:lumOff val="80000"/>
                      </a:schemeClr>
                    </a:solidFill>
                  </a:tcPr>
                </a:tc>
                <a:tc>
                  <a:txBody>
                    <a:bodyPr/>
                    <a:lstStyle/>
                    <a:p>
                      <a:pPr algn="ctr"/>
                      <a:r>
                        <a:rPr lang="it-IT" dirty="0"/>
                        <a:t>8187</a:t>
                      </a:r>
                    </a:p>
                  </a:txBody>
                  <a:tcPr marL="91427" marR="91427">
                    <a:solidFill>
                      <a:schemeClr val="accent5">
                        <a:lumMod val="20000"/>
                        <a:lumOff val="80000"/>
                      </a:schemeClr>
                    </a:solidFill>
                  </a:tcPr>
                </a:tc>
                <a:tc>
                  <a:txBody>
                    <a:bodyPr/>
                    <a:lstStyle/>
                    <a:p>
                      <a:pPr algn="ctr"/>
                      <a:r>
                        <a:rPr lang="it-IT" dirty="0"/>
                        <a:t>9048</a:t>
                      </a:r>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r>
                        <a:rPr lang="it-IT" dirty="0"/>
                        <a:t>N</a:t>
                      </a:r>
                    </a:p>
                  </a:txBody>
                  <a:tcPr marL="91427" marR="91427">
                    <a:solidFill>
                      <a:schemeClr val="accent5">
                        <a:lumMod val="20000"/>
                        <a:lumOff val="80000"/>
                      </a:schemeClr>
                    </a:solidFill>
                  </a:tcPr>
                </a:tc>
                <a:tc>
                  <a:txBody>
                    <a:bodyPr/>
                    <a:lstStyle/>
                    <a:p>
                      <a:pPr algn="ctr"/>
                      <a:r>
                        <a:rPr lang="it-IT" dirty="0"/>
                        <a:t>10000</a:t>
                      </a:r>
                      <a:endParaRPr lang="it-IT" baseline="-25000" dirty="0"/>
                    </a:p>
                  </a:txBody>
                  <a:tcPr marL="91427" marR="91427">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a:t>10000</a:t>
                      </a:r>
                      <a:endParaRPr lang="it-IT" baseline="-25000" dirty="0"/>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extLst>
                  <a:ext uri="{0D108BD9-81ED-4DB2-BD59-A6C34878D82A}">
                    <a16:rowId xmlns:a16="http://schemas.microsoft.com/office/drawing/2014/main" val="10003"/>
                  </a:ext>
                </a:extLst>
              </a:tr>
              <a:tr h="370840">
                <a:tc>
                  <a:txBody>
                    <a:bodyPr/>
                    <a:lstStyle/>
                    <a:p>
                      <a:r>
                        <a:rPr lang="it-IT" dirty="0"/>
                        <a:t>Persone-tempo</a:t>
                      </a:r>
                    </a:p>
                  </a:txBody>
                  <a:tcPr marL="91427" marR="91427">
                    <a:solidFill>
                      <a:schemeClr val="accent5">
                        <a:lumMod val="20000"/>
                        <a:lumOff val="80000"/>
                      </a:schemeClr>
                    </a:solidFill>
                  </a:tcPr>
                </a:tc>
                <a:tc>
                  <a:txBody>
                    <a:bodyPr/>
                    <a:lstStyle/>
                    <a:p>
                      <a:pPr algn="ctr"/>
                      <a:r>
                        <a:rPr lang="it-IT" dirty="0"/>
                        <a:t>90635</a:t>
                      </a:r>
                      <a:endParaRPr lang="it-IT" baseline="-25000" dirty="0"/>
                    </a:p>
                  </a:txBody>
                  <a:tcPr marL="91427" marR="91427">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a:t>95163</a:t>
                      </a:r>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tc>
                  <a:txBody>
                    <a:bodyPr/>
                    <a:lstStyle/>
                    <a:p>
                      <a:pPr algn="ctr"/>
                      <a:endParaRPr lang="it-IT" dirty="0"/>
                    </a:p>
                  </a:txBody>
                  <a:tcPr marL="91427" marR="91427">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5" name="Tabella 4"/>
          <p:cNvGraphicFramePr>
            <a:graphicFrameLocks noGrp="1"/>
          </p:cNvGraphicFramePr>
          <p:nvPr/>
        </p:nvGraphicFramePr>
        <p:xfrm>
          <a:off x="468313" y="3357563"/>
          <a:ext cx="7343776" cy="1920876"/>
        </p:xfrm>
        <a:graphic>
          <a:graphicData uri="http://schemas.openxmlformats.org/drawingml/2006/table">
            <a:tbl>
              <a:tblPr firstRow="1" bandRow="1">
                <a:tableStyleId>{5C22544A-7EE6-4342-B048-85BDC9FD1C3A}</a:tableStyleId>
              </a:tblPr>
              <a:tblGrid>
                <a:gridCol w="2231931">
                  <a:extLst>
                    <a:ext uri="{9D8B030D-6E8A-4147-A177-3AD203B41FA5}">
                      <a16:colId xmlns:a16="http://schemas.microsoft.com/office/drawing/2014/main" val="20000"/>
                    </a:ext>
                  </a:extLst>
                </a:gridCol>
                <a:gridCol w="1223964">
                  <a:extLst>
                    <a:ext uri="{9D8B030D-6E8A-4147-A177-3AD203B41FA5}">
                      <a16:colId xmlns:a16="http://schemas.microsoft.com/office/drawing/2014/main" val="20001"/>
                    </a:ext>
                  </a:extLst>
                </a:gridCol>
                <a:gridCol w="1079966">
                  <a:extLst>
                    <a:ext uri="{9D8B030D-6E8A-4147-A177-3AD203B41FA5}">
                      <a16:colId xmlns:a16="http://schemas.microsoft.com/office/drawing/2014/main" val="20002"/>
                    </a:ext>
                  </a:extLst>
                </a:gridCol>
                <a:gridCol w="1223964">
                  <a:extLst>
                    <a:ext uri="{9D8B030D-6E8A-4147-A177-3AD203B41FA5}">
                      <a16:colId xmlns:a16="http://schemas.microsoft.com/office/drawing/2014/main" val="20003"/>
                    </a:ext>
                  </a:extLst>
                </a:gridCol>
                <a:gridCol w="1583951">
                  <a:extLst>
                    <a:ext uri="{9D8B030D-6E8A-4147-A177-3AD203B41FA5}">
                      <a16:colId xmlns:a16="http://schemas.microsoft.com/office/drawing/2014/main" val="20004"/>
                    </a:ext>
                  </a:extLst>
                </a:gridCol>
              </a:tblGrid>
              <a:tr h="640292">
                <a:tc>
                  <a:txBody>
                    <a:bodyPr/>
                    <a:lstStyle/>
                    <a:p>
                      <a:r>
                        <a:rPr lang="it-IT" sz="1800" b="1" dirty="0">
                          <a:solidFill>
                            <a:schemeClr val="tx1"/>
                          </a:solidFill>
                        </a:rPr>
                        <a:t>Tasso</a:t>
                      </a:r>
                      <a:r>
                        <a:rPr lang="it-IT" sz="1800" b="1" baseline="0" dirty="0">
                          <a:solidFill>
                            <a:schemeClr val="tx1"/>
                          </a:solidFill>
                        </a:rPr>
                        <a:t> di Incidenza (I)</a:t>
                      </a:r>
                      <a:endParaRPr lang="it-IT" sz="1800" b="1" dirty="0">
                        <a:solidFill>
                          <a:schemeClr val="tx1"/>
                        </a:solidFill>
                      </a:endParaRPr>
                    </a:p>
                  </a:txBody>
                  <a:tcPr marL="91427" marR="91427" marT="45715" marB="45715">
                    <a:solidFill>
                      <a:schemeClr val="accent2">
                        <a:lumMod val="40000"/>
                        <a:lumOff val="60000"/>
                      </a:schemeClr>
                    </a:solidFill>
                  </a:tcPr>
                </a:tc>
                <a:tc>
                  <a:txBody>
                    <a:bodyPr/>
                    <a:lstStyle/>
                    <a:p>
                      <a:pPr marL="0" algn="ctr" defTabSz="914400" rtl="0" eaLnBrk="1" latinLnBrk="0" hangingPunct="1"/>
                      <a:r>
                        <a:rPr lang="it-IT" sz="1400" b="0" kern="1200" dirty="0">
                          <a:solidFill>
                            <a:schemeClr val="tx1"/>
                          </a:solidFill>
                          <a:latin typeface="+mn-lt"/>
                          <a:ea typeface="+mn-ea"/>
                          <a:cs typeface="+mn-cs"/>
                        </a:rPr>
                        <a:t>1813/90635=0,02</a:t>
                      </a:r>
                    </a:p>
                  </a:txBody>
                  <a:tcPr marL="91427" marR="91427" marT="45715" marB="45715">
                    <a:solidFill>
                      <a:schemeClr val="accent2">
                        <a:lumMod val="40000"/>
                        <a:lumOff val="60000"/>
                      </a:schemeClr>
                    </a:solidFill>
                  </a:tcPr>
                </a:tc>
                <a:tc>
                  <a:txBody>
                    <a:bodyPr/>
                    <a:lstStyle/>
                    <a:p>
                      <a:pPr algn="ctr"/>
                      <a:r>
                        <a:rPr lang="it-IT" sz="1400" b="0" dirty="0">
                          <a:solidFill>
                            <a:schemeClr val="tx1"/>
                          </a:solidFill>
                        </a:rPr>
                        <a:t>952/95163=</a:t>
                      </a:r>
                    </a:p>
                    <a:p>
                      <a:pPr algn="ctr"/>
                      <a:r>
                        <a:rPr lang="it-IT" sz="1400" b="0" dirty="0">
                          <a:solidFill>
                            <a:schemeClr val="tx1"/>
                          </a:solidFill>
                        </a:rPr>
                        <a:t>0,01</a:t>
                      </a:r>
                    </a:p>
                  </a:txBody>
                  <a:tcPr marL="91427" marR="91427" marT="45715" marB="45715">
                    <a:solidFill>
                      <a:schemeClr val="accent2">
                        <a:lumMod val="40000"/>
                        <a:lumOff val="60000"/>
                      </a:schemeClr>
                    </a:solidFill>
                  </a:tcPr>
                </a:tc>
                <a:tc>
                  <a:txBody>
                    <a:bodyPr/>
                    <a:lstStyle/>
                    <a:p>
                      <a:pPr algn="ctr"/>
                      <a:r>
                        <a:rPr lang="it-IT" sz="1600" b="0" dirty="0">
                          <a:solidFill>
                            <a:schemeClr val="tx1"/>
                          </a:solidFill>
                        </a:rPr>
                        <a:t>0,02/0,01=</a:t>
                      </a:r>
                    </a:p>
                    <a:p>
                      <a:pPr algn="ctr"/>
                      <a:r>
                        <a:rPr lang="it-IT" sz="1600" b="0" dirty="0">
                          <a:solidFill>
                            <a:schemeClr val="tx1"/>
                          </a:solidFill>
                        </a:rPr>
                        <a:t>2,00</a:t>
                      </a:r>
                    </a:p>
                  </a:txBody>
                  <a:tcPr marL="91427" marR="91427" marT="45715" marB="45715">
                    <a:solidFill>
                      <a:schemeClr val="accent2">
                        <a:lumMod val="40000"/>
                        <a:lumOff val="60000"/>
                      </a:schemeClr>
                    </a:solidFill>
                  </a:tcPr>
                </a:tc>
                <a:tc>
                  <a:txBody>
                    <a:bodyPr/>
                    <a:lstStyle/>
                    <a:p>
                      <a:pPr algn="ctr"/>
                      <a:r>
                        <a:rPr lang="it-IT" sz="1800" dirty="0" err="1">
                          <a:solidFill>
                            <a:schemeClr val="tx1"/>
                          </a:solidFill>
                        </a:rPr>
                        <a:t>Incidence</a:t>
                      </a:r>
                      <a:r>
                        <a:rPr lang="it-IT" sz="1800" dirty="0">
                          <a:solidFill>
                            <a:schemeClr val="tx1"/>
                          </a:solidFill>
                        </a:rPr>
                        <a:t> Rate Ratio (IRR)</a:t>
                      </a:r>
                    </a:p>
                  </a:txBody>
                  <a:tcPr marL="91427" marR="91427" marT="45715" marB="45715">
                    <a:solidFill>
                      <a:schemeClr val="accent2">
                        <a:lumMod val="40000"/>
                        <a:lumOff val="60000"/>
                      </a:schemeClr>
                    </a:solidFill>
                  </a:tcPr>
                </a:tc>
                <a:extLst>
                  <a:ext uri="{0D108BD9-81ED-4DB2-BD59-A6C34878D82A}">
                    <a16:rowId xmlns:a16="http://schemas.microsoft.com/office/drawing/2014/main" val="10000"/>
                  </a:ext>
                </a:extLst>
              </a:tr>
              <a:tr h="640292">
                <a:tc>
                  <a:txBody>
                    <a:bodyPr/>
                    <a:lstStyle/>
                    <a:p>
                      <a:r>
                        <a:rPr lang="it-IT" sz="1800" b="1" dirty="0">
                          <a:solidFill>
                            <a:schemeClr val="tx1"/>
                          </a:solidFill>
                        </a:rPr>
                        <a:t>Incidenza cumulativa (IC)</a:t>
                      </a:r>
                    </a:p>
                  </a:txBody>
                  <a:tcPr marL="91427" marR="91427" marT="45715" marB="45715">
                    <a:solidFill>
                      <a:schemeClr val="accent2">
                        <a:lumMod val="40000"/>
                        <a:lumOff val="60000"/>
                      </a:schemeClr>
                    </a:solidFill>
                  </a:tcPr>
                </a:tc>
                <a:tc>
                  <a:txBody>
                    <a:bodyPr/>
                    <a:lstStyle/>
                    <a:p>
                      <a:pPr marL="0" algn="ctr" defTabSz="914400" rtl="0" eaLnBrk="1" latinLnBrk="0" hangingPunct="1"/>
                      <a:r>
                        <a:rPr lang="it-IT" sz="1400" b="0" kern="1200" dirty="0">
                          <a:solidFill>
                            <a:schemeClr val="tx1"/>
                          </a:solidFill>
                          <a:latin typeface="+mn-lt"/>
                          <a:ea typeface="+mn-ea"/>
                          <a:cs typeface="+mn-cs"/>
                        </a:rPr>
                        <a:t>1813/10000=0,1813</a:t>
                      </a:r>
                    </a:p>
                  </a:txBody>
                  <a:tcPr marL="91427" marR="91427" marT="45715" marB="45715">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tx1"/>
                          </a:solidFill>
                          <a:latin typeface="+mn-lt"/>
                          <a:ea typeface="+mn-ea"/>
                          <a:cs typeface="+mn-cs"/>
                        </a:rPr>
                        <a:t>952/10000=</a:t>
                      </a: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tx1"/>
                          </a:solidFill>
                          <a:latin typeface="+mn-lt"/>
                          <a:ea typeface="+mn-ea"/>
                          <a:cs typeface="+mn-cs"/>
                        </a:rPr>
                        <a:t>0,0952</a:t>
                      </a:r>
                    </a:p>
                  </a:txBody>
                  <a:tcPr marL="91427" marR="91427" marT="45715" marB="45715">
                    <a:solidFill>
                      <a:schemeClr val="accent2">
                        <a:lumMod val="40000"/>
                        <a:lumOff val="60000"/>
                      </a:schemeClr>
                    </a:solidFill>
                  </a:tcPr>
                </a:tc>
                <a:tc>
                  <a:txBody>
                    <a:bodyPr/>
                    <a:lstStyle/>
                    <a:p>
                      <a:pPr algn="ctr"/>
                      <a:r>
                        <a:rPr lang="it-IT" sz="1200" b="0" dirty="0">
                          <a:solidFill>
                            <a:schemeClr val="tx1"/>
                          </a:solidFill>
                        </a:rPr>
                        <a:t>0,1813/0,0952</a:t>
                      </a:r>
                      <a:r>
                        <a:rPr lang="it-IT" sz="1600" b="0" dirty="0">
                          <a:solidFill>
                            <a:schemeClr val="tx1"/>
                          </a:solidFill>
                        </a:rPr>
                        <a:t>=1,90</a:t>
                      </a:r>
                    </a:p>
                  </a:txBody>
                  <a:tcPr marL="91427" marR="91427" marT="45715" marB="45715">
                    <a:solidFill>
                      <a:schemeClr val="accent2">
                        <a:lumMod val="40000"/>
                        <a:lumOff val="60000"/>
                      </a:schemeClr>
                    </a:solidFill>
                  </a:tcPr>
                </a:tc>
                <a:tc>
                  <a:txBody>
                    <a:bodyPr/>
                    <a:lstStyle/>
                    <a:p>
                      <a:pPr algn="ctr"/>
                      <a:r>
                        <a:rPr lang="it-IT" sz="1800" b="1" dirty="0" err="1">
                          <a:solidFill>
                            <a:schemeClr val="tx1"/>
                          </a:solidFill>
                        </a:rPr>
                        <a:t>Risk</a:t>
                      </a:r>
                      <a:r>
                        <a:rPr lang="it-IT" sz="1800" b="1" baseline="0" dirty="0">
                          <a:solidFill>
                            <a:schemeClr val="tx1"/>
                          </a:solidFill>
                        </a:rPr>
                        <a:t> Ratio (RR)</a:t>
                      </a:r>
                      <a:endParaRPr lang="it-IT" sz="1800" b="1" dirty="0">
                        <a:solidFill>
                          <a:schemeClr val="tx1"/>
                        </a:solidFill>
                      </a:endParaRPr>
                    </a:p>
                  </a:txBody>
                  <a:tcPr marL="91427" marR="91427" marT="45715" marB="45715">
                    <a:solidFill>
                      <a:schemeClr val="accent2">
                        <a:lumMod val="40000"/>
                        <a:lumOff val="60000"/>
                      </a:schemeClr>
                    </a:solidFill>
                  </a:tcPr>
                </a:tc>
                <a:extLst>
                  <a:ext uri="{0D108BD9-81ED-4DB2-BD59-A6C34878D82A}">
                    <a16:rowId xmlns:a16="http://schemas.microsoft.com/office/drawing/2014/main" val="10001"/>
                  </a:ext>
                </a:extLst>
              </a:tr>
              <a:tr h="640292">
                <a:tc>
                  <a:txBody>
                    <a:bodyPr/>
                    <a:lstStyle/>
                    <a:p>
                      <a:r>
                        <a:rPr lang="it-IT" sz="1800" b="1" dirty="0" err="1">
                          <a:solidFill>
                            <a:schemeClr val="tx1"/>
                          </a:solidFill>
                        </a:rPr>
                        <a:t>Odds</a:t>
                      </a:r>
                      <a:r>
                        <a:rPr lang="it-IT" sz="1800" b="1" dirty="0">
                          <a:solidFill>
                            <a:schemeClr val="tx1"/>
                          </a:solidFill>
                        </a:rPr>
                        <a:t> (O)</a:t>
                      </a:r>
                    </a:p>
                  </a:txBody>
                  <a:tcPr marL="91427" marR="91427" marT="45715" marB="45715">
                    <a:solidFill>
                      <a:schemeClr val="accent2">
                        <a:lumMod val="40000"/>
                        <a:lumOff val="60000"/>
                      </a:schemeClr>
                    </a:solidFill>
                  </a:tcPr>
                </a:tc>
                <a:tc>
                  <a:txBody>
                    <a:bodyPr/>
                    <a:lstStyle/>
                    <a:p>
                      <a:pPr marL="0" algn="ctr" defTabSz="914400" rtl="0" eaLnBrk="1" latinLnBrk="0" hangingPunct="1"/>
                      <a:r>
                        <a:rPr lang="it-IT" sz="1400" b="0" kern="1200" dirty="0">
                          <a:solidFill>
                            <a:schemeClr val="tx1"/>
                          </a:solidFill>
                          <a:latin typeface="+mn-lt"/>
                          <a:ea typeface="+mn-ea"/>
                          <a:cs typeface="+mn-cs"/>
                        </a:rPr>
                        <a:t>1813/8157=</a:t>
                      </a:r>
                    </a:p>
                    <a:p>
                      <a:pPr marL="0" algn="ctr" defTabSz="914400" rtl="0" eaLnBrk="1" latinLnBrk="0" hangingPunct="1"/>
                      <a:r>
                        <a:rPr lang="it-IT" sz="1400" b="0" kern="1200" dirty="0">
                          <a:solidFill>
                            <a:schemeClr val="tx1"/>
                          </a:solidFill>
                          <a:latin typeface="+mn-lt"/>
                          <a:ea typeface="+mn-ea"/>
                          <a:cs typeface="+mn-cs"/>
                        </a:rPr>
                        <a:t>0,222</a:t>
                      </a:r>
                    </a:p>
                  </a:txBody>
                  <a:tcPr marL="91427" marR="91427" marT="45715" marB="45715">
                    <a:solidFill>
                      <a:schemeClr val="accent2">
                        <a:lumMod val="40000"/>
                        <a:lumOff val="60000"/>
                      </a:schemeClr>
                    </a:solidFill>
                  </a:tcPr>
                </a:tc>
                <a:tc>
                  <a:txBody>
                    <a:bodyPr/>
                    <a:lstStyle/>
                    <a:p>
                      <a:pPr marL="0" algn="ctr" defTabSz="914400" rtl="0" eaLnBrk="1" latinLnBrk="0" hangingPunct="1"/>
                      <a:r>
                        <a:rPr lang="it-IT" sz="1400" b="0" kern="1200" dirty="0">
                          <a:solidFill>
                            <a:schemeClr val="tx1"/>
                          </a:solidFill>
                          <a:latin typeface="+mn-lt"/>
                          <a:ea typeface="+mn-ea"/>
                          <a:cs typeface="+mn-cs"/>
                        </a:rPr>
                        <a:t>952/9048=</a:t>
                      </a:r>
                      <a:r>
                        <a:rPr lang="it-IT" sz="1400" b="0" kern="1200" baseline="0" dirty="0">
                          <a:solidFill>
                            <a:schemeClr val="tx1"/>
                          </a:solidFill>
                          <a:latin typeface="+mn-lt"/>
                          <a:ea typeface="+mn-ea"/>
                          <a:cs typeface="+mn-cs"/>
                        </a:rPr>
                        <a:t> </a:t>
                      </a:r>
                    </a:p>
                    <a:p>
                      <a:pPr marL="0" algn="ctr" defTabSz="914400" rtl="0" eaLnBrk="1" latinLnBrk="0" hangingPunct="1"/>
                      <a:r>
                        <a:rPr lang="it-IT" sz="1400" b="0" kern="1200" baseline="0" dirty="0">
                          <a:solidFill>
                            <a:schemeClr val="tx1"/>
                          </a:solidFill>
                          <a:latin typeface="+mn-lt"/>
                          <a:ea typeface="+mn-ea"/>
                          <a:cs typeface="+mn-cs"/>
                        </a:rPr>
                        <a:t>0,105</a:t>
                      </a:r>
                      <a:endParaRPr lang="it-IT" sz="1400" b="0" kern="1200" dirty="0">
                        <a:solidFill>
                          <a:schemeClr val="tx1"/>
                        </a:solidFill>
                        <a:latin typeface="+mn-lt"/>
                        <a:ea typeface="+mn-ea"/>
                        <a:cs typeface="+mn-cs"/>
                      </a:endParaRPr>
                    </a:p>
                  </a:txBody>
                  <a:tcPr marL="91427" marR="91427" marT="45715" marB="45715">
                    <a:solidFill>
                      <a:schemeClr val="accent2">
                        <a:lumMod val="40000"/>
                        <a:lumOff val="60000"/>
                      </a:schemeClr>
                    </a:solidFill>
                  </a:tcPr>
                </a:tc>
                <a:tc>
                  <a:txBody>
                    <a:bodyPr/>
                    <a:lstStyle/>
                    <a:p>
                      <a:pPr algn="ctr"/>
                      <a:r>
                        <a:rPr lang="it-IT" sz="1400" b="0" dirty="0">
                          <a:solidFill>
                            <a:schemeClr val="tx1"/>
                          </a:solidFill>
                        </a:rPr>
                        <a:t>0,222/0,105</a:t>
                      </a:r>
                      <a:r>
                        <a:rPr lang="it-IT" sz="1600" b="0" dirty="0">
                          <a:solidFill>
                            <a:schemeClr val="tx1"/>
                          </a:solidFill>
                        </a:rPr>
                        <a:t>=2,11</a:t>
                      </a:r>
                    </a:p>
                  </a:txBody>
                  <a:tcPr marL="91427" marR="91427" marT="45715" marB="45715">
                    <a:solidFill>
                      <a:schemeClr val="accent2">
                        <a:lumMod val="40000"/>
                        <a:lumOff val="60000"/>
                      </a:schemeClr>
                    </a:solidFill>
                  </a:tcPr>
                </a:tc>
                <a:tc>
                  <a:txBody>
                    <a:bodyPr/>
                    <a:lstStyle/>
                    <a:p>
                      <a:pPr algn="ctr"/>
                      <a:r>
                        <a:rPr lang="it-IT" sz="1800" b="1" dirty="0" err="1">
                          <a:solidFill>
                            <a:schemeClr val="tx1"/>
                          </a:solidFill>
                        </a:rPr>
                        <a:t>Odds</a:t>
                      </a:r>
                      <a:r>
                        <a:rPr lang="it-IT" sz="1800" b="1" dirty="0">
                          <a:solidFill>
                            <a:schemeClr val="tx1"/>
                          </a:solidFill>
                        </a:rPr>
                        <a:t> Ratio (OR)</a:t>
                      </a:r>
                    </a:p>
                  </a:txBody>
                  <a:tcPr marL="91427" marR="91427" marT="45715" marB="45715">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52400" y="152400"/>
            <a:ext cx="8763000" cy="990600"/>
          </a:xfrm>
        </p:spPr>
        <p:txBody>
          <a:bodyPr/>
          <a:lstStyle/>
          <a:p>
            <a:pPr eaLnBrk="1" hangingPunct="1"/>
            <a:r>
              <a:rPr lang="en-GB" altLang="it-IT" sz="3000" b="1">
                <a:latin typeface="Calibri" panose="020F0502020204030204" pitchFamily="34" charset="0"/>
              </a:rPr>
              <a:t>Un esempio di studio di coorte prospettica: </a:t>
            </a:r>
            <a:br>
              <a:rPr lang="en-GB" altLang="it-IT" sz="3000" b="1">
                <a:latin typeface="Calibri" panose="020F0502020204030204" pitchFamily="34" charset="0"/>
              </a:rPr>
            </a:br>
            <a:r>
              <a:rPr lang="en-GB" altLang="it-IT" sz="3000" b="1">
                <a:latin typeface="Calibri" panose="020F0502020204030204" pitchFamily="34" charset="0"/>
              </a:rPr>
              <a:t>la coorte di medici britannici di Doll e Hill’s</a:t>
            </a:r>
          </a:p>
        </p:txBody>
      </p:sp>
      <p:sp>
        <p:nvSpPr>
          <p:cNvPr id="136195" name="Rectangle 3"/>
          <p:cNvSpPr>
            <a:spLocks noGrp="1" noChangeArrowheads="1"/>
          </p:cNvSpPr>
          <p:nvPr>
            <p:ph type="body" idx="1"/>
          </p:nvPr>
        </p:nvSpPr>
        <p:spPr>
          <a:xfrm>
            <a:off x="369888" y="1371600"/>
            <a:ext cx="8534400" cy="4876800"/>
          </a:xfrm>
        </p:spPr>
        <p:txBody>
          <a:bodyPr/>
          <a:lstStyle/>
          <a:p>
            <a:pPr eaLnBrk="1" hangingPunct="1">
              <a:spcAft>
                <a:spcPts val="1200"/>
              </a:spcAft>
              <a:buClr>
                <a:schemeClr val="tx2"/>
              </a:buClr>
              <a:buFont typeface="Wingdings" pitchFamily="2" charset="2"/>
              <a:buChar char="Ø"/>
              <a:defRPr/>
            </a:pPr>
            <a:r>
              <a:rPr lang="it-IT" sz="2400" dirty="0">
                <a:effectLst>
                  <a:outerShdw blurRad="38100" dist="38100" dir="2700000" algn="tl">
                    <a:srgbClr val="C0C0C0"/>
                  </a:outerShdw>
                </a:effectLst>
                <a:latin typeface="Calibri" pitchFamily="34" charset="0"/>
                <a:ea typeface="ＭＳ Ｐゴシック"/>
              </a:rPr>
              <a:t>Obiettivo: valutare l’associazione tra fumo di tabacco e mortalità per tumore del polmone</a:t>
            </a:r>
          </a:p>
          <a:p>
            <a:pPr eaLnBrk="1" hangingPunct="1">
              <a:spcAft>
                <a:spcPts val="1200"/>
              </a:spcAft>
              <a:buClr>
                <a:schemeClr val="tx2"/>
              </a:buClr>
              <a:buFont typeface="Wingdings" pitchFamily="2" charset="2"/>
              <a:buChar char="Ø"/>
              <a:defRPr/>
            </a:pPr>
            <a:r>
              <a:rPr lang="it-IT" sz="2400" dirty="0">
                <a:effectLst>
                  <a:outerShdw blurRad="38100" dist="38100" dir="2700000" algn="tl">
                    <a:srgbClr val="C0C0C0"/>
                  </a:outerShdw>
                </a:effectLst>
                <a:latin typeface="Calibri" pitchFamily="34" charset="0"/>
                <a:ea typeface="ＭＳ Ｐゴシック"/>
              </a:rPr>
              <a:t>Base dello studio: medici Regno Unito</a:t>
            </a:r>
          </a:p>
          <a:p>
            <a:pPr eaLnBrk="1" hangingPunct="1">
              <a:spcAft>
                <a:spcPts val="1200"/>
              </a:spcAft>
              <a:buClr>
                <a:schemeClr val="tx2"/>
              </a:buClr>
              <a:buFont typeface="Wingdings" pitchFamily="2" charset="2"/>
              <a:buChar char="Ø"/>
              <a:defRPr/>
            </a:pPr>
            <a:r>
              <a:rPr lang="it-IT" sz="2400" dirty="0">
                <a:effectLst>
                  <a:outerShdw blurRad="38100" dist="38100" dir="2700000" algn="tl">
                    <a:srgbClr val="C0C0C0"/>
                  </a:outerShdw>
                </a:effectLst>
                <a:latin typeface="Calibri" pitchFamily="34" charset="0"/>
                <a:ea typeface="ＭＳ Ｐゴシック"/>
              </a:rPr>
              <a:t>Coorte chiusa:  40 637 medici rispondenti nel 1951. </a:t>
            </a:r>
          </a:p>
          <a:p>
            <a:pPr eaLnBrk="1" hangingPunct="1">
              <a:spcAft>
                <a:spcPts val="1200"/>
              </a:spcAft>
              <a:buClr>
                <a:schemeClr val="tx2"/>
              </a:buClr>
              <a:buFont typeface="Wingdings" pitchFamily="2" charset="2"/>
              <a:buChar char="Ø"/>
              <a:defRPr/>
            </a:pPr>
            <a:r>
              <a:rPr lang="it-IT" sz="2400" dirty="0">
                <a:effectLst>
                  <a:outerShdw blurRad="38100" dist="38100" dir="2700000" algn="tl">
                    <a:srgbClr val="C0C0C0"/>
                  </a:outerShdw>
                </a:effectLst>
                <a:latin typeface="Calibri" pitchFamily="34" charset="0"/>
                <a:ea typeface="ＭＳ Ｐゴシック"/>
              </a:rPr>
              <a:t>Esposizione: questionario postale sulle abitudini al fumo spedito a tutti i soggetti nel 1951, 1957, 1966, 1978, 1990.</a:t>
            </a:r>
          </a:p>
          <a:p>
            <a:pPr eaLnBrk="1" hangingPunct="1">
              <a:spcAft>
                <a:spcPts val="1200"/>
              </a:spcAft>
              <a:buClr>
                <a:schemeClr val="tx2"/>
              </a:buClr>
              <a:buFont typeface="Wingdings" pitchFamily="2" charset="2"/>
              <a:buChar char="Ø"/>
              <a:defRPr/>
            </a:pPr>
            <a:r>
              <a:rPr lang="it-IT" sz="2400" dirty="0">
                <a:effectLst>
                  <a:outerShdw blurRad="38100" dist="38100" dir="2700000" algn="tl">
                    <a:srgbClr val="C0C0C0"/>
                  </a:outerShdw>
                </a:effectLst>
                <a:latin typeface="Calibri" pitchFamily="34" charset="0"/>
                <a:ea typeface="ＭＳ Ｐゴシック"/>
              </a:rPr>
              <a:t>L’</a:t>
            </a:r>
            <a:r>
              <a:rPr lang="it-IT" sz="2400" dirty="0" err="1">
                <a:effectLst>
                  <a:outerShdw blurRad="38100" dist="38100" dir="2700000" algn="tl">
                    <a:srgbClr val="C0C0C0"/>
                  </a:outerShdw>
                </a:effectLst>
                <a:latin typeface="Calibri" pitchFamily="34" charset="0"/>
                <a:ea typeface="ＭＳ Ｐゴシック"/>
              </a:rPr>
              <a:t>outcome</a:t>
            </a:r>
            <a:r>
              <a:rPr lang="it-IT" sz="2400" dirty="0">
                <a:effectLst>
                  <a:outerShdw blurRad="38100" dist="38100" dir="2700000" algn="tl">
                    <a:srgbClr val="C0C0C0"/>
                  </a:outerShdw>
                </a:effectLst>
                <a:latin typeface="Calibri" pitchFamily="34" charset="0"/>
                <a:ea typeface="ＭＳ Ｐゴシック"/>
              </a:rPr>
              <a:t> (mortalità per tutte le cause e causa-specifica) monitorata attraverso: registri di popolazione, sezione necrologi del BMJ, sorveglianza attiva, certificato di morte ufficiale </a:t>
            </a:r>
          </a:p>
          <a:p>
            <a:pPr eaLnBrk="1" hangingPunct="1">
              <a:spcAft>
                <a:spcPts val="1200"/>
              </a:spcAft>
              <a:buClr>
                <a:schemeClr val="tx2"/>
              </a:buClr>
              <a:buFont typeface="Wingdings" pitchFamily="2" charset="2"/>
              <a:buChar char="Ø"/>
              <a:defRPr/>
            </a:pPr>
            <a:r>
              <a:rPr lang="it-IT" sz="2400" dirty="0">
                <a:effectLst>
                  <a:outerShdw blurRad="38100" dist="38100" dir="2700000" algn="tl">
                    <a:srgbClr val="C0C0C0"/>
                  </a:outerShdw>
                </a:effectLst>
                <a:latin typeface="Calibri" pitchFamily="34" charset="0"/>
                <a:ea typeface="ＭＳ Ｐゴシック"/>
              </a:rPr>
              <a:t>Report dopo 10, 20 e 40 anni di follow-up</a:t>
            </a:r>
            <a:r>
              <a:rPr lang="it-IT" sz="2400" dirty="0">
                <a:latin typeface="Calibri" pitchFamily="34" charset="0"/>
                <a:ea typeface="ＭＳ Ｐゴシック"/>
              </a:rPr>
              <a:t>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09600" y="152400"/>
            <a:ext cx="7772400" cy="990600"/>
          </a:xfrm>
        </p:spPr>
        <p:txBody>
          <a:bodyPr/>
          <a:lstStyle/>
          <a:p>
            <a:pPr eaLnBrk="1" hangingPunct="1"/>
            <a:r>
              <a:rPr lang="it-IT" altLang="it-IT" sz="3600" b="1"/>
              <a:t>Alcuni risultati</a:t>
            </a:r>
            <a:endParaRPr lang="en-US" altLang="it-IT" sz="3600" b="1"/>
          </a:p>
        </p:txBody>
      </p:sp>
      <p:pic>
        <p:nvPicPr>
          <p:cNvPr id="148483" name="Picture 3" descr="6959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097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Text Box 4"/>
          <p:cNvSpPr txBox="1">
            <a:spLocks noChangeArrowheads="1"/>
          </p:cNvSpPr>
          <p:nvPr/>
        </p:nvSpPr>
        <p:spPr bwMode="auto">
          <a:xfrm>
            <a:off x="5029200" y="6292850"/>
            <a:ext cx="396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600"/>
              <a:t>Source: Doll et al. BMJ 1994;309:901-11</a:t>
            </a:r>
            <a:endParaRPr lang="en-US" altLang="it-IT" sz="1600"/>
          </a:p>
        </p:txBody>
      </p:sp>
      <p:cxnSp>
        <p:nvCxnSpPr>
          <p:cNvPr id="4" name="Connettore 1 3"/>
          <p:cNvCxnSpPr/>
          <p:nvPr/>
        </p:nvCxnSpPr>
        <p:spPr>
          <a:xfrm>
            <a:off x="1676400" y="3581400"/>
            <a:ext cx="4191000" cy="0"/>
          </a:xfrm>
          <a:prstGeom prst="line">
            <a:avLst/>
          </a:prstGeom>
          <a:ln>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6" name="CasellaDiTesto 5"/>
          <p:cNvSpPr txBox="1">
            <a:spLocks noChangeArrowheads="1"/>
          </p:cNvSpPr>
          <p:nvPr/>
        </p:nvSpPr>
        <p:spPr bwMode="auto">
          <a:xfrm>
            <a:off x="7391400" y="373380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400">
                <a:latin typeface="Calibri" panose="020F0502020204030204" pitchFamily="34" charset="0"/>
              </a:rPr>
              <a:t>La differenza assoluta di sopravvivenza diventa piccola nella fascia di età più avanzata (quasi nessuno sopravvive 100 anni)</a:t>
            </a:r>
          </a:p>
        </p:txBody>
      </p:sp>
      <p:sp>
        <p:nvSpPr>
          <p:cNvPr id="7" name="CasellaDiTesto 6"/>
          <p:cNvSpPr txBox="1">
            <a:spLocks noChangeArrowheads="1"/>
          </p:cNvSpPr>
          <p:nvPr/>
        </p:nvSpPr>
        <p:spPr bwMode="auto">
          <a:xfrm>
            <a:off x="5638800" y="1816100"/>
            <a:ext cx="190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400">
                <a:latin typeface="Calibri" panose="020F0502020204030204" pitchFamily="34" charset="0"/>
              </a:rPr>
              <a:t>Tra i fumatori, l’età alla quale la metà di essi sono morti è di 7,5 anni meno dei non fumatori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5341938"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86200"/>
            <a:ext cx="5757863"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457200" y="5334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GB" altLang="it-IT" b="1">
                <a:solidFill>
                  <a:srgbClr val="800000"/>
                </a:solidFill>
                <a:latin typeface="Calibri" panose="020F0502020204030204" pitchFamily="34" charset="0"/>
              </a:rPr>
              <a:t>Studi di coorte storici </a:t>
            </a:r>
          </a:p>
        </p:txBody>
      </p:sp>
      <p:sp>
        <p:nvSpPr>
          <p:cNvPr id="155651" name="Text Box 3"/>
          <p:cNvSpPr txBox="1">
            <a:spLocks noChangeArrowheads="1"/>
          </p:cNvSpPr>
          <p:nvPr/>
        </p:nvSpPr>
        <p:spPr bwMode="auto">
          <a:xfrm>
            <a:off x="609600" y="2300288"/>
            <a:ext cx="762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GB" altLang="it-IT" sz="1800" b="1"/>
              <a:t>Tempo</a:t>
            </a:r>
          </a:p>
        </p:txBody>
      </p:sp>
      <p:sp>
        <p:nvSpPr>
          <p:cNvPr id="155652" name="Text Box 4"/>
          <p:cNvSpPr txBox="1">
            <a:spLocks noChangeArrowheads="1"/>
          </p:cNvSpPr>
          <p:nvPr/>
        </p:nvSpPr>
        <p:spPr bwMode="auto">
          <a:xfrm>
            <a:off x="152400" y="3062288"/>
            <a:ext cx="861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GB" altLang="it-IT" sz="1800" b="1"/>
              <a:t>      Passato	                 	  Presente		Fine del follow-up</a:t>
            </a:r>
          </a:p>
        </p:txBody>
      </p:sp>
      <p:sp>
        <p:nvSpPr>
          <p:cNvPr id="155653" name="Rectangle 11"/>
          <p:cNvSpPr>
            <a:spLocks noChangeArrowheads="1"/>
          </p:cNvSpPr>
          <p:nvPr/>
        </p:nvSpPr>
        <p:spPr bwMode="auto">
          <a:xfrm>
            <a:off x="1066800" y="3657600"/>
            <a:ext cx="838200" cy="1600200"/>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55654" name="Text Box 12"/>
          <p:cNvSpPr txBox="1">
            <a:spLocks noChangeArrowheads="1"/>
          </p:cNvSpPr>
          <p:nvPr/>
        </p:nvSpPr>
        <p:spPr bwMode="auto">
          <a:xfrm>
            <a:off x="1905000" y="3962400"/>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GB" altLang="it-IT" sz="1800" b="1"/>
              <a:t>Registrazione dell’insorgenza della malattia</a:t>
            </a:r>
          </a:p>
        </p:txBody>
      </p:sp>
      <p:sp>
        <p:nvSpPr>
          <p:cNvPr id="155655" name="Text Box 13"/>
          <p:cNvSpPr txBox="1">
            <a:spLocks noChangeArrowheads="1"/>
          </p:cNvSpPr>
          <p:nvPr/>
        </p:nvSpPr>
        <p:spPr bwMode="auto">
          <a:xfrm>
            <a:off x="457200" y="53340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GB" altLang="it-IT" sz="1800" b="1"/>
              <a:t>Definizione della coorte</a:t>
            </a:r>
          </a:p>
        </p:txBody>
      </p:sp>
      <p:sp>
        <p:nvSpPr>
          <p:cNvPr id="155656" name="Line 14"/>
          <p:cNvSpPr>
            <a:spLocks noChangeShapeType="1"/>
          </p:cNvSpPr>
          <p:nvPr/>
        </p:nvSpPr>
        <p:spPr bwMode="auto">
          <a:xfrm>
            <a:off x="3581400" y="4648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55657" name="Line 10"/>
          <p:cNvSpPr>
            <a:spLocks noChangeShapeType="1"/>
          </p:cNvSpPr>
          <p:nvPr/>
        </p:nvSpPr>
        <p:spPr bwMode="auto">
          <a:xfrm>
            <a:off x="533400" y="2909888"/>
            <a:ext cx="769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pic>
        <p:nvPicPr>
          <p:cNvPr id="155658" name="Picture 7" descr="C:\Programmi\File comuni\Microsoft Shared\Clipart\cagcat50\PE0146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88" y="995363"/>
            <a:ext cx="13716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9" name="Line 11"/>
          <p:cNvSpPr>
            <a:spLocks noChangeShapeType="1"/>
          </p:cNvSpPr>
          <p:nvPr/>
        </p:nvSpPr>
        <p:spPr bwMode="auto">
          <a:xfrm>
            <a:off x="2133600" y="1981200"/>
            <a:ext cx="5791200" cy="762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304800" y="1187450"/>
            <a:ext cx="8534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eaLnBrk="1" hangingPunct="1">
              <a:buFont typeface="Symbol" pitchFamily="18" charset="2"/>
              <a:buNone/>
              <a:defRPr/>
            </a:pPr>
            <a:r>
              <a:rPr lang="it-IT" altLang="it-IT" sz="2400" b="1" dirty="0">
                <a:solidFill>
                  <a:srgbClr val="CC0000"/>
                </a:solidFill>
                <a:latin typeface="Calibri" pitchFamily="34" charset="0"/>
                <a:sym typeface="Symbol" pitchFamily="18" charset="2"/>
              </a:rPr>
              <a:t>VANTAGGI:</a:t>
            </a:r>
          </a:p>
          <a:p>
            <a:pPr marL="342900" indent="-342900" eaLnBrk="1" hangingPunct="1">
              <a:buFontTx/>
              <a:buChar char="-"/>
              <a:defRPr/>
            </a:pPr>
            <a:r>
              <a:rPr lang="it-IT" altLang="it-IT" sz="2400" dirty="0">
                <a:latin typeface="Calibri" pitchFamily="34" charset="0"/>
              </a:rPr>
              <a:t>L</a:t>
            </a:r>
            <a:r>
              <a:rPr lang="it-IT" altLang="it-IT" sz="2400" dirty="0"/>
              <a:t>’</a:t>
            </a:r>
            <a:r>
              <a:rPr lang="it-IT" altLang="it-IT" sz="2400" dirty="0">
                <a:latin typeface="Calibri" pitchFamily="34" charset="0"/>
              </a:rPr>
              <a:t>esposizione è misurata prima dell</a:t>
            </a:r>
            <a:r>
              <a:rPr lang="it-IT" altLang="it-IT" sz="2400" dirty="0"/>
              <a:t>’</a:t>
            </a:r>
            <a:r>
              <a:rPr lang="it-IT" altLang="it-IT" sz="2400" dirty="0">
                <a:latin typeface="Calibri" pitchFamily="34" charset="0"/>
              </a:rPr>
              <a:t>insorgenza della malattia (in presenza di associazione si è ragionevolmente certi che l</a:t>
            </a:r>
            <a:r>
              <a:rPr lang="it-IT" altLang="it-IT" sz="2400" dirty="0"/>
              <a:t>’</a:t>
            </a:r>
            <a:r>
              <a:rPr lang="it-IT" altLang="it-IT" sz="2400" dirty="0">
                <a:latin typeface="Calibri" pitchFamily="34" charset="0"/>
              </a:rPr>
              <a:t>esposizione precede la malattia); </a:t>
            </a:r>
          </a:p>
          <a:p>
            <a:pPr marL="342900" indent="-342900" eaLnBrk="1" hangingPunct="1">
              <a:buFontTx/>
              <a:buChar char="-"/>
              <a:defRPr/>
            </a:pPr>
            <a:endParaRPr lang="it-IT" altLang="it-IT" sz="2400" dirty="0">
              <a:latin typeface="Calibri" pitchFamily="34" charset="0"/>
            </a:endParaRPr>
          </a:p>
          <a:p>
            <a:pPr marL="342900" indent="-342900" eaLnBrk="1" hangingPunct="1">
              <a:buFontTx/>
              <a:buChar char="-"/>
              <a:defRPr/>
            </a:pPr>
            <a:r>
              <a:rPr lang="it-IT" altLang="it-IT" sz="2400" dirty="0">
                <a:latin typeface="Calibri" pitchFamily="34" charset="0"/>
              </a:rPr>
              <a:t>possono essere studiate esposizioni rare (mediante l’appropriata selezione della coorte in studio, es. coorti di esposti professionali, che più spesso sono coorti storiche)</a:t>
            </a:r>
          </a:p>
          <a:p>
            <a:pPr marL="342900" indent="-342900" eaLnBrk="1" hangingPunct="1">
              <a:buFontTx/>
              <a:buChar char="-"/>
              <a:defRPr/>
            </a:pPr>
            <a:endParaRPr lang="it-IT" altLang="it-IT" sz="2400" dirty="0">
              <a:latin typeface="Calibri" pitchFamily="34" charset="0"/>
            </a:endParaRPr>
          </a:p>
          <a:p>
            <a:pPr marL="342900" indent="-342900" eaLnBrk="1" hangingPunct="1">
              <a:buFontTx/>
              <a:buChar char="-"/>
              <a:defRPr/>
            </a:pPr>
            <a:r>
              <a:rPr lang="it-IT" altLang="it-IT" sz="2400" dirty="0">
                <a:latin typeface="Calibri" pitchFamily="34" charset="0"/>
              </a:rPr>
              <a:t>può essere studiato l</a:t>
            </a:r>
            <a:r>
              <a:rPr lang="it-IT" altLang="it-IT" sz="2400" dirty="0"/>
              <a:t>’</a:t>
            </a:r>
            <a:r>
              <a:rPr lang="it-IT" altLang="it-IT" sz="2400" dirty="0">
                <a:latin typeface="Calibri" pitchFamily="34" charset="0"/>
              </a:rPr>
              <a:t>intero spettro degli effetti conseguenti a un</a:t>
            </a:r>
            <a:r>
              <a:rPr lang="it-IT" altLang="it-IT" sz="2400" dirty="0"/>
              <a:t>’</a:t>
            </a:r>
            <a:r>
              <a:rPr lang="it-IT" altLang="it-IT" sz="2400" dirty="0">
                <a:latin typeface="Calibri" pitchFamily="34" charset="0"/>
              </a:rPr>
              <a:t>esposizione (multipli </a:t>
            </a:r>
            <a:r>
              <a:rPr lang="it-IT" altLang="it-IT" sz="2400" dirty="0" err="1">
                <a:latin typeface="Calibri" pitchFamily="34" charset="0"/>
              </a:rPr>
              <a:t>outcome</a:t>
            </a:r>
            <a:r>
              <a:rPr lang="it-IT" altLang="it-IT" sz="2400" dirty="0">
                <a:latin typeface="Calibri" pitchFamily="34" charset="0"/>
              </a:rPr>
              <a:t>). </a:t>
            </a:r>
          </a:p>
          <a:p>
            <a:pPr marL="342900" indent="-342900" eaLnBrk="1" hangingPunct="1">
              <a:buFontTx/>
              <a:buChar char="-"/>
              <a:defRPr/>
            </a:pPr>
            <a:endParaRPr lang="it-IT" altLang="it-IT" sz="2400" dirty="0">
              <a:latin typeface="Calibri" pitchFamily="34" charset="0"/>
            </a:endParaRPr>
          </a:p>
          <a:p>
            <a:pPr marL="342900" indent="-342900" eaLnBrk="1" hangingPunct="1">
              <a:buFontTx/>
              <a:buChar char="-"/>
              <a:defRPr/>
            </a:pPr>
            <a:r>
              <a:rPr lang="it-IT" altLang="it-IT" sz="2400" dirty="0">
                <a:latin typeface="Calibri" pitchFamily="34" charset="0"/>
              </a:rPr>
              <a:t> si può misurare l’incidenza della malattia (sia negli esposti che nei non esposti)</a:t>
            </a:r>
          </a:p>
        </p:txBody>
      </p:sp>
      <p:sp>
        <p:nvSpPr>
          <p:cNvPr id="157699"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di Coorte</a:t>
            </a:r>
            <a:endParaRPr lang="en-US" altLang="it-IT" sz="4400" b="1">
              <a:solidFill>
                <a:schemeClr val="bg1"/>
              </a:solidFill>
              <a:latin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6"/>
          <p:cNvSpPr txBox="1">
            <a:spLocks noChangeArrowheads="1"/>
          </p:cNvSpPr>
          <p:nvPr/>
        </p:nvSpPr>
        <p:spPr bwMode="auto">
          <a:xfrm>
            <a:off x="228600" y="1333500"/>
            <a:ext cx="8686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eaLnBrk="1" hangingPunct="1">
              <a:buFont typeface="Symbol" pitchFamily="18" charset="2"/>
              <a:buNone/>
              <a:defRPr/>
            </a:pPr>
            <a:r>
              <a:rPr lang="it-IT" altLang="it-IT" sz="2400" b="1" dirty="0">
                <a:solidFill>
                  <a:srgbClr val="CC0000"/>
                </a:solidFill>
                <a:latin typeface="Calibri" panose="020F0502020204030204" pitchFamily="34" charset="0"/>
                <a:cs typeface="Calibri" panose="020F0502020204030204" pitchFamily="34" charset="0"/>
                <a:sym typeface="Symbol" pitchFamily="18" charset="2"/>
              </a:rPr>
              <a:t>SVANTAGGI:</a:t>
            </a:r>
          </a:p>
          <a:p>
            <a:pPr marL="342900" indent="-342900" eaLnBrk="1" hangingPunct="1">
              <a:buFontTx/>
              <a:buChar char="-"/>
              <a:defRPr/>
            </a:pPr>
            <a:r>
              <a:rPr lang="it-IT" altLang="it-IT" sz="2400" dirty="0">
                <a:latin typeface="Calibri" panose="020F0502020204030204" pitchFamily="34" charset="0"/>
                <a:cs typeface="Calibri" panose="020F0502020204030204" pitchFamily="34" charset="0"/>
              </a:rPr>
              <a:t>possono richiedere l’investimento di molte risorse, specie se sono condotti prospetticamente;</a:t>
            </a:r>
          </a:p>
          <a:p>
            <a:pPr marL="342900" indent="-342900" eaLnBrk="1" hangingPunct="1">
              <a:buFontTx/>
              <a:buChar char="-"/>
              <a:defRPr/>
            </a:pPr>
            <a:endParaRPr lang="it-IT" altLang="it-IT" sz="2400" dirty="0">
              <a:latin typeface="Calibri" panose="020F0502020204030204" pitchFamily="34" charset="0"/>
              <a:cs typeface="Calibri" panose="020F0502020204030204" pitchFamily="34" charset="0"/>
            </a:endParaRPr>
          </a:p>
          <a:p>
            <a:pPr marL="342900" indent="-342900" eaLnBrk="1" hangingPunct="1">
              <a:buFontTx/>
              <a:buChar char="-"/>
              <a:defRPr/>
            </a:pPr>
            <a:r>
              <a:rPr lang="it-IT" altLang="it-IT" sz="2400" dirty="0">
                <a:latin typeface="Calibri" panose="020F0502020204030204" pitchFamily="34" charset="0"/>
                <a:cs typeface="Calibri" panose="020F0502020204030204" pitchFamily="34" charset="0"/>
                <a:sym typeface="Symbol" pitchFamily="18" charset="2"/>
              </a:rPr>
              <a:t>non si adattano allo studio di malattie ed eventi rari;</a:t>
            </a:r>
          </a:p>
          <a:p>
            <a:pPr marL="342900" indent="-342900" eaLnBrk="1" hangingPunct="1">
              <a:buFontTx/>
              <a:buChar char="-"/>
              <a:defRPr/>
            </a:pPr>
            <a:endParaRPr lang="it-IT" altLang="it-IT" sz="2400" dirty="0">
              <a:latin typeface="Calibri" panose="020F0502020204030204" pitchFamily="34" charset="0"/>
              <a:cs typeface="Calibri" panose="020F0502020204030204" pitchFamily="34" charset="0"/>
              <a:sym typeface="Symbol" pitchFamily="18" charset="2"/>
            </a:endParaRPr>
          </a:p>
          <a:p>
            <a:pPr marL="342900" indent="-342900" eaLnBrk="1" hangingPunct="1">
              <a:buFontTx/>
              <a:buChar char="-"/>
              <a:defRPr/>
            </a:pPr>
            <a:r>
              <a:rPr lang="it-IT" altLang="it-IT" sz="2400" dirty="0">
                <a:latin typeface="Calibri" panose="020F0502020204030204" pitchFamily="34" charset="0"/>
                <a:cs typeface="Calibri" panose="020F0502020204030204" pitchFamily="34" charset="0"/>
                <a:sym typeface="Symbol" pitchFamily="18" charset="2"/>
              </a:rPr>
              <a:t>i cambiamenti nell’esposizione e durante il periodo di osservazione sono difficili da controllare;</a:t>
            </a:r>
          </a:p>
          <a:p>
            <a:pPr marL="342900" indent="-342900" eaLnBrk="1" hangingPunct="1">
              <a:buFontTx/>
              <a:buChar char="-"/>
              <a:defRPr/>
            </a:pPr>
            <a:endParaRPr lang="it-IT" altLang="it-IT" sz="2400" dirty="0">
              <a:latin typeface="Calibri" panose="020F0502020204030204" pitchFamily="34" charset="0"/>
              <a:cs typeface="Calibri" panose="020F0502020204030204" pitchFamily="34" charset="0"/>
              <a:sym typeface="Symbol" pitchFamily="18" charset="2"/>
            </a:endParaRPr>
          </a:p>
          <a:p>
            <a:pPr marL="342900" indent="-342900" eaLnBrk="1" hangingPunct="1">
              <a:buFontTx/>
              <a:buChar char="-"/>
              <a:defRPr/>
            </a:pPr>
            <a:r>
              <a:rPr lang="it-IT" altLang="it-IT" sz="2400" dirty="0">
                <a:latin typeface="Calibri" panose="020F0502020204030204" pitchFamily="34" charset="0"/>
                <a:cs typeface="Calibri" panose="020F0502020204030204" pitchFamily="34" charset="0"/>
                <a:sym typeface="Symbol" pitchFamily="18" charset="2"/>
              </a:rPr>
              <a:t>Le informazioni sui confondenti sono spesso non disponibili per le coorti storiche</a:t>
            </a:r>
          </a:p>
        </p:txBody>
      </p:sp>
      <p:sp>
        <p:nvSpPr>
          <p:cNvPr id="158723"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di Coorte</a:t>
            </a:r>
            <a:endParaRPr lang="en-US" altLang="it-IT" sz="4400" b="1">
              <a:solidFill>
                <a:schemeClr val="bg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20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304800" y="3048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Caso-Controllo</a:t>
            </a:r>
            <a:endParaRPr lang="en-US" altLang="it-IT" sz="4400" b="1">
              <a:solidFill>
                <a:schemeClr val="bg1"/>
              </a:solidFill>
              <a:latin typeface="Calibri" panose="020F0502020204030204" pitchFamily="34" charset="0"/>
            </a:endParaRPr>
          </a:p>
        </p:txBody>
      </p:sp>
      <p:sp>
        <p:nvSpPr>
          <p:cNvPr id="159747" name="Text Box 5"/>
          <p:cNvSpPr txBox="1">
            <a:spLocks noChangeArrowheads="1"/>
          </p:cNvSpPr>
          <p:nvPr/>
        </p:nvSpPr>
        <p:spPr bwMode="auto">
          <a:xfrm>
            <a:off x="381000" y="1371600"/>
            <a:ext cx="8458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Char char="ü"/>
            </a:pPr>
            <a:r>
              <a:rPr lang="it-IT" altLang="it-IT" sz="2800">
                <a:latin typeface="Calibri" panose="020F0502020204030204" pitchFamily="34" charset="0"/>
                <a:sym typeface="Symbol" panose="05050102010706020507" pitchFamily="18" charset="2"/>
              </a:rPr>
              <a:t>Sono studi nei quali i soggetti sono selezionati in base alla presenza (</a:t>
            </a:r>
            <a:r>
              <a:rPr lang="it-IT" altLang="it-IT" sz="2800">
                <a:solidFill>
                  <a:srgbClr val="800000"/>
                </a:solidFill>
                <a:latin typeface="Calibri" panose="020F0502020204030204" pitchFamily="34" charset="0"/>
                <a:sym typeface="Symbol" panose="05050102010706020507" pitchFamily="18" charset="2"/>
              </a:rPr>
              <a:t>casi</a:t>
            </a:r>
            <a:r>
              <a:rPr lang="it-IT" altLang="it-IT" sz="2800">
                <a:latin typeface="Calibri" panose="020F0502020204030204" pitchFamily="34" charset="0"/>
                <a:sym typeface="Symbol" panose="05050102010706020507" pitchFamily="18" charset="2"/>
              </a:rPr>
              <a:t>) o assenza (</a:t>
            </a:r>
            <a:r>
              <a:rPr lang="it-IT" altLang="it-IT" sz="2800">
                <a:solidFill>
                  <a:srgbClr val="800000"/>
                </a:solidFill>
                <a:latin typeface="Calibri" panose="020F0502020204030204" pitchFamily="34" charset="0"/>
                <a:sym typeface="Symbol" panose="05050102010706020507" pitchFamily="18" charset="2"/>
              </a:rPr>
              <a:t>controlli</a:t>
            </a:r>
            <a:r>
              <a:rPr lang="it-IT" altLang="it-IT" sz="2800">
                <a:latin typeface="Calibri" panose="020F0502020204030204" pitchFamily="34" charset="0"/>
                <a:sym typeface="Symbol" panose="05050102010706020507" pitchFamily="18" charset="2"/>
              </a:rPr>
              <a:t>) della malattia di interesse da una popolazione sorgente.</a:t>
            </a:r>
          </a:p>
          <a:p>
            <a:pPr eaLnBrk="1" hangingPunct="1">
              <a:spcBef>
                <a:spcPct val="0"/>
              </a:spcBef>
              <a:buFont typeface="Wingdings" panose="05000000000000000000" pitchFamily="2" charset="2"/>
              <a:buChar char="ü"/>
            </a:pPr>
            <a:endParaRPr lang="it-IT" altLang="it-IT" sz="2800">
              <a:latin typeface="Calibri" panose="020F0502020204030204" pitchFamily="34" charset="0"/>
              <a:sym typeface="Symbol" panose="05050102010706020507" pitchFamily="18" charset="2"/>
            </a:endParaRPr>
          </a:p>
          <a:p>
            <a:pPr eaLnBrk="1" hangingPunct="1">
              <a:spcBef>
                <a:spcPct val="0"/>
              </a:spcBef>
              <a:buFont typeface="Wingdings" panose="05000000000000000000" pitchFamily="2" charset="2"/>
              <a:buChar char="ü"/>
            </a:pPr>
            <a:r>
              <a:rPr lang="it-IT" altLang="it-IT" sz="2800">
                <a:latin typeface="Calibri" panose="020F0502020204030204" pitchFamily="34" charset="0"/>
                <a:sym typeface="Symbol" panose="05050102010706020507" pitchFamily="18" charset="2"/>
              </a:rPr>
              <a:t>Il livello di </a:t>
            </a:r>
            <a:r>
              <a:rPr lang="it-IT" altLang="it-IT" sz="2800">
                <a:solidFill>
                  <a:srgbClr val="800000"/>
                </a:solidFill>
                <a:latin typeface="Calibri" panose="020F0502020204030204" pitchFamily="34" charset="0"/>
                <a:sym typeface="Symbol" panose="05050102010706020507" pitchFamily="18" charset="2"/>
              </a:rPr>
              <a:t>esposizione pregressa </a:t>
            </a:r>
            <a:r>
              <a:rPr lang="it-IT" altLang="it-IT" sz="2800">
                <a:latin typeface="Calibri" panose="020F0502020204030204" pitchFamily="34" charset="0"/>
                <a:sym typeface="Symbol" panose="05050102010706020507" pitchFamily="18" charset="2"/>
              </a:rPr>
              <a:t>al fattore di interesse è misurato e confrontato tra casi e controlli</a:t>
            </a:r>
          </a:p>
          <a:p>
            <a:pPr eaLnBrk="1" hangingPunct="1">
              <a:spcBef>
                <a:spcPct val="0"/>
              </a:spcBef>
              <a:buFont typeface="Wingdings" panose="05000000000000000000" pitchFamily="2" charset="2"/>
              <a:buChar char="ü"/>
            </a:pPr>
            <a:endParaRPr lang="it-IT" altLang="it-IT" sz="2800">
              <a:latin typeface="Calibri" panose="020F0502020204030204" pitchFamily="34" charset="0"/>
              <a:sym typeface="Symbol" panose="05050102010706020507" pitchFamily="18" charset="2"/>
            </a:endParaRPr>
          </a:p>
          <a:p>
            <a:pPr eaLnBrk="1" hangingPunct="1">
              <a:spcBef>
                <a:spcPct val="0"/>
              </a:spcBef>
              <a:buFont typeface="Wingdings" panose="05000000000000000000" pitchFamily="2" charset="2"/>
              <a:buChar char="ü"/>
            </a:pPr>
            <a:r>
              <a:rPr lang="it-IT" altLang="it-IT" sz="2800">
                <a:latin typeface="Calibri" panose="020F0502020204030204" pitchFamily="34" charset="0"/>
                <a:sym typeface="Symbol" panose="05050102010706020507" pitchFamily="18" charset="2"/>
              </a:rPr>
              <a:t>Il modo migliore per capire uno studio caso-controllo è pensare a uno studio di coorte…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0"/>
            <a:ext cx="7772400" cy="1143000"/>
          </a:xfrm>
        </p:spPr>
        <p:txBody>
          <a:bodyPr/>
          <a:lstStyle/>
          <a:p>
            <a:pPr eaLnBrk="1" hangingPunct="1"/>
            <a:r>
              <a:rPr lang="en-GB" altLang="it-IT" sz="3600" b="1">
                <a:latin typeface="Calibri" panose="020F0502020204030204" pitchFamily="34" charset="0"/>
              </a:rPr>
              <a:t>Da una ipotetica coorte...</a:t>
            </a:r>
            <a:endParaRPr lang="en-GB" altLang="it-IT" sz="3600" b="1" i="1">
              <a:latin typeface="Calibri" panose="020F0502020204030204" pitchFamily="34" charset="0"/>
            </a:endParaRPr>
          </a:p>
        </p:txBody>
      </p:sp>
      <p:sp>
        <p:nvSpPr>
          <p:cNvPr id="161795" name="Rectangle 3"/>
          <p:cNvSpPr>
            <a:spLocks noGrp="1" noChangeArrowheads="1"/>
          </p:cNvSpPr>
          <p:nvPr>
            <p:ph type="body" idx="1"/>
          </p:nvPr>
        </p:nvSpPr>
        <p:spPr>
          <a:xfrm>
            <a:off x="290130" y="5521191"/>
            <a:ext cx="8686800" cy="1219200"/>
          </a:xfrm>
        </p:spPr>
        <p:txBody>
          <a:bodyPr/>
          <a:lstStyle/>
          <a:p>
            <a:pPr marL="0" indent="0" eaLnBrk="1" hangingPunct="1">
              <a:lnSpc>
                <a:spcPct val="90000"/>
              </a:lnSpc>
              <a:buFontTx/>
              <a:buNone/>
            </a:pPr>
            <a:r>
              <a:rPr lang="en-GB" altLang="it-IT" sz="2200" dirty="0">
                <a:latin typeface="Calibri" panose="020F0502020204030204" pitchFamily="34" charset="0"/>
              </a:rPr>
              <a:t>In 10 anni,  </a:t>
            </a:r>
            <a:r>
              <a:rPr lang="en-GB" altLang="it-IT" sz="2200" dirty="0" err="1">
                <a:latin typeface="Calibri" panose="020F0502020204030204" pitchFamily="34" charset="0"/>
              </a:rPr>
              <a:t>sono</a:t>
            </a:r>
            <a:r>
              <a:rPr lang="en-GB" altLang="it-IT" sz="2200" dirty="0">
                <a:latin typeface="Calibri" panose="020F0502020204030204" pitchFamily="34" charset="0"/>
              </a:rPr>
              <a:t> </a:t>
            </a:r>
            <a:r>
              <a:rPr lang="en-GB" altLang="it-IT" sz="2200" dirty="0" err="1">
                <a:latin typeface="Calibri" panose="020F0502020204030204" pitchFamily="34" charset="0"/>
              </a:rPr>
              <a:t>stati</a:t>
            </a:r>
            <a:r>
              <a:rPr lang="en-GB" altLang="it-IT" sz="2200" dirty="0">
                <a:latin typeface="Calibri" panose="020F0502020204030204" pitchFamily="34" charset="0"/>
              </a:rPr>
              <a:t> </a:t>
            </a:r>
            <a:r>
              <a:rPr lang="en-GB" altLang="it-IT" sz="2200" dirty="0" err="1">
                <a:latin typeface="Calibri" panose="020F0502020204030204" pitchFamily="34" charset="0"/>
              </a:rPr>
              <a:t>osservati</a:t>
            </a:r>
            <a:r>
              <a:rPr lang="en-GB" altLang="it-IT" sz="2200" dirty="0">
                <a:latin typeface="Calibri" panose="020F0502020204030204" pitchFamily="34" charset="0"/>
              </a:rPr>
              <a:t> </a:t>
            </a:r>
            <a:r>
              <a:rPr lang="en-GB" altLang="it-IT" sz="2200" b="1" dirty="0">
                <a:latin typeface="Calibri" panose="020F0502020204030204" pitchFamily="34" charset="0"/>
              </a:rPr>
              <a:t>11 </a:t>
            </a:r>
            <a:r>
              <a:rPr lang="en-GB" altLang="it-IT" sz="2200" b="1" dirty="0" err="1">
                <a:latin typeface="Calibri" panose="020F0502020204030204" pitchFamily="34" charset="0"/>
              </a:rPr>
              <a:t>eventi</a:t>
            </a:r>
            <a:r>
              <a:rPr lang="en-GB" altLang="it-IT" sz="2200" b="1" dirty="0">
                <a:latin typeface="Calibri" panose="020F0502020204030204" pitchFamily="34" charset="0"/>
              </a:rPr>
              <a:t> </a:t>
            </a:r>
            <a:r>
              <a:rPr lang="en-GB" altLang="it-IT" sz="2200" b="1" dirty="0" err="1">
                <a:latin typeface="Calibri" panose="020F0502020204030204" pitchFamily="34" charset="0"/>
              </a:rPr>
              <a:t>tra</a:t>
            </a:r>
            <a:r>
              <a:rPr lang="en-GB" altLang="it-IT" sz="2200" b="1" dirty="0">
                <a:latin typeface="Calibri" panose="020F0502020204030204" pitchFamily="34" charset="0"/>
              </a:rPr>
              <a:t> </a:t>
            </a:r>
            <a:r>
              <a:rPr lang="en-GB" altLang="it-IT" sz="2200" b="1" dirty="0" err="1">
                <a:latin typeface="Calibri" panose="020F0502020204030204" pitchFamily="34" charset="0"/>
              </a:rPr>
              <a:t>gli</a:t>
            </a:r>
            <a:r>
              <a:rPr lang="en-GB" altLang="it-IT" sz="2200" b="1" dirty="0">
                <a:latin typeface="Calibri" panose="020F0502020204030204" pitchFamily="34" charset="0"/>
              </a:rPr>
              <a:t> </a:t>
            </a:r>
            <a:r>
              <a:rPr lang="en-GB" altLang="it-IT" sz="2200" b="1" dirty="0" err="1">
                <a:latin typeface="Calibri" panose="020F0502020204030204" pitchFamily="34" charset="0"/>
              </a:rPr>
              <a:t>esposti</a:t>
            </a:r>
            <a:r>
              <a:rPr lang="en-GB" altLang="it-IT" sz="2200" b="1" dirty="0">
                <a:latin typeface="Calibri" panose="020F0502020204030204" pitchFamily="34" charset="0"/>
              </a:rPr>
              <a:t> (CASI ESPOSTI) </a:t>
            </a:r>
            <a:r>
              <a:rPr lang="en-GB" altLang="it-IT" sz="2200" dirty="0">
                <a:latin typeface="Calibri" panose="020F0502020204030204" pitchFamily="34" charset="0"/>
              </a:rPr>
              <a:t>e </a:t>
            </a:r>
            <a:r>
              <a:rPr lang="en-GB" altLang="it-IT" sz="2200" b="1" dirty="0">
                <a:latin typeface="Calibri" panose="020F0502020204030204" pitchFamily="34" charset="0"/>
              </a:rPr>
              <a:t>5 </a:t>
            </a:r>
            <a:r>
              <a:rPr lang="en-GB" altLang="it-IT" sz="2200" b="1" dirty="0" err="1">
                <a:latin typeface="Calibri" panose="020F0502020204030204" pitchFamily="34" charset="0"/>
              </a:rPr>
              <a:t>eventi</a:t>
            </a:r>
            <a:r>
              <a:rPr lang="en-GB" altLang="it-IT" sz="2200" b="1" dirty="0">
                <a:latin typeface="Calibri" panose="020F0502020204030204" pitchFamily="34" charset="0"/>
              </a:rPr>
              <a:t> </a:t>
            </a:r>
            <a:r>
              <a:rPr lang="en-GB" altLang="it-IT" sz="2200" b="1" dirty="0" err="1">
                <a:latin typeface="Calibri" panose="020F0502020204030204" pitchFamily="34" charset="0"/>
              </a:rPr>
              <a:t>tra</a:t>
            </a:r>
            <a:r>
              <a:rPr lang="en-GB" altLang="it-IT" sz="2200" b="1" dirty="0">
                <a:latin typeface="Calibri" panose="020F0502020204030204" pitchFamily="34" charset="0"/>
              </a:rPr>
              <a:t> </a:t>
            </a:r>
            <a:r>
              <a:rPr lang="en-GB" altLang="it-IT" sz="2200" b="1" dirty="0" err="1">
                <a:latin typeface="Calibri" panose="020F0502020204030204" pitchFamily="34" charset="0"/>
              </a:rPr>
              <a:t>i</a:t>
            </a:r>
            <a:r>
              <a:rPr lang="en-GB" altLang="it-IT" sz="2200" b="1" dirty="0">
                <a:latin typeface="Calibri" panose="020F0502020204030204" pitchFamily="34" charset="0"/>
              </a:rPr>
              <a:t> non </a:t>
            </a:r>
            <a:r>
              <a:rPr lang="en-GB" altLang="it-IT" sz="2200" b="1" dirty="0" err="1">
                <a:latin typeface="Calibri" panose="020F0502020204030204" pitchFamily="34" charset="0"/>
              </a:rPr>
              <a:t>esposti</a:t>
            </a:r>
            <a:r>
              <a:rPr lang="en-GB" altLang="it-IT" sz="2200" b="1" dirty="0">
                <a:latin typeface="Calibri" panose="020F0502020204030204" pitchFamily="34" charset="0"/>
              </a:rPr>
              <a:t> (CASI NON ESPOSTI).</a:t>
            </a:r>
          </a:p>
        </p:txBody>
      </p:sp>
      <p:grpSp>
        <p:nvGrpSpPr>
          <p:cNvPr id="161796" name="Group 4"/>
          <p:cNvGrpSpPr>
            <a:grpSpLocks/>
          </p:cNvGrpSpPr>
          <p:nvPr/>
        </p:nvGrpSpPr>
        <p:grpSpPr bwMode="auto">
          <a:xfrm>
            <a:off x="1295400" y="1258888"/>
            <a:ext cx="8229600" cy="4038600"/>
            <a:chOff x="384" y="1344"/>
            <a:chExt cx="5184" cy="2544"/>
          </a:xfrm>
        </p:grpSpPr>
        <p:sp>
          <p:nvSpPr>
            <p:cNvPr id="161799" name="Text Box 5"/>
            <p:cNvSpPr txBox="1">
              <a:spLocks noChangeArrowheads="1"/>
            </p:cNvSpPr>
            <p:nvPr/>
          </p:nvSpPr>
          <p:spPr bwMode="auto">
            <a:xfrm>
              <a:off x="384" y="1584"/>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800" b="1"/>
                <a:t>N</a:t>
              </a:r>
              <a:r>
                <a:rPr lang="en-GB" altLang="it-IT" sz="2800" b="1" baseline="-25000"/>
                <a:t>1</a:t>
              </a:r>
              <a:endParaRPr lang="en-GB" altLang="it-IT" sz="2800" b="1"/>
            </a:p>
          </p:txBody>
        </p:sp>
        <p:sp>
          <p:nvSpPr>
            <p:cNvPr id="161800" name="Text Box 6"/>
            <p:cNvSpPr txBox="1">
              <a:spLocks noChangeArrowheads="1"/>
            </p:cNvSpPr>
            <p:nvPr/>
          </p:nvSpPr>
          <p:spPr bwMode="auto">
            <a:xfrm>
              <a:off x="384" y="2688"/>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800" b="1"/>
                <a:t>N</a:t>
              </a:r>
              <a:r>
                <a:rPr lang="en-GB" altLang="it-IT" sz="2800" b="1" baseline="-25000"/>
                <a:t>0</a:t>
              </a:r>
              <a:endParaRPr lang="en-GB" altLang="it-IT" sz="2800" b="1"/>
            </a:p>
          </p:txBody>
        </p:sp>
        <p:grpSp>
          <p:nvGrpSpPr>
            <p:cNvPr id="161801" name="Group 7"/>
            <p:cNvGrpSpPr>
              <a:grpSpLocks/>
            </p:cNvGrpSpPr>
            <p:nvPr/>
          </p:nvGrpSpPr>
          <p:grpSpPr bwMode="auto">
            <a:xfrm>
              <a:off x="1152" y="1344"/>
              <a:ext cx="3696" cy="2304"/>
              <a:chOff x="1152" y="1344"/>
              <a:chExt cx="3696" cy="2304"/>
            </a:xfrm>
          </p:grpSpPr>
          <p:sp>
            <p:nvSpPr>
              <p:cNvPr id="161806" name="Rectangle 8"/>
              <p:cNvSpPr>
                <a:spLocks noChangeArrowheads="1"/>
              </p:cNvSpPr>
              <p:nvPr/>
            </p:nvSpPr>
            <p:spPr bwMode="auto">
              <a:xfrm>
                <a:off x="1152" y="1344"/>
                <a:ext cx="3696" cy="230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07" name="Oval 9"/>
              <p:cNvSpPr>
                <a:spLocks noChangeArrowheads="1"/>
              </p:cNvSpPr>
              <p:nvPr/>
            </p:nvSpPr>
            <p:spPr bwMode="auto">
              <a:xfrm>
                <a:off x="3216" y="3216"/>
                <a:ext cx="96" cy="96"/>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08" name="Oval 10"/>
              <p:cNvSpPr>
                <a:spLocks noChangeArrowheads="1"/>
              </p:cNvSpPr>
              <p:nvPr/>
            </p:nvSpPr>
            <p:spPr bwMode="auto">
              <a:xfrm>
                <a:off x="2208" y="2016"/>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09" name="Oval 11"/>
              <p:cNvSpPr>
                <a:spLocks noChangeArrowheads="1"/>
              </p:cNvSpPr>
              <p:nvPr/>
            </p:nvSpPr>
            <p:spPr bwMode="auto">
              <a:xfrm>
                <a:off x="2016" y="3072"/>
                <a:ext cx="96" cy="96"/>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10" name="Oval 12"/>
              <p:cNvSpPr>
                <a:spLocks noChangeArrowheads="1"/>
              </p:cNvSpPr>
              <p:nvPr/>
            </p:nvSpPr>
            <p:spPr bwMode="auto">
              <a:xfrm>
                <a:off x="1440" y="2688"/>
                <a:ext cx="96" cy="96"/>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11" name="Oval 13"/>
              <p:cNvSpPr>
                <a:spLocks noChangeArrowheads="1"/>
              </p:cNvSpPr>
              <p:nvPr/>
            </p:nvSpPr>
            <p:spPr bwMode="auto">
              <a:xfrm>
                <a:off x="2736" y="1584"/>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12" name="Oval 14"/>
              <p:cNvSpPr>
                <a:spLocks noChangeArrowheads="1"/>
              </p:cNvSpPr>
              <p:nvPr/>
            </p:nvSpPr>
            <p:spPr bwMode="auto">
              <a:xfrm>
                <a:off x="4032" y="2976"/>
                <a:ext cx="96" cy="96"/>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13" name="Oval 15"/>
              <p:cNvSpPr>
                <a:spLocks noChangeArrowheads="1"/>
              </p:cNvSpPr>
              <p:nvPr/>
            </p:nvSpPr>
            <p:spPr bwMode="auto">
              <a:xfrm>
                <a:off x="4272" y="1776"/>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14" name="Oval 16"/>
              <p:cNvSpPr>
                <a:spLocks noChangeArrowheads="1"/>
              </p:cNvSpPr>
              <p:nvPr/>
            </p:nvSpPr>
            <p:spPr bwMode="auto">
              <a:xfrm>
                <a:off x="1920" y="1776"/>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15" name="Oval 17"/>
              <p:cNvSpPr>
                <a:spLocks noChangeArrowheads="1"/>
              </p:cNvSpPr>
              <p:nvPr/>
            </p:nvSpPr>
            <p:spPr bwMode="auto">
              <a:xfrm>
                <a:off x="2784" y="2928"/>
                <a:ext cx="96" cy="96"/>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16" name="Oval 18"/>
              <p:cNvSpPr>
                <a:spLocks noChangeArrowheads="1"/>
              </p:cNvSpPr>
              <p:nvPr/>
            </p:nvSpPr>
            <p:spPr bwMode="auto">
              <a:xfrm>
                <a:off x="3024" y="2064"/>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17" name="Oval 19"/>
              <p:cNvSpPr>
                <a:spLocks noChangeArrowheads="1"/>
              </p:cNvSpPr>
              <p:nvPr/>
            </p:nvSpPr>
            <p:spPr bwMode="auto">
              <a:xfrm>
                <a:off x="3696" y="2160"/>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18" name="Oval 20"/>
              <p:cNvSpPr>
                <a:spLocks noChangeArrowheads="1"/>
              </p:cNvSpPr>
              <p:nvPr/>
            </p:nvSpPr>
            <p:spPr bwMode="auto">
              <a:xfrm>
                <a:off x="1344" y="1488"/>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19" name="Oval 21"/>
              <p:cNvSpPr>
                <a:spLocks noChangeArrowheads="1"/>
              </p:cNvSpPr>
              <p:nvPr/>
            </p:nvSpPr>
            <p:spPr bwMode="auto">
              <a:xfrm>
                <a:off x="3840" y="1536"/>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20" name="Line 22"/>
              <p:cNvSpPr>
                <a:spLocks noChangeShapeType="1"/>
              </p:cNvSpPr>
              <p:nvPr/>
            </p:nvSpPr>
            <p:spPr bwMode="auto">
              <a:xfrm>
                <a:off x="1152" y="2544"/>
                <a:ext cx="36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1821" name="Oval 23"/>
              <p:cNvSpPr>
                <a:spLocks noChangeArrowheads="1"/>
              </p:cNvSpPr>
              <p:nvPr/>
            </p:nvSpPr>
            <p:spPr bwMode="auto">
              <a:xfrm>
                <a:off x="1440" y="2160"/>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22" name="Oval 24"/>
              <p:cNvSpPr>
                <a:spLocks noChangeArrowheads="1"/>
              </p:cNvSpPr>
              <p:nvPr/>
            </p:nvSpPr>
            <p:spPr bwMode="auto">
              <a:xfrm>
                <a:off x="2736" y="2256"/>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1823" name="Oval 25"/>
              <p:cNvSpPr>
                <a:spLocks noChangeArrowheads="1"/>
              </p:cNvSpPr>
              <p:nvPr/>
            </p:nvSpPr>
            <p:spPr bwMode="auto">
              <a:xfrm>
                <a:off x="2640" y="1824"/>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grpSp>
        <p:sp>
          <p:nvSpPr>
            <p:cNvPr id="161802" name="Text Box 26"/>
            <p:cNvSpPr txBox="1">
              <a:spLocks noChangeArrowheads="1"/>
            </p:cNvSpPr>
            <p:nvPr/>
          </p:nvSpPr>
          <p:spPr bwMode="auto">
            <a:xfrm>
              <a:off x="816" y="360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400"/>
                <a:t>1990</a:t>
              </a:r>
            </a:p>
          </p:txBody>
        </p:sp>
        <p:sp>
          <p:nvSpPr>
            <p:cNvPr id="161803" name="Text Box 27"/>
            <p:cNvSpPr txBox="1">
              <a:spLocks noChangeArrowheads="1"/>
            </p:cNvSpPr>
            <p:nvPr/>
          </p:nvSpPr>
          <p:spPr bwMode="auto">
            <a:xfrm>
              <a:off x="4656" y="360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400"/>
                <a:t>2000</a:t>
              </a:r>
            </a:p>
          </p:txBody>
        </p:sp>
        <p:sp>
          <p:nvSpPr>
            <p:cNvPr id="161804" name="Text Box 28"/>
            <p:cNvSpPr txBox="1">
              <a:spLocks noChangeArrowheads="1"/>
            </p:cNvSpPr>
            <p:nvPr/>
          </p:nvSpPr>
          <p:spPr bwMode="auto">
            <a:xfrm>
              <a:off x="4944" y="1680"/>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800" b="1"/>
                <a:t>T</a:t>
              </a:r>
              <a:r>
                <a:rPr lang="en-GB" altLang="it-IT" sz="2800" b="1" baseline="-25000"/>
                <a:t>1</a:t>
              </a:r>
              <a:endParaRPr lang="en-GB" altLang="it-IT" sz="2800" b="1"/>
            </a:p>
          </p:txBody>
        </p:sp>
        <p:sp>
          <p:nvSpPr>
            <p:cNvPr id="161805" name="Text Box 29"/>
            <p:cNvSpPr txBox="1">
              <a:spLocks noChangeArrowheads="1"/>
            </p:cNvSpPr>
            <p:nvPr/>
          </p:nvSpPr>
          <p:spPr bwMode="auto">
            <a:xfrm>
              <a:off x="4992" y="2697"/>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800" b="1"/>
                <a:t>T</a:t>
              </a:r>
              <a:r>
                <a:rPr lang="en-GB" altLang="it-IT" sz="2800" b="1" baseline="-25000"/>
                <a:t>0</a:t>
              </a:r>
              <a:endParaRPr lang="en-GB" altLang="it-IT" sz="2800" b="1"/>
            </a:p>
          </p:txBody>
        </p:sp>
      </p:grpSp>
      <p:sp>
        <p:nvSpPr>
          <p:cNvPr id="161797" name="Line 30"/>
          <p:cNvSpPr>
            <a:spLocks noChangeShapeType="1"/>
          </p:cNvSpPr>
          <p:nvPr/>
        </p:nvSpPr>
        <p:spPr bwMode="auto">
          <a:xfrm>
            <a:off x="3865562" y="5181600"/>
            <a:ext cx="30480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1798" name="Text Box 31"/>
          <p:cNvSpPr txBox="1">
            <a:spLocks noChangeArrowheads="1"/>
          </p:cNvSpPr>
          <p:nvPr/>
        </p:nvSpPr>
        <p:spPr bwMode="auto">
          <a:xfrm>
            <a:off x="3946525" y="836613"/>
            <a:ext cx="3529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it-IT" sz="2400"/>
              <a:t>… </a:t>
            </a:r>
            <a:r>
              <a:rPr lang="en-GB" altLang="it-IT" sz="2400" i="1"/>
              <a:t>popolazione in studio</a:t>
            </a:r>
          </a:p>
        </p:txBody>
      </p:sp>
      <p:sp>
        <p:nvSpPr>
          <p:cNvPr id="2" name="CasellaDiTesto 1"/>
          <p:cNvSpPr txBox="1"/>
          <p:nvPr/>
        </p:nvSpPr>
        <p:spPr>
          <a:xfrm>
            <a:off x="290130" y="2311401"/>
            <a:ext cx="461665" cy="1331912"/>
          </a:xfrm>
          <a:prstGeom prst="rect">
            <a:avLst/>
          </a:prstGeom>
          <a:noFill/>
          <a:ln w="28575">
            <a:solidFill>
              <a:srgbClr val="800000"/>
            </a:solidFill>
          </a:ln>
        </p:spPr>
        <p:txBody>
          <a:bodyPr vert="vert270" wrap="square" rtlCol="0">
            <a:spAutoFit/>
          </a:bodyPr>
          <a:lstStyle/>
          <a:p>
            <a:pPr algn="ctr"/>
            <a:r>
              <a:rPr lang="it-IT" b="1" dirty="0"/>
              <a:t>COORTE</a:t>
            </a:r>
          </a:p>
        </p:txBody>
      </p:sp>
      <p:cxnSp>
        <p:nvCxnSpPr>
          <p:cNvPr id="4" name="Connettore 2 3"/>
          <p:cNvCxnSpPr>
            <a:endCxn id="161799" idx="1"/>
          </p:cNvCxnSpPr>
          <p:nvPr/>
        </p:nvCxnSpPr>
        <p:spPr>
          <a:xfrm flipV="1">
            <a:off x="797868" y="1899445"/>
            <a:ext cx="497532" cy="502443"/>
          </a:xfrm>
          <a:prstGeom prst="straightConnector1">
            <a:avLst/>
          </a:prstGeom>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835968" y="3163888"/>
            <a:ext cx="495300" cy="381000"/>
          </a:xfrm>
          <a:prstGeom prst="straightConnector1">
            <a:avLst/>
          </a:prstGeom>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1165151" y="2173288"/>
            <a:ext cx="1295400" cy="338554"/>
          </a:xfrm>
          <a:prstGeom prst="rect">
            <a:avLst/>
          </a:prstGeom>
          <a:noFill/>
          <a:ln w="12700">
            <a:solidFill>
              <a:srgbClr val="800000"/>
            </a:solidFill>
          </a:ln>
        </p:spPr>
        <p:txBody>
          <a:bodyPr wrap="square" rtlCol="0">
            <a:spAutoFit/>
          </a:bodyPr>
          <a:lstStyle/>
          <a:p>
            <a:pPr algn="ctr"/>
            <a:r>
              <a:rPr lang="it-IT" sz="1600" b="1" dirty="0"/>
              <a:t>ESPOSTI</a:t>
            </a:r>
          </a:p>
        </p:txBody>
      </p:sp>
      <p:sp>
        <p:nvSpPr>
          <p:cNvPr id="38" name="CasellaDiTesto 37"/>
          <p:cNvSpPr txBox="1"/>
          <p:nvPr/>
        </p:nvSpPr>
        <p:spPr>
          <a:xfrm>
            <a:off x="835968" y="3900009"/>
            <a:ext cx="1678631" cy="338554"/>
          </a:xfrm>
          <a:prstGeom prst="rect">
            <a:avLst/>
          </a:prstGeom>
          <a:noFill/>
          <a:ln w="12700">
            <a:solidFill>
              <a:srgbClr val="800000"/>
            </a:solidFill>
          </a:ln>
        </p:spPr>
        <p:txBody>
          <a:bodyPr wrap="square" rtlCol="0">
            <a:spAutoFit/>
          </a:bodyPr>
          <a:lstStyle/>
          <a:p>
            <a:pPr algn="ctr"/>
            <a:r>
              <a:rPr lang="it-IT" sz="1600" b="1" dirty="0"/>
              <a:t>NON ESPOSTI</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0"/>
            <a:ext cx="7772400" cy="1143000"/>
          </a:xfrm>
        </p:spPr>
        <p:txBody>
          <a:bodyPr/>
          <a:lstStyle/>
          <a:p>
            <a:pPr eaLnBrk="1" hangingPunct="1"/>
            <a:r>
              <a:rPr lang="en-GB" altLang="it-IT" sz="3600" b="1">
                <a:latin typeface="Calibri" panose="020F0502020204030204" pitchFamily="34" charset="0"/>
              </a:rPr>
              <a:t>a uno studio caso-controllo...</a:t>
            </a:r>
            <a:endParaRPr lang="en-GB" altLang="it-IT" sz="3600" b="1" i="1">
              <a:latin typeface="Calibri" panose="020F0502020204030204" pitchFamily="34" charset="0"/>
            </a:endParaRPr>
          </a:p>
        </p:txBody>
      </p:sp>
      <p:grpSp>
        <p:nvGrpSpPr>
          <p:cNvPr id="163843" name="Group 4"/>
          <p:cNvGrpSpPr>
            <a:grpSpLocks/>
          </p:cNvGrpSpPr>
          <p:nvPr/>
        </p:nvGrpSpPr>
        <p:grpSpPr bwMode="auto">
          <a:xfrm>
            <a:off x="554038" y="1258888"/>
            <a:ext cx="8229600" cy="4038600"/>
            <a:chOff x="384" y="1344"/>
            <a:chExt cx="5184" cy="2544"/>
          </a:xfrm>
        </p:grpSpPr>
        <p:sp>
          <p:nvSpPr>
            <p:cNvPr id="163861" name="Text Box 5"/>
            <p:cNvSpPr txBox="1">
              <a:spLocks noChangeArrowheads="1"/>
            </p:cNvSpPr>
            <p:nvPr/>
          </p:nvSpPr>
          <p:spPr bwMode="auto">
            <a:xfrm>
              <a:off x="384" y="1584"/>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800" b="1"/>
                <a:t>N</a:t>
              </a:r>
              <a:r>
                <a:rPr lang="en-GB" altLang="it-IT" sz="2800" b="1" baseline="-25000"/>
                <a:t>1</a:t>
              </a:r>
              <a:endParaRPr lang="en-GB" altLang="it-IT" sz="2800" b="1"/>
            </a:p>
          </p:txBody>
        </p:sp>
        <p:sp>
          <p:nvSpPr>
            <p:cNvPr id="163862" name="Text Box 6"/>
            <p:cNvSpPr txBox="1">
              <a:spLocks noChangeArrowheads="1"/>
            </p:cNvSpPr>
            <p:nvPr/>
          </p:nvSpPr>
          <p:spPr bwMode="auto">
            <a:xfrm>
              <a:off x="384" y="2688"/>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800" b="1"/>
                <a:t>N</a:t>
              </a:r>
              <a:r>
                <a:rPr lang="en-GB" altLang="it-IT" sz="2800" b="1" baseline="-25000"/>
                <a:t>0</a:t>
              </a:r>
              <a:endParaRPr lang="en-GB" altLang="it-IT" sz="2800" b="1"/>
            </a:p>
          </p:txBody>
        </p:sp>
        <p:grpSp>
          <p:nvGrpSpPr>
            <p:cNvPr id="163863" name="Group 7"/>
            <p:cNvGrpSpPr>
              <a:grpSpLocks/>
            </p:cNvGrpSpPr>
            <p:nvPr/>
          </p:nvGrpSpPr>
          <p:grpSpPr bwMode="auto">
            <a:xfrm>
              <a:off x="1152" y="1344"/>
              <a:ext cx="3696" cy="2304"/>
              <a:chOff x="1152" y="1344"/>
              <a:chExt cx="3696" cy="2304"/>
            </a:xfrm>
          </p:grpSpPr>
          <p:sp>
            <p:nvSpPr>
              <p:cNvPr id="163868" name="Rectangle 8"/>
              <p:cNvSpPr>
                <a:spLocks noChangeArrowheads="1"/>
              </p:cNvSpPr>
              <p:nvPr/>
            </p:nvSpPr>
            <p:spPr bwMode="auto">
              <a:xfrm>
                <a:off x="1152" y="1344"/>
                <a:ext cx="3696" cy="230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69" name="Oval 9"/>
              <p:cNvSpPr>
                <a:spLocks noChangeArrowheads="1"/>
              </p:cNvSpPr>
              <p:nvPr/>
            </p:nvSpPr>
            <p:spPr bwMode="auto">
              <a:xfrm>
                <a:off x="3216" y="3216"/>
                <a:ext cx="96" cy="96"/>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70" name="Oval 10"/>
              <p:cNvSpPr>
                <a:spLocks noChangeArrowheads="1"/>
              </p:cNvSpPr>
              <p:nvPr/>
            </p:nvSpPr>
            <p:spPr bwMode="auto">
              <a:xfrm>
                <a:off x="2208" y="2016"/>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71" name="Oval 11"/>
              <p:cNvSpPr>
                <a:spLocks noChangeArrowheads="1"/>
              </p:cNvSpPr>
              <p:nvPr/>
            </p:nvSpPr>
            <p:spPr bwMode="auto">
              <a:xfrm>
                <a:off x="2016" y="3072"/>
                <a:ext cx="96" cy="96"/>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72" name="Oval 12"/>
              <p:cNvSpPr>
                <a:spLocks noChangeArrowheads="1"/>
              </p:cNvSpPr>
              <p:nvPr/>
            </p:nvSpPr>
            <p:spPr bwMode="auto">
              <a:xfrm>
                <a:off x="1440" y="2688"/>
                <a:ext cx="96" cy="96"/>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73" name="Oval 13"/>
              <p:cNvSpPr>
                <a:spLocks noChangeArrowheads="1"/>
              </p:cNvSpPr>
              <p:nvPr/>
            </p:nvSpPr>
            <p:spPr bwMode="auto">
              <a:xfrm>
                <a:off x="2736" y="1584"/>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74" name="Oval 14"/>
              <p:cNvSpPr>
                <a:spLocks noChangeArrowheads="1"/>
              </p:cNvSpPr>
              <p:nvPr/>
            </p:nvSpPr>
            <p:spPr bwMode="auto">
              <a:xfrm>
                <a:off x="4032" y="2976"/>
                <a:ext cx="96" cy="96"/>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75" name="Oval 15"/>
              <p:cNvSpPr>
                <a:spLocks noChangeArrowheads="1"/>
              </p:cNvSpPr>
              <p:nvPr/>
            </p:nvSpPr>
            <p:spPr bwMode="auto">
              <a:xfrm>
                <a:off x="4272" y="1776"/>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76" name="Oval 16"/>
              <p:cNvSpPr>
                <a:spLocks noChangeArrowheads="1"/>
              </p:cNvSpPr>
              <p:nvPr/>
            </p:nvSpPr>
            <p:spPr bwMode="auto">
              <a:xfrm>
                <a:off x="1920" y="1776"/>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77" name="Oval 17"/>
              <p:cNvSpPr>
                <a:spLocks noChangeArrowheads="1"/>
              </p:cNvSpPr>
              <p:nvPr/>
            </p:nvSpPr>
            <p:spPr bwMode="auto">
              <a:xfrm>
                <a:off x="2784" y="2928"/>
                <a:ext cx="96" cy="96"/>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78" name="Oval 18"/>
              <p:cNvSpPr>
                <a:spLocks noChangeArrowheads="1"/>
              </p:cNvSpPr>
              <p:nvPr/>
            </p:nvSpPr>
            <p:spPr bwMode="auto">
              <a:xfrm>
                <a:off x="3024" y="2064"/>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79" name="Oval 19"/>
              <p:cNvSpPr>
                <a:spLocks noChangeArrowheads="1"/>
              </p:cNvSpPr>
              <p:nvPr/>
            </p:nvSpPr>
            <p:spPr bwMode="auto">
              <a:xfrm>
                <a:off x="3696" y="2160"/>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80" name="Oval 20"/>
              <p:cNvSpPr>
                <a:spLocks noChangeArrowheads="1"/>
              </p:cNvSpPr>
              <p:nvPr/>
            </p:nvSpPr>
            <p:spPr bwMode="auto">
              <a:xfrm>
                <a:off x="1344" y="1488"/>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81" name="Oval 21"/>
              <p:cNvSpPr>
                <a:spLocks noChangeArrowheads="1"/>
              </p:cNvSpPr>
              <p:nvPr/>
            </p:nvSpPr>
            <p:spPr bwMode="auto">
              <a:xfrm>
                <a:off x="3840" y="1536"/>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82" name="Line 22"/>
              <p:cNvSpPr>
                <a:spLocks noChangeShapeType="1"/>
              </p:cNvSpPr>
              <p:nvPr/>
            </p:nvSpPr>
            <p:spPr bwMode="auto">
              <a:xfrm>
                <a:off x="1152" y="2544"/>
                <a:ext cx="36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3883" name="Oval 23"/>
              <p:cNvSpPr>
                <a:spLocks noChangeArrowheads="1"/>
              </p:cNvSpPr>
              <p:nvPr/>
            </p:nvSpPr>
            <p:spPr bwMode="auto">
              <a:xfrm>
                <a:off x="1440" y="2160"/>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84" name="Oval 24"/>
              <p:cNvSpPr>
                <a:spLocks noChangeArrowheads="1"/>
              </p:cNvSpPr>
              <p:nvPr/>
            </p:nvSpPr>
            <p:spPr bwMode="auto">
              <a:xfrm>
                <a:off x="2736" y="2256"/>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85" name="Oval 25"/>
              <p:cNvSpPr>
                <a:spLocks noChangeArrowheads="1"/>
              </p:cNvSpPr>
              <p:nvPr/>
            </p:nvSpPr>
            <p:spPr bwMode="auto">
              <a:xfrm>
                <a:off x="2640" y="1824"/>
                <a:ext cx="96" cy="9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grpSp>
        <p:sp>
          <p:nvSpPr>
            <p:cNvPr id="163864" name="Text Box 26"/>
            <p:cNvSpPr txBox="1">
              <a:spLocks noChangeArrowheads="1"/>
            </p:cNvSpPr>
            <p:nvPr/>
          </p:nvSpPr>
          <p:spPr bwMode="auto">
            <a:xfrm>
              <a:off x="816" y="360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400"/>
                <a:t>1990</a:t>
              </a:r>
            </a:p>
          </p:txBody>
        </p:sp>
        <p:sp>
          <p:nvSpPr>
            <p:cNvPr id="163865" name="Text Box 27"/>
            <p:cNvSpPr txBox="1">
              <a:spLocks noChangeArrowheads="1"/>
            </p:cNvSpPr>
            <p:nvPr/>
          </p:nvSpPr>
          <p:spPr bwMode="auto">
            <a:xfrm>
              <a:off x="4656" y="360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400"/>
                <a:t>2000</a:t>
              </a:r>
            </a:p>
          </p:txBody>
        </p:sp>
        <p:sp>
          <p:nvSpPr>
            <p:cNvPr id="163866" name="Text Box 28"/>
            <p:cNvSpPr txBox="1">
              <a:spLocks noChangeArrowheads="1"/>
            </p:cNvSpPr>
            <p:nvPr/>
          </p:nvSpPr>
          <p:spPr bwMode="auto">
            <a:xfrm>
              <a:off x="4944" y="1680"/>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800" b="1"/>
                <a:t>T</a:t>
              </a:r>
              <a:r>
                <a:rPr lang="en-GB" altLang="it-IT" sz="2800" b="1" baseline="-25000"/>
                <a:t>1</a:t>
              </a:r>
              <a:endParaRPr lang="en-GB" altLang="it-IT" sz="2800" b="1"/>
            </a:p>
          </p:txBody>
        </p:sp>
        <p:sp>
          <p:nvSpPr>
            <p:cNvPr id="163867" name="Text Box 29"/>
            <p:cNvSpPr txBox="1">
              <a:spLocks noChangeArrowheads="1"/>
            </p:cNvSpPr>
            <p:nvPr/>
          </p:nvSpPr>
          <p:spPr bwMode="auto">
            <a:xfrm>
              <a:off x="4992" y="2697"/>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2800" b="1"/>
                <a:t>T</a:t>
              </a:r>
              <a:r>
                <a:rPr lang="en-GB" altLang="it-IT" sz="2800" b="1" baseline="-25000"/>
                <a:t>0</a:t>
              </a:r>
              <a:endParaRPr lang="en-GB" altLang="it-IT" sz="2800" b="1"/>
            </a:p>
          </p:txBody>
        </p:sp>
      </p:grpSp>
      <p:sp>
        <p:nvSpPr>
          <p:cNvPr id="163844" name="Line 30"/>
          <p:cNvSpPr>
            <a:spLocks noChangeShapeType="1"/>
          </p:cNvSpPr>
          <p:nvPr/>
        </p:nvSpPr>
        <p:spPr bwMode="auto">
          <a:xfrm>
            <a:off x="3124200" y="5181600"/>
            <a:ext cx="30480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3845" name="Text Box 31"/>
          <p:cNvSpPr txBox="1">
            <a:spLocks noChangeArrowheads="1"/>
          </p:cNvSpPr>
          <p:nvPr/>
        </p:nvSpPr>
        <p:spPr bwMode="auto">
          <a:xfrm>
            <a:off x="3205163" y="836613"/>
            <a:ext cx="3529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it-IT" sz="2400"/>
              <a:t>… </a:t>
            </a:r>
            <a:r>
              <a:rPr lang="en-GB" altLang="it-IT" sz="2400" i="1"/>
              <a:t>popolazione in studio</a:t>
            </a:r>
          </a:p>
        </p:txBody>
      </p:sp>
      <p:sp>
        <p:nvSpPr>
          <p:cNvPr id="32" name="Stella a 5 punte 31"/>
          <p:cNvSpPr/>
          <p:nvPr/>
        </p:nvSpPr>
        <p:spPr>
          <a:xfrm>
            <a:off x="3001963" y="27051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3" name="Stella a 5 punte 32"/>
          <p:cNvSpPr/>
          <p:nvPr/>
        </p:nvSpPr>
        <p:spPr>
          <a:xfrm>
            <a:off x="2705100" y="1430338"/>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4" name="Stella a 5 punte 33"/>
          <p:cNvSpPr/>
          <p:nvPr/>
        </p:nvSpPr>
        <p:spPr>
          <a:xfrm>
            <a:off x="5202238" y="1814513"/>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5" name="Stella a 5 punte 34"/>
          <p:cNvSpPr/>
          <p:nvPr/>
        </p:nvSpPr>
        <p:spPr>
          <a:xfrm>
            <a:off x="6553200" y="4402138"/>
            <a:ext cx="228600" cy="2286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6" name="Stella a 5 punte 35"/>
          <p:cNvSpPr/>
          <p:nvPr/>
        </p:nvSpPr>
        <p:spPr>
          <a:xfrm>
            <a:off x="7199313" y="3848100"/>
            <a:ext cx="228600" cy="2286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7" name="Stella a 5 punte 36"/>
          <p:cNvSpPr/>
          <p:nvPr/>
        </p:nvSpPr>
        <p:spPr>
          <a:xfrm>
            <a:off x="1914525" y="4343400"/>
            <a:ext cx="228600" cy="2286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8" name="Stella a 5 punte 37"/>
          <p:cNvSpPr/>
          <p:nvPr/>
        </p:nvSpPr>
        <p:spPr>
          <a:xfrm>
            <a:off x="3411538" y="3505200"/>
            <a:ext cx="228600" cy="2286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9" name="Stella a 5 punte 38"/>
          <p:cNvSpPr/>
          <p:nvPr/>
        </p:nvSpPr>
        <p:spPr>
          <a:xfrm>
            <a:off x="5486400" y="3500438"/>
            <a:ext cx="228600" cy="2286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0" name="Stella a 5 punte 39"/>
          <p:cNvSpPr/>
          <p:nvPr/>
        </p:nvSpPr>
        <p:spPr>
          <a:xfrm>
            <a:off x="3903663" y="4479925"/>
            <a:ext cx="228600" cy="2286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3855" name="Text Box 32"/>
          <p:cNvSpPr txBox="1">
            <a:spLocks noChangeArrowheads="1"/>
          </p:cNvSpPr>
          <p:nvPr/>
        </p:nvSpPr>
        <p:spPr bwMode="auto">
          <a:xfrm>
            <a:off x="2279650" y="5616575"/>
            <a:ext cx="1752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1800">
                <a:latin typeface="Calibri" panose="020F0502020204030204" pitchFamily="34" charset="0"/>
              </a:rPr>
              <a:t>Casi esposti</a:t>
            </a:r>
          </a:p>
          <a:p>
            <a:pPr>
              <a:spcBef>
                <a:spcPct val="50000"/>
              </a:spcBef>
              <a:buFontTx/>
              <a:buNone/>
            </a:pPr>
            <a:r>
              <a:rPr lang="en-GB" altLang="it-IT" sz="1800">
                <a:latin typeface="Calibri" panose="020F0502020204030204" pitchFamily="34" charset="0"/>
              </a:rPr>
              <a:t>Casi non esposti</a:t>
            </a:r>
          </a:p>
        </p:txBody>
      </p:sp>
      <p:sp>
        <p:nvSpPr>
          <p:cNvPr id="163856" name="Oval 33"/>
          <p:cNvSpPr>
            <a:spLocks noChangeArrowheads="1"/>
          </p:cNvSpPr>
          <p:nvPr/>
        </p:nvSpPr>
        <p:spPr bwMode="auto">
          <a:xfrm>
            <a:off x="4203700" y="6149975"/>
            <a:ext cx="152400" cy="152400"/>
          </a:xfrm>
          <a:prstGeom prst="ellipse">
            <a:avLst/>
          </a:prstGeom>
          <a:solidFill>
            <a:srgbClr val="0000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57" name="Oval 33"/>
          <p:cNvSpPr>
            <a:spLocks noChangeArrowheads="1"/>
          </p:cNvSpPr>
          <p:nvPr/>
        </p:nvSpPr>
        <p:spPr bwMode="auto">
          <a:xfrm>
            <a:off x="3986213" y="5692775"/>
            <a:ext cx="152400" cy="15240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it-IT" sz="1800"/>
          </a:p>
        </p:txBody>
      </p:sp>
      <p:sp>
        <p:nvSpPr>
          <p:cNvPr id="163858" name="Text Box 32"/>
          <p:cNvSpPr txBox="1">
            <a:spLocks noChangeArrowheads="1"/>
          </p:cNvSpPr>
          <p:nvPr/>
        </p:nvSpPr>
        <p:spPr bwMode="auto">
          <a:xfrm>
            <a:off x="4641850" y="5616575"/>
            <a:ext cx="2286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it-IT" sz="1800">
                <a:latin typeface="Calibri" panose="020F0502020204030204" pitchFamily="34" charset="0"/>
              </a:rPr>
              <a:t>Controlli esposti</a:t>
            </a:r>
          </a:p>
          <a:p>
            <a:pPr>
              <a:spcBef>
                <a:spcPct val="50000"/>
              </a:spcBef>
              <a:buFontTx/>
              <a:buNone/>
            </a:pPr>
            <a:r>
              <a:rPr lang="en-GB" altLang="it-IT" sz="1800">
                <a:latin typeface="Calibri" panose="020F0502020204030204" pitchFamily="34" charset="0"/>
              </a:rPr>
              <a:t>Controlli non esposti</a:t>
            </a:r>
          </a:p>
        </p:txBody>
      </p:sp>
      <p:sp>
        <p:nvSpPr>
          <p:cNvPr id="46" name="Stella a 5 punte 45"/>
          <p:cNvSpPr/>
          <p:nvPr/>
        </p:nvSpPr>
        <p:spPr>
          <a:xfrm>
            <a:off x="6623050" y="5654675"/>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7" name="Stella a 5 punte 46"/>
          <p:cNvSpPr/>
          <p:nvPr/>
        </p:nvSpPr>
        <p:spPr>
          <a:xfrm>
            <a:off x="6934200" y="6073775"/>
            <a:ext cx="228600" cy="2286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ctrTitle"/>
          </p:nvPr>
        </p:nvSpPr>
        <p:spPr/>
        <p:txBody>
          <a:bodyPr/>
          <a:lstStyle/>
          <a:p>
            <a:r>
              <a:rPr lang="it-IT" altLang="it-IT">
                <a:solidFill>
                  <a:srgbClr val="C00000"/>
                </a:solidFill>
              </a:rPr>
              <a:t>Un po' di storia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152400"/>
            <a:ext cx="7772400" cy="1143000"/>
          </a:xfrm>
        </p:spPr>
        <p:txBody>
          <a:bodyPr/>
          <a:lstStyle/>
          <a:p>
            <a:pPr eaLnBrk="1" hangingPunct="1"/>
            <a:r>
              <a:rPr lang="en-GB" altLang="it-IT" sz="3600" b="1">
                <a:latin typeface="Calibri" panose="020F0502020204030204" pitchFamily="34" charset="0"/>
              </a:rPr>
              <a:t>… a uno studio caso-controllo</a:t>
            </a:r>
          </a:p>
        </p:txBody>
      </p:sp>
      <p:sp>
        <p:nvSpPr>
          <p:cNvPr id="160771" name="Rectangle 3"/>
          <p:cNvSpPr>
            <a:spLocks noGrp="1" noChangeArrowheads="1"/>
          </p:cNvSpPr>
          <p:nvPr>
            <p:ph type="body" idx="1"/>
          </p:nvPr>
        </p:nvSpPr>
        <p:spPr>
          <a:xfrm>
            <a:off x="342900" y="1295400"/>
            <a:ext cx="8458200" cy="4724400"/>
          </a:xfrm>
        </p:spPr>
        <p:txBody>
          <a:bodyPr/>
          <a:lstStyle/>
          <a:p>
            <a:pPr eaLnBrk="1" hangingPunct="1">
              <a:buClr>
                <a:schemeClr val="tx2"/>
              </a:buClr>
              <a:buFont typeface="Wingdings" charset="0"/>
              <a:buChar char="Ø"/>
              <a:defRPr/>
            </a:pPr>
            <a:r>
              <a:rPr lang="en-GB" sz="2800" dirty="0" err="1">
                <a:effectLst>
                  <a:outerShdw blurRad="38100" dist="38100" dir="2700000" algn="tl">
                    <a:srgbClr val="DDDDDD"/>
                  </a:outerShdw>
                </a:effectLst>
                <a:latin typeface="Calibri" charset="0"/>
                <a:ea typeface="ＭＳ Ｐゴシック" charset="0"/>
                <a:cs typeface="+mn-cs"/>
              </a:rPr>
              <a:t>Gli</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eventi</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osservati</a:t>
            </a:r>
            <a:r>
              <a:rPr lang="en-GB" sz="2800" dirty="0">
                <a:effectLst>
                  <a:outerShdw blurRad="38100" dist="38100" dir="2700000" algn="tl">
                    <a:srgbClr val="DDDDDD"/>
                  </a:outerShdw>
                </a:effectLst>
                <a:latin typeface="Calibri" charset="0"/>
                <a:ea typeface="ＭＳ Ｐゴシック" charset="0"/>
                <a:cs typeface="+mn-cs"/>
              </a:rPr>
              <a:t> (o un </a:t>
            </a:r>
            <a:r>
              <a:rPr lang="en-GB" sz="2800" dirty="0" err="1">
                <a:effectLst>
                  <a:outerShdw blurRad="38100" dist="38100" dir="2700000" algn="tl">
                    <a:srgbClr val="DDDDDD"/>
                  </a:outerShdw>
                </a:effectLst>
                <a:latin typeface="Calibri" charset="0"/>
                <a:ea typeface="ＭＳ Ｐゴシック" charset="0"/>
                <a:cs typeface="+mn-cs"/>
              </a:rPr>
              <a:t>campione</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casuale</a:t>
            </a:r>
            <a:r>
              <a:rPr lang="en-GB" sz="2800" dirty="0">
                <a:effectLst>
                  <a:outerShdw blurRad="38100" dist="38100" dir="2700000" algn="tl">
                    <a:srgbClr val="DDDDDD"/>
                  </a:outerShdw>
                </a:effectLst>
                <a:latin typeface="Calibri" charset="0"/>
                <a:ea typeface="ＭＳ Ｐゴシック" charset="0"/>
                <a:cs typeface="+mn-cs"/>
              </a:rPr>
              <a:t> di </a:t>
            </a:r>
            <a:r>
              <a:rPr lang="en-GB" sz="2800" dirty="0" err="1">
                <a:effectLst>
                  <a:outerShdw blurRad="38100" dist="38100" dir="2700000" algn="tl">
                    <a:srgbClr val="DDDDDD"/>
                  </a:outerShdw>
                </a:effectLst>
                <a:latin typeface="Calibri" charset="0"/>
                <a:ea typeface="ＭＳ Ｐゴシック" charset="0"/>
                <a:cs typeface="+mn-cs"/>
              </a:rPr>
              <a:t>questi</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sono</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i</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solidFill>
                  <a:srgbClr val="800000"/>
                </a:solidFill>
                <a:effectLst>
                  <a:outerShdw blurRad="38100" dist="38100" dir="2700000" algn="tl">
                    <a:srgbClr val="DDDDDD"/>
                  </a:outerShdw>
                </a:effectLst>
                <a:latin typeface="Calibri" charset="0"/>
                <a:ea typeface="ＭＳ Ｐゴシック" charset="0"/>
                <a:cs typeface="+mn-cs"/>
              </a:rPr>
              <a:t>casi</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dello</a:t>
            </a:r>
            <a:r>
              <a:rPr lang="en-GB" sz="2800" dirty="0">
                <a:effectLst>
                  <a:outerShdw blurRad="38100" dist="38100" dir="2700000" algn="tl">
                    <a:srgbClr val="DDDDDD"/>
                  </a:outerShdw>
                </a:effectLst>
                <a:latin typeface="Calibri" charset="0"/>
                <a:ea typeface="ＭＳ Ｐゴシック" charset="0"/>
                <a:cs typeface="+mn-cs"/>
              </a:rPr>
              <a:t> studio. </a:t>
            </a:r>
            <a:r>
              <a:rPr lang="en-GB" sz="2800" dirty="0" err="1">
                <a:effectLst>
                  <a:outerShdw blurRad="38100" dist="38100" dir="2700000" algn="tl">
                    <a:srgbClr val="DDDDDD"/>
                  </a:outerShdw>
                </a:effectLst>
                <a:latin typeface="Calibri" charset="0"/>
                <a:ea typeface="ＭＳ Ｐゴシック" charset="0"/>
                <a:cs typeface="+mn-cs"/>
              </a:rPr>
              <a:t>Essi</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vengono</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classificati</a:t>
            </a:r>
            <a:r>
              <a:rPr lang="en-GB" sz="2800" dirty="0">
                <a:effectLst>
                  <a:outerShdw blurRad="38100" dist="38100" dir="2700000" algn="tl">
                    <a:srgbClr val="DDDDDD"/>
                  </a:outerShdw>
                </a:effectLst>
                <a:latin typeface="Calibri" charset="0"/>
                <a:ea typeface="ＭＳ Ｐゴシック" charset="0"/>
                <a:cs typeface="+mn-cs"/>
              </a:rPr>
              <a:t> come </a:t>
            </a:r>
            <a:r>
              <a:rPr lang="en-GB" sz="2800" dirty="0" err="1">
                <a:effectLst>
                  <a:outerShdw blurRad="38100" dist="38100" dir="2700000" algn="tl">
                    <a:srgbClr val="DDDDDD"/>
                  </a:outerShdw>
                </a:effectLst>
                <a:latin typeface="Calibri" charset="0"/>
                <a:ea typeface="ＭＳ Ｐゴシック" charset="0"/>
                <a:cs typeface="+mn-cs"/>
              </a:rPr>
              <a:t>esposti</a:t>
            </a:r>
            <a:r>
              <a:rPr lang="en-GB" sz="2800" dirty="0">
                <a:effectLst>
                  <a:outerShdw blurRad="38100" dist="38100" dir="2700000" algn="tl">
                    <a:srgbClr val="DDDDDD"/>
                  </a:outerShdw>
                </a:effectLst>
                <a:latin typeface="Calibri" charset="0"/>
                <a:ea typeface="ＭＳ Ｐゴシック" charset="0"/>
                <a:cs typeface="+mn-cs"/>
              </a:rPr>
              <a:t> o non </a:t>
            </a:r>
            <a:r>
              <a:rPr lang="en-GB" sz="2800" dirty="0" err="1">
                <a:effectLst>
                  <a:outerShdw blurRad="38100" dist="38100" dir="2700000" algn="tl">
                    <a:srgbClr val="DDDDDD"/>
                  </a:outerShdw>
                </a:effectLst>
                <a:latin typeface="Calibri" charset="0"/>
                <a:ea typeface="ＭＳ Ｐゴシック" charset="0"/>
                <a:cs typeface="+mn-cs"/>
              </a:rPr>
              <a:t>esposti</a:t>
            </a:r>
            <a:r>
              <a:rPr lang="en-GB" sz="2800" dirty="0">
                <a:effectLst>
                  <a:outerShdw blurRad="38100" dist="38100" dir="2700000" algn="tl">
                    <a:srgbClr val="DDDDDD"/>
                  </a:outerShdw>
                </a:effectLst>
                <a:latin typeface="Calibri" charset="0"/>
                <a:ea typeface="ＭＳ Ｐゴシック" charset="0"/>
                <a:cs typeface="+mn-cs"/>
              </a:rPr>
              <a:t>.</a:t>
            </a:r>
          </a:p>
          <a:p>
            <a:pPr eaLnBrk="1" hangingPunct="1">
              <a:buClr>
                <a:schemeClr val="tx2"/>
              </a:buClr>
              <a:buFont typeface="Wingdings" charset="0"/>
              <a:buChar char="Ø"/>
              <a:defRPr/>
            </a:pPr>
            <a:endParaRPr lang="en-GB" sz="2800" dirty="0">
              <a:effectLst>
                <a:outerShdw blurRad="38100" dist="38100" dir="2700000" algn="tl">
                  <a:srgbClr val="DDDDDD"/>
                </a:outerShdw>
              </a:effectLst>
              <a:latin typeface="Calibri" charset="0"/>
              <a:ea typeface="ＭＳ Ｐゴシック" charset="0"/>
              <a:cs typeface="+mn-cs"/>
            </a:endParaRPr>
          </a:p>
          <a:p>
            <a:pPr eaLnBrk="1" hangingPunct="1">
              <a:buClr>
                <a:schemeClr val="tx2"/>
              </a:buClr>
              <a:buFont typeface="Wingdings" charset="0"/>
              <a:buChar char="Ø"/>
              <a:defRPr/>
            </a:pPr>
            <a:r>
              <a:rPr lang="en-GB" sz="2800" dirty="0">
                <a:effectLst>
                  <a:outerShdw blurRad="38100" dist="38100" dir="2700000" algn="tl">
                    <a:srgbClr val="DDDDDD"/>
                  </a:outerShdw>
                </a:effectLst>
                <a:latin typeface="Calibri" charset="0"/>
                <a:ea typeface="ＭＳ Ｐゴシック" charset="0"/>
                <a:cs typeface="+mn-cs"/>
              </a:rPr>
              <a:t>I </a:t>
            </a:r>
            <a:r>
              <a:rPr lang="en-GB" sz="2800" dirty="0" err="1">
                <a:solidFill>
                  <a:srgbClr val="800000"/>
                </a:solidFill>
                <a:effectLst>
                  <a:outerShdw blurRad="38100" dist="38100" dir="2700000" algn="tl">
                    <a:srgbClr val="DDDDDD"/>
                  </a:outerShdw>
                </a:effectLst>
                <a:latin typeface="Calibri" charset="0"/>
                <a:ea typeface="ＭＳ Ｐゴシック" charset="0"/>
                <a:cs typeface="+mn-cs"/>
              </a:rPr>
              <a:t>controlli</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vengono</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campionati</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casualmente</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tra</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i</a:t>
            </a:r>
            <a:r>
              <a:rPr lang="en-GB" sz="2800" dirty="0">
                <a:effectLst>
                  <a:outerShdw blurRad="38100" dist="38100" dir="2700000" algn="tl">
                    <a:srgbClr val="DDDDDD"/>
                  </a:outerShdw>
                </a:effectLst>
                <a:latin typeface="Calibri" charset="0"/>
                <a:ea typeface="ＭＳ Ｐゴシック" charset="0"/>
                <a:cs typeface="+mn-cs"/>
              </a:rPr>
              <a:t> non </a:t>
            </a:r>
            <a:r>
              <a:rPr lang="en-GB" sz="2800" dirty="0" err="1">
                <a:effectLst>
                  <a:outerShdw blurRad="38100" dist="38100" dir="2700000" algn="tl">
                    <a:srgbClr val="DDDDDD"/>
                  </a:outerShdw>
                </a:effectLst>
                <a:latin typeface="Calibri" charset="0"/>
                <a:ea typeface="ＭＳ Ｐゴシック" charset="0"/>
                <a:cs typeface="+mn-cs"/>
              </a:rPr>
              <a:t>casi</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nella</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popolazione</a:t>
            </a:r>
            <a:r>
              <a:rPr lang="en-GB" sz="2800" dirty="0">
                <a:effectLst>
                  <a:outerShdw blurRad="38100" dist="38100" dir="2700000" algn="tl">
                    <a:srgbClr val="DDDDDD"/>
                  </a:outerShdw>
                </a:effectLst>
                <a:latin typeface="Calibri" charset="0"/>
                <a:ea typeface="ＭＳ Ｐゴシック" charset="0"/>
                <a:cs typeface="+mn-cs"/>
              </a:rPr>
              <a:t> in studio, </a:t>
            </a:r>
            <a:r>
              <a:rPr lang="en-GB" sz="2800" dirty="0" err="1">
                <a:effectLst>
                  <a:outerShdw blurRad="38100" dist="38100" dir="2700000" algn="tl">
                    <a:srgbClr val="DDDDDD"/>
                  </a:outerShdw>
                </a:effectLst>
                <a:latin typeface="Calibri" charset="0"/>
                <a:ea typeface="ＭＳ Ｐゴシック" charset="0"/>
                <a:cs typeface="+mn-cs"/>
              </a:rPr>
              <a:t>indipendentemente</a:t>
            </a:r>
            <a:r>
              <a:rPr lang="en-GB" sz="2800" dirty="0">
                <a:effectLst>
                  <a:outerShdw blurRad="38100" dist="38100" dir="2700000" algn="tl">
                    <a:srgbClr val="DDDDDD"/>
                  </a:outerShdw>
                </a:effectLst>
                <a:latin typeface="Calibri" charset="0"/>
                <a:ea typeface="ＭＳ Ｐゴシック" charset="0"/>
                <a:cs typeface="+mn-cs"/>
              </a:rPr>
              <a:t> dal </a:t>
            </a:r>
            <a:r>
              <a:rPr lang="en-GB" sz="2800" dirty="0" err="1">
                <a:effectLst>
                  <a:outerShdw blurRad="38100" dist="38100" dir="2700000" algn="tl">
                    <a:srgbClr val="DDDDDD"/>
                  </a:outerShdw>
                </a:effectLst>
                <a:latin typeface="Calibri" charset="0"/>
                <a:ea typeface="ＭＳ Ｐゴシック" charset="0"/>
                <a:cs typeface="+mn-cs"/>
              </a:rPr>
              <a:t>loro</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stato</a:t>
            </a:r>
            <a:r>
              <a:rPr lang="en-GB" sz="2800" dirty="0">
                <a:effectLst>
                  <a:outerShdw blurRad="38100" dist="38100" dir="2700000" algn="tl">
                    <a:srgbClr val="DDDDDD"/>
                  </a:outerShdw>
                </a:effectLst>
                <a:latin typeface="Calibri" charset="0"/>
                <a:ea typeface="ＭＳ Ｐゴシック" charset="0"/>
                <a:cs typeface="+mn-cs"/>
              </a:rPr>
              <a:t> di </a:t>
            </a:r>
            <a:r>
              <a:rPr lang="en-GB" sz="2800" dirty="0" err="1">
                <a:effectLst>
                  <a:outerShdw blurRad="38100" dist="38100" dir="2700000" algn="tl">
                    <a:srgbClr val="DDDDDD"/>
                  </a:outerShdw>
                </a:effectLst>
                <a:latin typeface="Calibri" charset="0"/>
                <a:ea typeface="ＭＳ Ｐゴシック" charset="0"/>
                <a:cs typeface="+mn-cs"/>
              </a:rPr>
              <a:t>esposizione</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Successivamente</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vengono</a:t>
            </a:r>
            <a:r>
              <a:rPr lang="en-GB" sz="2800" dirty="0">
                <a:effectLst>
                  <a:outerShdw blurRad="38100" dist="38100" dir="2700000" algn="tl">
                    <a:srgbClr val="DDDDDD"/>
                  </a:outerShdw>
                </a:effectLst>
                <a:latin typeface="Calibri" charset="0"/>
                <a:ea typeface="ＭＳ Ｐゴシック" charset="0"/>
                <a:cs typeface="+mn-cs"/>
              </a:rPr>
              <a:t> </a:t>
            </a:r>
            <a:r>
              <a:rPr lang="en-GB" sz="2800" dirty="0" err="1">
                <a:effectLst>
                  <a:outerShdw blurRad="38100" dist="38100" dir="2700000" algn="tl">
                    <a:srgbClr val="DDDDDD"/>
                  </a:outerShdw>
                </a:effectLst>
                <a:latin typeface="Calibri" charset="0"/>
                <a:ea typeface="ＭＳ Ｐゴシック" charset="0"/>
                <a:cs typeface="+mn-cs"/>
              </a:rPr>
              <a:t>classificati</a:t>
            </a:r>
            <a:r>
              <a:rPr lang="en-GB" sz="2800" dirty="0">
                <a:effectLst>
                  <a:outerShdw blurRad="38100" dist="38100" dir="2700000" algn="tl">
                    <a:srgbClr val="DDDDDD"/>
                  </a:outerShdw>
                </a:effectLst>
                <a:latin typeface="Calibri" charset="0"/>
                <a:ea typeface="ＭＳ Ｐゴシック" charset="0"/>
                <a:cs typeface="+mn-cs"/>
              </a:rPr>
              <a:t> come </a:t>
            </a:r>
            <a:r>
              <a:rPr lang="en-GB" sz="2800" dirty="0" err="1">
                <a:effectLst>
                  <a:outerShdw blurRad="38100" dist="38100" dir="2700000" algn="tl">
                    <a:srgbClr val="DDDDDD"/>
                  </a:outerShdw>
                </a:effectLst>
                <a:latin typeface="Calibri" charset="0"/>
                <a:ea typeface="ＭＳ Ｐゴシック" charset="0"/>
                <a:cs typeface="+mn-cs"/>
              </a:rPr>
              <a:t>esposti</a:t>
            </a:r>
            <a:r>
              <a:rPr lang="en-GB" sz="2800" dirty="0">
                <a:effectLst>
                  <a:outerShdw blurRad="38100" dist="38100" dir="2700000" algn="tl">
                    <a:srgbClr val="DDDDDD"/>
                  </a:outerShdw>
                </a:effectLst>
                <a:latin typeface="Calibri" charset="0"/>
                <a:ea typeface="ＭＳ Ｐゴシック" charset="0"/>
                <a:cs typeface="+mn-cs"/>
              </a:rPr>
              <a:t> o non </a:t>
            </a:r>
            <a:r>
              <a:rPr lang="en-GB" sz="2800" dirty="0" err="1">
                <a:effectLst>
                  <a:outerShdw blurRad="38100" dist="38100" dir="2700000" algn="tl">
                    <a:srgbClr val="DDDDDD"/>
                  </a:outerShdw>
                </a:effectLst>
                <a:latin typeface="Calibri" charset="0"/>
                <a:ea typeface="ＭＳ Ｐゴシック" charset="0"/>
                <a:cs typeface="+mn-cs"/>
              </a:rPr>
              <a:t>esposti</a:t>
            </a:r>
            <a:r>
              <a:rPr lang="en-GB" sz="2800" dirty="0">
                <a:effectLst>
                  <a:outerShdw blurRad="38100" dist="38100" dir="2700000" algn="tl">
                    <a:srgbClr val="DDDDDD"/>
                  </a:outerShdw>
                </a:effectLst>
                <a:latin typeface="Calibri" charset="0"/>
                <a:ea typeface="ＭＳ Ｐゴシック" charset="0"/>
                <a:cs typeface="+mn-cs"/>
              </a:rPr>
              <a:t>.</a:t>
            </a:r>
          </a:p>
          <a:p>
            <a:pPr lvl="1" eaLnBrk="1" hangingPunct="1">
              <a:buClr>
                <a:schemeClr val="tx2"/>
              </a:buClr>
              <a:buFont typeface="Wingdings" charset="0"/>
              <a:buChar char="Ø"/>
              <a:defRPr/>
            </a:pPr>
            <a:r>
              <a:rPr lang="it-IT" sz="2400" dirty="0">
                <a:effectLst>
                  <a:outerShdw blurRad="38100" dist="38100" dir="2700000" algn="tl">
                    <a:srgbClr val="DDDDDD"/>
                  </a:outerShdw>
                </a:effectLst>
                <a:latin typeface="Calibri" charset="0"/>
                <a:ea typeface="ＭＳ Ｐゴシック" charset="0"/>
                <a:cs typeface="+mn-cs"/>
              </a:rPr>
              <a:t>La distribuzione dei controlli tra esposti e non esposti rappresenta una buona stima della distribuzione delle persone anno tra esposti e non esposti</a:t>
            </a:r>
            <a:endParaRPr lang="it-IT" dirty="0">
              <a:effectLst>
                <a:outerShdw blurRad="38100" dist="38100" dir="2700000" algn="tl">
                  <a:srgbClr val="DDDDDD"/>
                </a:outerShdw>
              </a:effectLst>
              <a:latin typeface="Calibri" charset="0"/>
              <a:ea typeface="ＭＳ Ｐゴシック" charset="0"/>
              <a:cs typeface="+mn-cs"/>
            </a:endParaRPr>
          </a:p>
          <a:p>
            <a:pPr eaLnBrk="1" hangingPunct="1">
              <a:buClr>
                <a:schemeClr val="tx2"/>
              </a:buClr>
              <a:buFont typeface="Wingdings" charset="0"/>
              <a:buChar char="Ø"/>
              <a:defRPr/>
            </a:pPr>
            <a:endParaRPr lang="en-GB" sz="2800" dirty="0">
              <a:effectLst>
                <a:outerShdw blurRad="38100" dist="38100" dir="2700000" algn="tl">
                  <a:srgbClr val="DDDDDD"/>
                </a:outerShdw>
              </a:effectLst>
              <a:latin typeface="Calibri" charset="0"/>
              <a:ea typeface="ＭＳ Ｐゴシック" charset="0"/>
              <a:cs typeface="+mn-cs"/>
            </a:endParaRPr>
          </a:p>
          <a:p>
            <a:pPr eaLnBrk="1" hangingPunct="1">
              <a:buClr>
                <a:schemeClr val="tx2"/>
              </a:buClr>
              <a:buFont typeface="Wingdings" charset="0"/>
              <a:buChar char="Ø"/>
              <a:defRPr/>
            </a:pPr>
            <a:endParaRPr lang="en-GB" sz="2800" dirty="0">
              <a:effectLst>
                <a:outerShdw blurRad="38100" dist="38100" dir="2700000" algn="tl">
                  <a:srgbClr val="DDDDDD"/>
                </a:outerShdw>
              </a:effectLst>
              <a:latin typeface="Calibri" charset="0"/>
              <a:ea typeface="ＭＳ Ｐゴシック" charset="0"/>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Titolo 1"/>
          <p:cNvSpPr>
            <a:spLocks noGrp="1"/>
          </p:cNvSpPr>
          <p:nvPr>
            <p:ph type="title"/>
          </p:nvPr>
        </p:nvSpPr>
        <p:spPr>
          <a:xfrm>
            <a:off x="395288" y="76200"/>
            <a:ext cx="8229600" cy="1143000"/>
          </a:xfrm>
        </p:spPr>
        <p:txBody>
          <a:bodyPr/>
          <a:lstStyle/>
          <a:p>
            <a:pPr algn="l" eaLnBrk="1" hangingPunct="1"/>
            <a:r>
              <a:rPr lang="it-IT" altLang="it-IT" sz="3200" b="1">
                <a:solidFill>
                  <a:srgbClr val="800000"/>
                </a:solidFill>
              </a:rPr>
              <a:t>Misure di effetto in uno studio caso-controllo</a:t>
            </a:r>
          </a:p>
        </p:txBody>
      </p:sp>
      <p:graphicFrame>
        <p:nvGraphicFramePr>
          <p:cNvPr id="4" name="Tabella 3"/>
          <p:cNvGraphicFramePr>
            <a:graphicFrameLocks noGrp="1"/>
          </p:cNvGraphicFramePr>
          <p:nvPr/>
        </p:nvGraphicFramePr>
        <p:xfrm>
          <a:off x="379413" y="990600"/>
          <a:ext cx="4535487" cy="1382713"/>
        </p:xfrm>
        <a:graphic>
          <a:graphicData uri="http://schemas.openxmlformats.org/drawingml/2006/table">
            <a:tbl>
              <a:tblPr firstRow="1" bandRow="1">
                <a:tableStyleId>{5C22544A-7EE6-4342-B048-85BDC9FD1C3A}</a:tableStyleId>
              </a:tblPr>
              <a:tblGrid>
                <a:gridCol w="2231747">
                  <a:extLst>
                    <a:ext uri="{9D8B030D-6E8A-4147-A177-3AD203B41FA5}">
                      <a16:colId xmlns:a16="http://schemas.microsoft.com/office/drawing/2014/main" val="20000"/>
                    </a:ext>
                  </a:extLst>
                </a:gridCol>
                <a:gridCol w="921339">
                  <a:extLst>
                    <a:ext uri="{9D8B030D-6E8A-4147-A177-3AD203B41FA5}">
                      <a16:colId xmlns:a16="http://schemas.microsoft.com/office/drawing/2014/main" val="20001"/>
                    </a:ext>
                  </a:extLst>
                </a:gridCol>
                <a:gridCol w="1382401">
                  <a:extLst>
                    <a:ext uri="{9D8B030D-6E8A-4147-A177-3AD203B41FA5}">
                      <a16:colId xmlns:a16="http://schemas.microsoft.com/office/drawing/2014/main" val="20002"/>
                    </a:ext>
                  </a:extLst>
                </a:gridCol>
              </a:tblGrid>
              <a:tr h="640437">
                <a:tc>
                  <a:txBody>
                    <a:bodyPr/>
                    <a:lstStyle/>
                    <a:p>
                      <a:endParaRPr lang="it-IT" sz="1800" dirty="0"/>
                    </a:p>
                  </a:txBody>
                  <a:tcPr marL="91419" marR="91419" marT="45757" marB="45757"/>
                </a:tc>
                <a:tc>
                  <a:txBody>
                    <a:bodyPr/>
                    <a:lstStyle/>
                    <a:p>
                      <a:r>
                        <a:rPr lang="it-IT" sz="1800" dirty="0"/>
                        <a:t>Esposti</a:t>
                      </a:r>
                    </a:p>
                  </a:txBody>
                  <a:tcPr marL="91419" marR="91419" marT="45757" marB="45757"/>
                </a:tc>
                <a:tc>
                  <a:txBody>
                    <a:bodyPr/>
                    <a:lstStyle/>
                    <a:p>
                      <a:r>
                        <a:rPr lang="it-IT" sz="1800" dirty="0"/>
                        <a:t>Non Esposti</a:t>
                      </a:r>
                    </a:p>
                  </a:txBody>
                  <a:tcPr marL="91419" marR="91419" marT="45757" marB="45757"/>
                </a:tc>
                <a:extLst>
                  <a:ext uri="{0D108BD9-81ED-4DB2-BD59-A6C34878D82A}">
                    <a16:rowId xmlns:a16="http://schemas.microsoft.com/office/drawing/2014/main" val="10000"/>
                  </a:ext>
                </a:extLst>
              </a:tr>
              <a:tr h="371138">
                <a:tc>
                  <a:txBody>
                    <a:bodyPr/>
                    <a:lstStyle/>
                    <a:p>
                      <a:r>
                        <a:rPr lang="it-IT" sz="1800" dirty="0"/>
                        <a:t>Casi</a:t>
                      </a:r>
                    </a:p>
                  </a:txBody>
                  <a:tcPr marL="91419" marR="91419" marT="45757" marB="45757">
                    <a:solidFill>
                      <a:schemeClr val="accent5">
                        <a:lumMod val="20000"/>
                        <a:lumOff val="80000"/>
                      </a:schemeClr>
                    </a:solidFill>
                  </a:tcPr>
                </a:tc>
                <a:tc>
                  <a:txBody>
                    <a:bodyPr/>
                    <a:lstStyle/>
                    <a:p>
                      <a:pPr algn="ctr"/>
                      <a:r>
                        <a:rPr lang="it-IT" sz="1800" dirty="0"/>
                        <a:t>a</a:t>
                      </a:r>
                    </a:p>
                  </a:txBody>
                  <a:tcPr marL="91419" marR="91419" marT="45757" marB="45757">
                    <a:solidFill>
                      <a:schemeClr val="accent5">
                        <a:lumMod val="20000"/>
                        <a:lumOff val="80000"/>
                      </a:schemeClr>
                    </a:solidFill>
                  </a:tcPr>
                </a:tc>
                <a:tc>
                  <a:txBody>
                    <a:bodyPr/>
                    <a:lstStyle/>
                    <a:p>
                      <a:pPr algn="ctr"/>
                      <a:r>
                        <a:rPr lang="it-IT" sz="1800" dirty="0"/>
                        <a:t>b</a:t>
                      </a:r>
                    </a:p>
                  </a:txBody>
                  <a:tcPr marL="91419" marR="91419" marT="45757" marB="45757">
                    <a:solidFill>
                      <a:schemeClr val="accent5">
                        <a:lumMod val="20000"/>
                        <a:lumOff val="80000"/>
                      </a:schemeClr>
                    </a:solidFill>
                  </a:tcPr>
                </a:tc>
                <a:extLst>
                  <a:ext uri="{0D108BD9-81ED-4DB2-BD59-A6C34878D82A}">
                    <a16:rowId xmlns:a16="http://schemas.microsoft.com/office/drawing/2014/main" val="10001"/>
                  </a:ext>
                </a:extLst>
              </a:tr>
              <a:tr h="371138">
                <a:tc>
                  <a:txBody>
                    <a:bodyPr/>
                    <a:lstStyle/>
                    <a:p>
                      <a:r>
                        <a:rPr lang="it-IT" sz="1800" dirty="0"/>
                        <a:t>Non casi</a:t>
                      </a:r>
                    </a:p>
                  </a:txBody>
                  <a:tcPr marL="91419" marR="91419" marT="45757" marB="45757">
                    <a:solidFill>
                      <a:schemeClr val="accent5">
                        <a:lumMod val="20000"/>
                        <a:lumOff val="80000"/>
                      </a:schemeClr>
                    </a:solidFill>
                  </a:tcPr>
                </a:tc>
                <a:tc>
                  <a:txBody>
                    <a:bodyPr/>
                    <a:lstStyle/>
                    <a:p>
                      <a:pPr algn="ctr"/>
                      <a:r>
                        <a:rPr lang="it-IT" sz="1800" dirty="0"/>
                        <a:t>c</a:t>
                      </a:r>
                    </a:p>
                  </a:txBody>
                  <a:tcPr marL="91419" marR="91419" marT="45757" marB="45757">
                    <a:solidFill>
                      <a:schemeClr val="accent5">
                        <a:lumMod val="20000"/>
                        <a:lumOff val="80000"/>
                      </a:schemeClr>
                    </a:solidFill>
                  </a:tcPr>
                </a:tc>
                <a:tc>
                  <a:txBody>
                    <a:bodyPr/>
                    <a:lstStyle/>
                    <a:p>
                      <a:pPr algn="ctr"/>
                      <a:r>
                        <a:rPr lang="it-IT" sz="1800" dirty="0"/>
                        <a:t>d</a:t>
                      </a:r>
                    </a:p>
                  </a:txBody>
                  <a:tcPr marL="91419" marR="91419" marT="45757" marB="45757">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5" name="Tabella 4"/>
          <p:cNvGraphicFramePr>
            <a:graphicFrameLocks noGrp="1"/>
          </p:cNvGraphicFramePr>
          <p:nvPr/>
        </p:nvGraphicFramePr>
        <p:xfrm>
          <a:off x="3276600" y="2133600"/>
          <a:ext cx="5614988" cy="2468904"/>
        </p:xfrm>
        <a:graphic>
          <a:graphicData uri="http://schemas.openxmlformats.org/drawingml/2006/table">
            <a:tbl>
              <a:tblPr firstRow="1" bandRow="1">
                <a:tableStyleId>{5C22544A-7EE6-4342-B048-85BDC9FD1C3A}</a:tableStyleId>
              </a:tblPr>
              <a:tblGrid>
                <a:gridCol w="2231597">
                  <a:extLst>
                    <a:ext uri="{9D8B030D-6E8A-4147-A177-3AD203B41FA5}">
                      <a16:colId xmlns:a16="http://schemas.microsoft.com/office/drawing/2014/main" val="20000"/>
                    </a:ext>
                  </a:extLst>
                </a:gridCol>
                <a:gridCol w="3383391">
                  <a:extLst>
                    <a:ext uri="{9D8B030D-6E8A-4147-A177-3AD203B41FA5}">
                      <a16:colId xmlns:a16="http://schemas.microsoft.com/office/drawing/2014/main" val="20001"/>
                    </a:ext>
                  </a:extLst>
                </a:gridCol>
              </a:tblGrid>
              <a:tr h="914201">
                <a:tc>
                  <a:txBody>
                    <a:bodyPr/>
                    <a:lstStyle/>
                    <a:p>
                      <a:r>
                        <a:rPr lang="it-IT" sz="1800" b="1" dirty="0" err="1">
                          <a:solidFill>
                            <a:schemeClr val="tx1"/>
                          </a:solidFill>
                        </a:rPr>
                        <a:t>Odds</a:t>
                      </a:r>
                      <a:r>
                        <a:rPr lang="it-IT" sz="1800" b="1" dirty="0">
                          <a:solidFill>
                            <a:schemeClr val="tx1"/>
                          </a:solidFill>
                        </a:rPr>
                        <a:t> dell’esposizione</a:t>
                      </a:r>
                      <a:r>
                        <a:rPr lang="it-IT" sz="1800" b="1" baseline="0" dirty="0">
                          <a:solidFill>
                            <a:schemeClr val="tx1"/>
                          </a:solidFill>
                        </a:rPr>
                        <a:t> tra i casi</a:t>
                      </a:r>
                      <a:endParaRPr lang="it-IT" sz="1800" b="1" dirty="0">
                        <a:solidFill>
                          <a:schemeClr val="tx1"/>
                        </a:solidFill>
                      </a:endParaRPr>
                    </a:p>
                  </a:txBody>
                  <a:tcPr marL="91413" marR="91413" marT="45706" marB="45706">
                    <a:solidFill>
                      <a:schemeClr val="accent2">
                        <a:lumMod val="40000"/>
                        <a:lumOff val="60000"/>
                      </a:schemeClr>
                    </a:solidFill>
                  </a:tcPr>
                </a:tc>
                <a:tc>
                  <a:txBody>
                    <a:bodyPr/>
                    <a:lstStyle/>
                    <a:p>
                      <a:pPr marL="0" algn="ctr" defTabSz="914400" rtl="0" eaLnBrk="1" latinLnBrk="0" hangingPunct="1"/>
                      <a:r>
                        <a:rPr lang="it-IT" sz="1800" kern="1200" dirty="0">
                          <a:solidFill>
                            <a:schemeClr val="dk1"/>
                          </a:solidFill>
                          <a:latin typeface="+mn-lt"/>
                          <a:ea typeface="+mn-ea"/>
                          <a:cs typeface="+mn-cs"/>
                        </a:rPr>
                        <a:t>a/b</a:t>
                      </a:r>
                    </a:p>
                  </a:txBody>
                  <a:tcPr marL="91413" marR="91413" marT="45706" marB="45706">
                    <a:solidFill>
                      <a:schemeClr val="accent2">
                        <a:lumMod val="40000"/>
                        <a:lumOff val="60000"/>
                      </a:schemeClr>
                    </a:solidFill>
                  </a:tcPr>
                </a:tc>
                <a:extLst>
                  <a:ext uri="{0D108BD9-81ED-4DB2-BD59-A6C34878D82A}">
                    <a16:rowId xmlns:a16="http://schemas.microsoft.com/office/drawing/2014/main" val="10000"/>
                  </a:ext>
                </a:extLst>
              </a:tr>
              <a:tr h="914201">
                <a:tc>
                  <a:txBody>
                    <a:bodyPr/>
                    <a:lstStyle/>
                    <a:p>
                      <a:r>
                        <a:rPr lang="it-IT" sz="1800" b="1" dirty="0" err="1">
                          <a:solidFill>
                            <a:schemeClr val="tx1"/>
                          </a:solidFill>
                        </a:rPr>
                        <a:t>Odds</a:t>
                      </a:r>
                      <a:r>
                        <a:rPr lang="it-IT" sz="1800" b="1" baseline="0" dirty="0">
                          <a:solidFill>
                            <a:schemeClr val="tx1"/>
                          </a:solidFill>
                        </a:rPr>
                        <a:t> dell’esposizione tra i controlli</a:t>
                      </a:r>
                      <a:endParaRPr lang="it-IT" sz="1800" b="1" dirty="0">
                        <a:solidFill>
                          <a:schemeClr val="tx1"/>
                        </a:solidFill>
                      </a:endParaRPr>
                    </a:p>
                  </a:txBody>
                  <a:tcPr marL="91413" marR="91413" marT="45706" marB="45706">
                    <a:solidFill>
                      <a:schemeClr val="accent2">
                        <a:lumMod val="40000"/>
                        <a:lumOff val="60000"/>
                      </a:schemeClr>
                    </a:solidFill>
                  </a:tcPr>
                </a:tc>
                <a:tc>
                  <a:txBody>
                    <a:bodyPr/>
                    <a:lstStyle/>
                    <a:p>
                      <a:pPr marL="0" algn="ctr" defTabSz="914400" rtl="0" eaLnBrk="1" latinLnBrk="0" hangingPunct="1"/>
                      <a:r>
                        <a:rPr lang="it-IT" sz="1800" b="1" kern="1200" dirty="0">
                          <a:solidFill>
                            <a:schemeClr val="dk1"/>
                          </a:solidFill>
                          <a:latin typeface="+mn-lt"/>
                          <a:ea typeface="+mn-ea"/>
                          <a:cs typeface="+mn-cs"/>
                        </a:rPr>
                        <a:t>c/d</a:t>
                      </a:r>
                    </a:p>
                  </a:txBody>
                  <a:tcPr marL="91413" marR="91413" marT="45706" marB="45706">
                    <a:solidFill>
                      <a:schemeClr val="accent2">
                        <a:lumMod val="40000"/>
                        <a:lumOff val="60000"/>
                      </a:schemeClr>
                    </a:solidFill>
                  </a:tcPr>
                </a:tc>
                <a:extLst>
                  <a:ext uri="{0D108BD9-81ED-4DB2-BD59-A6C34878D82A}">
                    <a16:rowId xmlns:a16="http://schemas.microsoft.com/office/drawing/2014/main" val="10001"/>
                  </a:ext>
                </a:extLst>
              </a:tr>
              <a:tr h="640160">
                <a:tc>
                  <a:txBody>
                    <a:bodyPr/>
                    <a:lstStyle/>
                    <a:p>
                      <a:r>
                        <a:rPr lang="it-IT" sz="1800" b="1" dirty="0" err="1">
                          <a:solidFill>
                            <a:schemeClr val="tx1"/>
                          </a:solidFill>
                        </a:rPr>
                        <a:t>Odds</a:t>
                      </a:r>
                      <a:r>
                        <a:rPr lang="it-IT" sz="1800" b="1" dirty="0">
                          <a:solidFill>
                            <a:schemeClr val="tx1"/>
                          </a:solidFill>
                        </a:rPr>
                        <a:t> Ratio (OR)</a:t>
                      </a:r>
                    </a:p>
                  </a:txBody>
                  <a:tcPr marL="91413" marR="91413" marT="45706" marB="45706">
                    <a:solidFill>
                      <a:schemeClr val="accent2">
                        <a:lumMod val="40000"/>
                        <a:lumOff val="60000"/>
                      </a:schemeClr>
                    </a:solidFill>
                  </a:tcPr>
                </a:tc>
                <a:tc>
                  <a:txBody>
                    <a:bodyPr/>
                    <a:lstStyle/>
                    <a:p>
                      <a:pPr marL="0" algn="ctr" defTabSz="914400" rtl="0" eaLnBrk="1" latinLnBrk="0" hangingPunct="1"/>
                      <a:r>
                        <a:rPr lang="it-IT" sz="1800" b="1" kern="1200" dirty="0">
                          <a:solidFill>
                            <a:schemeClr val="dk1"/>
                          </a:solidFill>
                          <a:latin typeface="+mn-lt"/>
                          <a:ea typeface="+mn-ea"/>
                          <a:cs typeface="+mn-cs"/>
                        </a:rPr>
                        <a:t>(</a:t>
                      </a:r>
                      <a:r>
                        <a:rPr lang="it-IT" sz="1800" b="1" kern="1200" dirty="0" err="1">
                          <a:solidFill>
                            <a:schemeClr val="dk1"/>
                          </a:solidFill>
                          <a:latin typeface="+mn-lt"/>
                          <a:ea typeface="+mn-ea"/>
                          <a:cs typeface="+mn-cs"/>
                        </a:rPr>
                        <a:t>a:b</a:t>
                      </a:r>
                      <a:r>
                        <a:rPr lang="it-IT" sz="1800" b="1" kern="1200" dirty="0">
                          <a:solidFill>
                            <a:schemeClr val="dk1"/>
                          </a:solidFill>
                          <a:latin typeface="+mn-lt"/>
                          <a:ea typeface="+mn-ea"/>
                          <a:cs typeface="+mn-cs"/>
                        </a:rPr>
                        <a:t>)/(</a:t>
                      </a:r>
                      <a:r>
                        <a:rPr lang="it-IT" sz="1800" b="1" kern="1200" dirty="0" err="1">
                          <a:solidFill>
                            <a:schemeClr val="dk1"/>
                          </a:solidFill>
                          <a:latin typeface="+mn-lt"/>
                          <a:ea typeface="+mn-ea"/>
                          <a:cs typeface="+mn-cs"/>
                        </a:rPr>
                        <a:t>c:d</a:t>
                      </a:r>
                      <a:r>
                        <a:rPr lang="it-IT" sz="1800" b="1" kern="1200" dirty="0">
                          <a:solidFill>
                            <a:schemeClr val="dk1"/>
                          </a:solidFill>
                          <a:latin typeface="+mn-lt"/>
                          <a:ea typeface="+mn-ea"/>
                          <a:cs typeface="+mn-cs"/>
                        </a:rPr>
                        <a:t>)=</a:t>
                      </a:r>
                    </a:p>
                    <a:p>
                      <a:pPr marL="0" algn="ctr" defTabSz="914400" rtl="0" eaLnBrk="1" latinLnBrk="0" hangingPunct="1"/>
                      <a:r>
                        <a:rPr lang="it-IT" sz="1800" b="1" kern="1200" dirty="0">
                          <a:solidFill>
                            <a:schemeClr val="dk1"/>
                          </a:solidFill>
                          <a:latin typeface="+mn-lt"/>
                          <a:ea typeface="+mn-ea"/>
                          <a:cs typeface="+mn-cs"/>
                        </a:rPr>
                        <a:t>(a*d)/(b*c)</a:t>
                      </a:r>
                    </a:p>
                  </a:txBody>
                  <a:tcPr marL="91413" marR="91413" marT="45706" marB="45706">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6" name="CasellaDiTesto 3"/>
          <p:cNvSpPr txBox="1">
            <a:spLocks noChangeArrowheads="1"/>
          </p:cNvSpPr>
          <p:nvPr/>
        </p:nvSpPr>
        <p:spPr bwMode="auto">
          <a:xfrm>
            <a:off x="-950913" y="4181475"/>
            <a:ext cx="891540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it-IT" sz="1200" dirty="0">
                <a:solidFill>
                  <a:prstClr val="black"/>
                </a:solidFill>
                <a:latin typeface="Verdana" pitchFamily="34" charset="0"/>
                <a:ea typeface="+mn-ea"/>
                <a:cs typeface="Arial" charset="0"/>
              </a:rPr>
              <a:t>				</a:t>
            </a:r>
          </a:p>
        </p:txBody>
      </p:sp>
      <p:sp>
        <p:nvSpPr>
          <p:cNvPr id="7" name="Rectangle 2"/>
          <p:cNvSpPr txBox="1">
            <a:spLocks noChangeArrowheads="1"/>
          </p:cNvSpPr>
          <p:nvPr/>
        </p:nvSpPr>
        <p:spPr bwMode="auto">
          <a:xfrm>
            <a:off x="-830263" y="4270375"/>
            <a:ext cx="3079751"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it-IT" altLang="it-IT" sz="2800" dirty="0">
                <a:solidFill>
                  <a:srgbClr val="0000FF"/>
                </a:solidFill>
                <a:latin typeface="+mn-lt"/>
              </a:rPr>
              <a:t>ODDS</a:t>
            </a:r>
          </a:p>
        </p:txBody>
      </p:sp>
      <p:sp>
        <p:nvSpPr>
          <p:cNvPr id="167973" name="Rectangle 3"/>
          <p:cNvSpPr txBox="1">
            <a:spLocks noChangeArrowheads="1"/>
          </p:cNvSpPr>
          <p:nvPr/>
        </p:nvSpPr>
        <p:spPr bwMode="auto">
          <a:xfrm>
            <a:off x="-685800" y="4786313"/>
            <a:ext cx="62118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buFontTx/>
              <a:buNone/>
            </a:pPr>
            <a:r>
              <a:rPr lang="it-IT" altLang="it-IT" sz="1800">
                <a:solidFill>
                  <a:srgbClr val="0000FF"/>
                </a:solidFill>
              </a:rPr>
              <a:t>Probabilita’ che un evento si verifichi</a:t>
            </a:r>
          </a:p>
          <a:p>
            <a:pPr algn="ctr">
              <a:buFontTx/>
              <a:buNone/>
            </a:pPr>
            <a:r>
              <a:rPr lang="it-IT" altLang="it-IT" sz="600">
                <a:solidFill>
                  <a:srgbClr val="0000FF"/>
                </a:solidFill>
              </a:rPr>
              <a:t>_________________________________________________________________________________________________</a:t>
            </a:r>
          </a:p>
          <a:p>
            <a:pPr algn="ctr">
              <a:buFontTx/>
              <a:buNone/>
            </a:pPr>
            <a:r>
              <a:rPr lang="it-IT" altLang="it-IT" sz="1800">
                <a:solidFill>
                  <a:srgbClr val="0000FF"/>
                </a:solidFill>
              </a:rPr>
              <a:t>Probabilita’ che l’evento non si verifichi</a:t>
            </a:r>
          </a:p>
        </p:txBody>
      </p:sp>
      <p:sp>
        <p:nvSpPr>
          <p:cNvPr id="2" name="Rettangolo 1"/>
          <p:cNvSpPr/>
          <p:nvPr/>
        </p:nvSpPr>
        <p:spPr>
          <a:xfrm>
            <a:off x="4319588" y="5476875"/>
            <a:ext cx="4572000" cy="1200150"/>
          </a:xfrm>
          <a:prstGeom prst="rect">
            <a:avLst/>
          </a:prstGeom>
        </p:spPr>
        <p:txBody>
          <a:bodyPr>
            <a:spAutoFit/>
          </a:bodyPr>
          <a:lstStyle/>
          <a:p>
            <a:pPr eaLnBrk="1" hangingPunct="1">
              <a:defRPr/>
            </a:pPr>
            <a:r>
              <a:rPr lang="it-IT" i="1" u="sng" dirty="0" err="1">
                <a:solidFill>
                  <a:srgbClr val="C00000"/>
                </a:solidFill>
                <a:effectLst>
                  <a:outerShdw blurRad="38100" dist="38100" dir="2700000" algn="tl">
                    <a:srgbClr val="000000">
                      <a:alpha val="43137"/>
                    </a:srgbClr>
                  </a:outerShdw>
                </a:effectLst>
                <a:latin typeface="Verdana" pitchFamily="34" charset="0"/>
                <a:cs typeface="Arial" charset="0"/>
              </a:rPr>
              <a:t>Odds</a:t>
            </a:r>
            <a:r>
              <a:rPr lang="it-IT" i="1" u="sng" dirty="0">
                <a:solidFill>
                  <a:srgbClr val="C00000"/>
                </a:solidFill>
                <a:effectLst>
                  <a:outerShdw blurRad="38100" dist="38100" dir="2700000" algn="tl">
                    <a:srgbClr val="000000">
                      <a:alpha val="43137"/>
                    </a:srgbClr>
                  </a:outerShdw>
                </a:effectLst>
                <a:latin typeface="Verdana" pitchFamily="34" charset="0"/>
                <a:cs typeface="Arial" charset="0"/>
              </a:rPr>
              <a:t> ratio</a:t>
            </a:r>
            <a:r>
              <a:rPr lang="it-IT" dirty="0">
                <a:solidFill>
                  <a:srgbClr val="C00000"/>
                </a:solidFill>
                <a:effectLst>
                  <a:outerShdw blurRad="38100" dist="38100" dir="2700000" algn="tl">
                    <a:srgbClr val="000000">
                      <a:alpha val="43137"/>
                    </a:srgbClr>
                  </a:outerShdw>
                </a:effectLst>
                <a:latin typeface="Verdana" pitchFamily="34" charset="0"/>
                <a:cs typeface="Arial" charset="0"/>
              </a:rPr>
              <a:t>: </a:t>
            </a:r>
            <a:r>
              <a:rPr lang="it-IT" dirty="0">
                <a:solidFill>
                  <a:prstClr val="black"/>
                </a:solidFill>
                <a:latin typeface="Verdana" pitchFamily="34" charset="0"/>
                <a:cs typeface="Arial" charset="0"/>
              </a:rPr>
              <a:t>misura il rapporto tra gli </a:t>
            </a:r>
            <a:r>
              <a:rPr lang="it-IT" dirty="0" err="1">
                <a:solidFill>
                  <a:prstClr val="black"/>
                </a:solidFill>
                <a:latin typeface="Verdana" pitchFamily="34" charset="0"/>
                <a:cs typeface="Arial" charset="0"/>
              </a:rPr>
              <a:t>odds</a:t>
            </a:r>
            <a:r>
              <a:rPr lang="it-IT" dirty="0">
                <a:solidFill>
                  <a:prstClr val="black"/>
                </a:solidFill>
                <a:latin typeface="Verdana" pitchFamily="34" charset="0"/>
                <a:cs typeface="Arial" charset="0"/>
              </a:rPr>
              <a:t> (p/1-p) di malattia negli esposti rispetto all’</a:t>
            </a:r>
            <a:r>
              <a:rPr lang="it-IT" dirty="0" err="1">
                <a:solidFill>
                  <a:prstClr val="black"/>
                </a:solidFill>
                <a:latin typeface="Verdana" pitchFamily="34" charset="0"/>
                <a:cs typeface="Arial" charset="0"/>
              </a:rPr>
              <a:t>odds</a:t>
            </a:r>
            <a:r>
              <a:rPr lang="it-IT" dirty="0">
                <a:solidFill>
                  <a:prstClr val="black"/>
                </a:solidFill>
                <a:latin typeface="Verdana" pitchFamily="34" charset="0"/>
                <a:cs typeface="Arial" charset="0"/>
              </a:rPr>
              <a:t> di malattia nei non esposti.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962" name="Titolo 1"/>
          <p:cNvSpPr>
            <a:spLocks noGrp="1"/>
          </p:cNvSpPr>
          <p:nvPr>
            <p:ph type="title"/>
          </p:nvPr>
        </p:nvSpPr>
        <p:spPr>
          <a:xfrm>
            <a:off x="395288" y="76200"/>
            <a:ext cx="8229600" cy="1143000"/>
          </a:xfrm>
        </p:spPr>
        <p:txBody>
          <a:bodyPr/>
          <a:lstStyle/>
          <a:p>
            <a:pPr algn="l" eaLnBrk="1" hangingPunct="1"/>
            <a:r>
              <a:rPr lang="it-IT" altLang="it-IT" sz="3200" b="1">
                <a:solidFill>
                  <a:srgbClr val="800000"/>
                </a:solidFill>
              </a:rPr>
              <a:t>Misure di effetto in uno studio caso-controllo</a:t>
            </a:r>
          </a:p>
        </p:txBody>
      </p:sp>
      <p:graphicFrame>
        <p:nvGraphicFramePr>
          <p:cNvPr id="4" name="Tabella 3"/>
          <p:cNvGraphicFramePr>
            <a:graphicFrameLocks noGrp="1"/>
          </p:cNvGraphicFramePr>
          <p:nvPr/>
        </p:nvGraphicFramePr>
        <p:xfrm>
          <a:off x="379413" y="990600"/>
          <a:ext cx="4535487" cy="1382713"/>
        </p:xfrm>
        <a:graphic>
          <a:graphicData uri="http://schemas.openxmlformats.org/drawingml/2006/table">
            <a:tbl>
              <a:tblPr firstRow="1" bandRow="1">
                <a:tableStyleId>{5C22544A-7EE6-4342-B048-85BDC9FD1C3A}</a:tableStyleId>
              </a:tblPr>
              <a:tblGrid>
                <a:gridCol w="2231747">
                  <a:extLst>
                    <a:ext uri="{9D8B030D-6E8A-4147-A177-3AD203B41FA5}">
                      <a16:colId xmlns:a16="http://schemas.microsoft.com/office/drawing/2014/main" val="20000"/>
                    </a:ext>
                  </a:extLst>
                </a:gridCol>
                <a:gridCol w="921339">
                  <a:extLst>
                    <a:ext uri="{9D8B030D-6E8A-4147-A177-3AD203B41FA5}">
                      <a16:colId xmlns:a16="http://schemas.microsoft.com/office/drawing/2014/main" val="20001"/>
                    </a:ext>
                  </a:extLst>
                </a:gridCol>
                <a:gridCol w="1382401">
                  <a:extLst>
                    <a:ext uri="{9D8B030D-6E8A-4147-A177-3AD203B41FA5}">
                      <a16:colId xmlns:a16="http://schemas.microsoft.com/office/drawing/2014/main" val="20002"/>
                    </a:ext>
                  </a:extLst>
                </a:gridCol>
              </a:tblGrid>
              <a:tr h="640437">
                <a:tc>
                  <a:txBody>
                    <a:bodyPr/>
                    <a:lstStyle/>
                    <a:p>
                      <a:endParaRPr lang="it-IT" sz="1800" dirty="0"/>
                    </a:p>
                  </a:txBody>
                  <a:tcPr marL="91419" marR="91419" marT="45757" marB="45757"/>
                </a:tc>
                <a:tc>
                  <a:txBody>
                    <a:bodyPr/>
                    <a:lstStyle/>
                    <a:p>
                      <a:r>
                        <a:rPr lang="it-IT" sz="1800" dirty="0"/>
                        <a:t>Esposti</a:t>
                      </a:r>
                    </a:p>
                  </a:txBody>
                  <a:tcPr marL="91419" marR="91419" marT="45757" marB="45757"/>
                </a:tc>
                <a:tc>
                  <a:txBody>
                    <a:bodyPr/>
                    <a:lstStyle/>
                    <a:p>
                      <a:r>
                        <a:rPr lang="it-IT" sz="1800" dirty="0"/>
                        <a:t>Non Esposti</a:t>
                      </a:r>
                    </a:p>
                  </a:txBody>
                  <a:tcPr marL="91419" marR="91419" marT="45757" marB="45757"/>
                </a:tc>
                <a:extLst>
                  <a:ext uri="{0D108BD9-81ED-4DB2-BD59-A6C34878D82A}">
                    <a16:rowId xmlns:a16="http://schemas.microsoft.com/office/drawing/2014/main" val="10000"/>
                  </a:ext>
                </a:extLst>
              </a:tr>
              <a:tr h="371138">
                <a:tc>
                  <a:txBody>
                    <a:bodyPr/>
                    <a:lstStyle/>
                    <a:p>
                      <a:r>
                        <a:rPr lang="it-IT" sz="1800" dirty="0"/>
                        <a:t>Casi</a:t>
                      </a:r>
                    </a:p>
                  </a:txBody>
                  <a:tcPr marL="91419" marR="91419" marT="45757" marB="45757">
                    <a:solidFill>
                      <a:schemeClr val="accent5">
                        <a:lumMod val="20000"/>
                        <a:lumOff val="80000"/>
                      </a:schemeClr>
                    </a:solidFill>
                  </a:tcPr>
                </a:tc>
                <a:tc>
                  <a:txBody>
                    <a:bodyPr/>
                    <a:lstStyle/>
                    <a:p>
                      <a:pPr algn="ctr"/>
                      <a:r>
                        <a:rPr lang="it-IT" sz="1800" dirty="0"/>
                        <a:t>a</a:t>
                      </a:r>
                    </a:p>
                  </a:txBody>
                  <a:tcPr marL="91419" marR="91419" marT="45757" marB="45757">
                    <a:solidFill>
                      <a:schemeClr val="accent5">
                        <a:lumMod val="20000"/>
                        <a:lumOff val="80000"/>
                      </a:schemeClr>
                    </a:solidFill>
                  </a:tcPr>
                </a:tc>
                <a:tc>
                  <a:txBody>
                    <a:bodyPr/>
                    <a:lstStyle/>
                    <a:p>
                      <a:pPr algn="ctr"/>
                      <a:r>
                        <a:rPr lang="it-IT" sz="1800" dirty="0"/>
                        <a:t>b</a:t>
                      </a:r>
                    </a:p>
                  </a:txBody>
                  <a:tcPr marL="91419" marR="91419" marT="45757" marB="45757">
                    <a:solidFill>
                      <a:schemeClr val="accent5">
                        <a:lumMod val="20000"/>
                        <a:lumOff val="80000"/>
                      </a:schemeClr>
                    </a:solidFill>
                  </a:tcPr>
                </a:tc>
                <a:extLst>
                  <a:ext uri="{0D108BD9-81ED-4DB2-BD59-A6C34878D82A}">
                    <a16:rowId xmlns:a16="http://schemas.microsoft.com/office/drawing/2014/main" val="10001"/>
                  </a:ext>
                </a:extLst>
              </a:tr>
              <a:tr h="371138">
                <a:tc>
                  <a:txBody>
                    <a:bodyPr/>
                    <a:lstStyle/>
                    <a:p>
                      <a:r>
                        <a:rPr lang="it-IT" sz="1800" dirty="0"/>
                        <a:t>Non casi</a:t>
                      </a:r>
                    </a:p>
                  </a:txBody>
                  <a:tcPr marL="91419" marR="91419" marT="45757" marB="45757">
                    <a:solidFill>
                      <a:schemeClr val="accent5">
                        <a:lumMod val="20000"/>
                        <a:lumOff val="80000"/>
                      </a:schemeClr>
                    </a:solidFill>
                  </a:tcPr>
                </a:tc>
                <a:tc>
                  <a:txBody>
                    <a:bodyPr/>
                    <a:lstStyle/>
                    <a:p>
                      <a:pPr algn="ctr"/>
                      <a:r>
                        <a:rPr lang="it-IT" sz="1800" dirty="0"/>
                        <a:t>c</a:t>
                      </a:r>
                    </a:p>
                  </a:txBody>
                  <a:tcPr marL="91419" marR="91419" marT="45757" marB="45757">
                    <a:solidFill>
                      <a:schemeClr val="accent5">
                        <a:lumMod val="20000"/>
                        <a:lumOff val="80000"/>
                      </a:schemeClr>
                    </a:solidFill>
                  </a:tcPr>
                </a:tc>
                <a:tc>
                  <a:txBody>
                    <a:bodyPr/>
                    <a:lstStyle/>
                    <a:p>
                      <a:pPr algn="ctr"/>
                      <a:r>
                        <a:rPr lang="it-IT" sz="1800" dirty="0"/>
                        <a:t>d</a:t>
                      </a:r>
                    </a:p>
                  </a:txBody>
                  <a:tcPr marL="91419" marR="91419" marT="45757" marB="45757">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5" name="Tabella 4"/>
          <p:cNvGraphicFramePr>
            <a:graphicFrameLocks noGrp="1"/>
          </p:cNvGraphicFramePr>
          <p:nvPr/>
        </p:nvGraphicFramePr>
        <p:xfrm>
          <a:off x="3276600" y="2133600"/>
          <a:ext cx="5614988" cy="2468904"/>
        </p:xfrm>
        <a:graphic>
          <a:graphicData uri="http://schemas.openxmlformats.org/drawingml/2006/table">
            <a:tbl>
              <a:tblPr firstRow="1" bandRow="1">
                <a:tableStyleId>{5C22544A-7EE6-4342-B048-85BDC9FD1C3A}</a:tableStyleId>
              </a:tblPr>
              <a:tblGrid>
                <a:gridCol w="2231597">
                  <a:extLst>
                    <a:ext uri="{9D8B030D-6E8A-4147-A177-3AD203B41FA5}">
                      <a16:colId xmlns:a16="http://schemas.microsoft.com/office/drawing/2014/main" val="20000"/>
                    </a:ext>
                  </a:extLst>
                </a:gridCol>
                <a:gridCol w="3383391">
                  <a:extLst>
                    <a:ext uri="{9D8B030D-6E8A-4147-A177-3AD203B41FA5}">
                      <a16:colId xmlns:a16="http://schemas.microsoft.com/office/drawing/2014/main" val="20001"/>
                    </a:ext>
                  </a:extLst>
                </a:gridCol>
              </a:tblGrid>
              <a:tr h="914201">
                <a:tc>
                  <a:txBody>
                    <a:bodyPr/>
                    <a:lstStyle/>
                    <a:p>
                      <a:r>
                        <a:rPr lang="it-IT" sz="1800" b="1" dirty="0" err="1">
                          <a:solidFill>
                            <a:schemeClr val="tx1"/>
                          </a:solidFill>
                        </a:rPr>
                        <a:t>Odds</a:t>
                      </a:r>
                      <a:r>
                        <a:rPr lang="it-IT" sz="1800" b="1" dirty="0">
                          <a:solidFill>
                            <a:schemeClr val="tx1"/>
                          </a:solidFill>
                        </a:rPr>
                        <a:t> dell’esposizione</a:t>
                      </a:r>
                      <a:r>
                        <a:rPr lang="it-IT" sz="1800" b="1" baseline="0" dirty="0">
                          <a:solidFill>
                            <a:schemeClr val="tx1"/>
                          </a:solidFill>
                        </a:rPr>
                        <a:t> tra i casi</a:t>
                      </a:r>
                      <a:endParaRPr lang="it-IT" sz="1800" b="1" dirty="0">
                        <a:solidFill>
                          <a:schemeClr val="tx1"/>
                        </a:solidFill>
                      </a:endParaRPr>
                    </a:p>
                  </a:txBody>
                  <a:tcPr marL="91413" marR="91413" marT="45706" marB="45706">
                    <a:solidFill>
                      <a:schemeClr val="accent2">
                        <a:lumMod val="40000"/>
                        <a:lumOff val="60000"/>
                      </a:schemeClr>
                    </a:solidFill>
                  </a:tcPr>
                </a:tc>
                <a:tc>
                  <a:txBody>
                    <a:bodyPr/>
                    <a:lstStyle/>
                    <a:p>
                      <a:pPr marL="0" algn="ctr" defTabSz="914400" rtl="0" eaLnBrk="1" latinLnBrk="0" hangingPunct="1"/>
                      <a:r>
                        <a:rPr lang="it-IT" sz="1800" kern="1200" dirty="0">
                          <a:solidFill>
                            <a:schemeClr val="dk1"/>
                          </a:solidFill>
                          <a:latin typeface="+mn-lt"/>
                          <a:ea typeface="+mn-ea"/>
                          <a:cs typeface="+mn-cs"/>
                        </a:rPr>
                        <a:t>a/b</a:t>
                      </a:r>
                    </a:p>
                  </a:txBody>
                  <a:tcPr marL="91413" marR="91413" marT="45706" marB="45706">
                    <a:solidFill>
                      <a:schemeClr val="accent2">
                        <a:lumMod val="40000"/>
                        <a:lumOff val="60000"/>
                      </a:schemeClr>
                    </a:solidFill>
                  </a:tcPr>
                </a:tc>
                <a:extLst>
                  <a:ext uri="{0D108BD9-81ED-4DB2-BD59-A6C34878D82A}">
                    <a16:rowId xmlns:a16="http://schemas.microsoft.com/office/drawing/2014/main" val="10000"/>
                  </a:ext>
                </a:extLst>
              </a:tr>
              <a:tr h="914201">
                <a:tc>
                  <a:txBody>
                    <a:bodyPr/>
                    <a:lstStyle/>
                    <a:p>
                      <a:r>
                        <a:rPr lang="it-IT" sz="1800" b="1" dirty="0" err="1">
                          <a:solidFill>
                            <a:schemeClr val="tx1"/>
                          </a:solidFill>
                        </a:rPr>
                        <a:t>Odds</a:t>
                      </a:r>
                      <a:r>
                        <a:rPr lang="it-IT" sz="1800" b="1" baseline="0" dirty="0">
                          <a:solidFill>
                            <a:schemeClr val="tx1"/>
                          </a:solidFill>
                        </a:rPr>
                        <a:t> dell’esposizione tra i controlli</a:t>
                      </a:r>
                      <a:endParaRPr lang="it-IT" sz="1800" b="1" dirty="0">
                        <a:solidFill>
                          <a:schemeClr val="tx1"/>
                        </a:solidFill>
                      </a:endParaRPr>
                    </a:p>
                  </a:txBody>
                  <a:tcPr marL="91413" marR="91413" marT="45706" marB="45706">
                    <a:solidFill>
                      <a:schemeClr val="accent2">
                        <a:lumMod val="40000"/>
                        <a:lumOff val="60000"/>
                      </a:schemeClr>
                    </a:solidFill>
                  </a:tcPr>
                </a:tc>
                <a:tc>
                  <a:txBody>
                    <a:bodyPr/>
                    <a:lstStyle/>
                    <a:p>
                      <a:pPr marL="0" algn="ctr" defTabSz="914400" rtl="0" eaLnBrk="1" latinLnBrk="0" hangingPunct="1"/>
                      <a:r>
                        <a:rPr lang="it-IT" sz="1800" b="1" kern="1200" dirty="0">
                          <a:solidFill>
                            <a:schemeClr val="dk1"/>
                          </a:solidFill>
                          <a:latin typeface="+mn-lt"/>
                          <a:ea typeface="+mn-ea"/>
                          <a:cs typeface="+mn-cs"/>
                        </a:rPr>
                        <a:t>c/d</a:t>
                      </a:r>
                    </a:p>
                  </a:txBody>
                  <a:tcPr marL="91413" marR="91413" marT="45706" marB="45706">
                    <a:solidFill>
                      <a:schemeClr val="accent2">
                        <a:lumMod val="40000"/>
                        <a:lumOff val="60000"/>
                      </a:schemeClr>
                    </a:solidFill>
                  </a:tcPr>
                </a:tc>
                <a:extLst>
                  <a:ext uri="{0D108BD9-81ED-4DB2-BD59-A6C34878D82A}">
                    <a16:rowId xmlns:a16="http://schemas.microsoft.com/office/drawing/2014/main" val="10001"/>
                  </a:ext>
                </a:extLst>
              </a:tr>
              <a:tr h="640160">
                <a:tc>
                  <a:txBody>
                    <a:bodyPr/>
                    <a:lstStyle/>
                    <a:p>
                      <a:r>
                        <a:rPr lang="it-IT" sz="1800" b="1" dirty="0" err="1">
                          <a:solidFill>
                            <a:schemeClr val="tx1"/>
                          </a:solidFill>
                        </a:rPr>
                        <a:t>Odds</a:t>
                      </a:r>
                      <a:r>
                        <a:rPr lang="it-IT" sz="1800" b="1" dirty="0">
                          <a:solidFill>
                            <a:schemeClr val="tx1"/>
                          </a:solidFill>
                        </a:rPr>
                        <a:t> Ratio (OR)</a:t>
                      </a:r>
                    </a:p>
                  </a:txBody>
                  <a:tcPr marL="91413" marR="91413" marT="45706" marB="45706">
                    <a:solidFill>
                      <a:schemeClr val="accent2">
                        <a:lumMod val="40000"/>
                        <a:lumOff val="60000"/>
                      </a:schemeClr>
                    </a:solidFill>
                  </a:tcPr>
                </a:tc>
                <a:tc>
                  <a:txBody>
                    <a:bodyPr/>
                    <a:lstStyle/>
                    <a:p>
                      <a:pPr marL="0" algn="ctr" defTabSz="914400" rtl="0" eaLnBrk="1" latinLnBrk="0" hangingPunct="1"/>
                      <a:r>
                        <a:rPr lang="it-IT" sz="1800" b="1" kern="1200" dirty="0">
                          <a:solidFill>
                            <a:schemeClr val="dk1"/>
                          </a:solidFill>
                          <a:latin typeface="+mn-lt"/>
                          <a:ea typeface="+mn-ea"/>
                          <a:cs typeface="+mn-cs"/>
                        </a:rPr>
                        <a:t>(</a:t>
                      </a:r>
                      <a:r>
                        <a:rPr lang="it-IT" sz="1800" b="1" kern="1200" dirty="0" err="1">
                          <a:solidFill>
                            <a:schemeClr val="dk1"/>
                          </a:solidFill>
                          <a:latin typeface="+mn-lt"/>
                          <a:ea typeface="+mn-ea"/>
                          <a:cs typeface="+mn-cs"/>
                        </a:rPr>
                        <a:t>a:b</a:t>
                      </a:r>
                      <a:r>
                        <a:rPr lang="it-IT" sz="1800" b="1" kern="1200" dirty="0">
                          <a:solidFill>
                            <a:schemeClr val="dk1"/>
                          </a:solidFill>
                          <a:latin typeface="+mn-lt"/>
                          <a:ea typeface="+mn-ea"/>
                          <a:cs typeface="+mn-cs"/>
                        </a:rPr>
                        <a:t>)/(</a:t>
                      </a:r>
                      <a:r>
                        <a:rPr lang="it-IT" sz="1800" b="1" kern="1200" dirty="0" err="1">
                          <a:solidFill>
                            <a:schemeClr val="dk1"/>
                          </a:solidFill>
                          <a:latin typeface="+mn-lt"/>
                          <a:ea typeface="+mn-ea"/>
                          <a:cs typeface="+mn-cs"/>
                        </a:rPr>
                        <a:t>c:d</a:t>
                      </a:r>
                      <a:r>
                        <a:rPr lang="it-IT" sz="1800" b="1" kern="1200" dirty="0">
                          <a:solidFill>
                            <a:schemeClr val="dk1"/>
                          </a:solidFill>
                          <a:latin typeface="+mn-lt"/>
                          <a:ea typeface="+mn-ea"/>
                          <a:cs typeface="+mn-cs"/>
                        </a:rPr>
                        <a:t>)=</a:t>
                      </a:r>
                    </a:p>
                    <a:p>
                      <a:pPr marL="0" algn="ctr" defTabSz="914400" rtl="0" eaLnBrk="1" latinLnBrk="0" hangingPunct="1"/>
                      <a:r>
                        <a:rPr lang="it-IT" sz="1800" b="1" kern="1200" dirty="0">
                          <a:solidFill>
                            <a:schemeClr val="dk1"/>
                          </a:solidFill>
                          <a:latin typeface="+mn-lt"/>
                          <a:ea typeface="+mn-ea"/>
                          <a:cs typeface="+mn-cs"/>
                        </a:rPr>
                        <a:t>(a*d)/(b*c)</a:t>
                      </a:r>
                    </a:p>
                  </a:txBody>
                  <a:tcPr marL="91413" marR="91413" marT="45706" marB="45706">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6" name="CasellaDiTesto 3"/>
          <p:cNvSpPr txBox="1">
            <a:spLocks noChangeArrowheads="1"/>
          </p:cNvSpPr>
          <p:nvPr/>
        </p:nvSpPr>
        <p:spPr bwMode="auto">
          <a:xfrm>
            <a:off x="228600" y="4043363"/>
            <a:ext cx="891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it-IT" dirty="0">
                <a:solidFill>
                  <a:prstClr val="black"/>
                </a:solidFill>
                <a:latin typeface="Verdana" pitchFamily="34" charset="0"/>
                <a:ea typeface="+mn-ea"/>
                <a:cs typeface="Arial" charset="0"/>
              </a:rPr>
              <a:t>				</a:t>
            </a:r>
          </a:p>
          <a:p>
            <a:pPr>
              <a:defRPr/>
            </a:pPr>
            <a:r>
              <a:rPr lang="it-IT" dirty="0">
                <a:solidFill>
                  <a:prstClr val="black"/>
                </a:solidFill>
                <a:latin typeface="Verdana" pitchFamily="34" charset="0"/>
                <a:ea typeface="+mn-ea"/>
                <a:cs typeface="Arial" charset="0"/>
              </a:rPr>
              <a:t>L’OR è una buona stima del RR:</a:t>
            </a:r>
          </a:p>
          <a:p>
            <a:pPr marL="342900" indent="-342900">
              <a:buFontTx/>
              <a:buChar char="-"/>
              <a:defRPr/>
            </a:pPr>
            <a:r>
              <a:rPr lang="it-IT" dirty="0">
                <a:solidFill>
                  <a:prstClr val="black"/>
                </a:solidFill>
                <a:latin typeface="Verdana" pitchFamily="34" charset="0"/>
                <a:ea typeface="+mn-ea"/>
                <a:cs typeface="Arial" charset="0"/>
              </a:rPr>
              <a:t>quando la malattia è rara (&lt; 10%)</a:t>
            </a:r>
          </a:p>
          <a:p>
            <a:pPr marL="342900" indent="-342900">
              <a:buFontTx/>
              <a:buChar char="-"/>
              <a:defRPr/>
            </a:pPr>
            <a:r>
              <a:rPr lang="it-IT" dirty="0">
                <a:solidFill>
                  <a:prstClr val="black"/>
                </a:solidFill>
                <a:latin typeface="Verdana" pitchFamily="34" charset="0"/>
                <a:ea typeface="+mn-ea"/>
                <a:cs typeface="Arial" charset="0"/>
              </a:rPr>
              <a:t>negli studi con disegno caso-coorte (in cui i controlli vengono estratti casualmente dalla base dello studio a inizio studio) </a:t>
            </a:r>
          </a:p>
          <a:p>
            <a:pPr marL="342900" indent="-342900">
              <a:buFontTx/>
              <a:buChar char="-"/>
              <a:defRPr/>
            </a:pPr>
            <a:r>
              <a:rPr lang="it-IT" dirty="0">
                <a:solidFill>
                  <a:prstClr val="black"/>
                </a:solidFill>
                <a:latin typeface="Verdana" pitchFamily="34" charset="0"/>
                <a:ea typeface="+mn-ea"/>
                <a:cs typeface="Arial" charset="0"/>
              </a:rPr>
              <a:t>in studi </a:t>
            </a:r>
            <a:r>
              <a:rPr lang="it-IT" dirty="0" err="1">
                <a:solidFill>
                  <a:prstClr val="black"/>
                </a:solidFill>
                <a:latin typeface="Verdana" pitchFamily="34" charset="0"/>
                <a:ea typeface="+mn-ea"/>
                <a:cs typeface="Arial" charset="0"/>
              </a:rPr>
              <a:t>incidence</a:t>
            </a:r>
            <a:r>
              <a:rPr lang="it-IT" dirty="0">
                <a:solidFill>
                  <a:prstClr val="black"/>
                </a:solidFill>
                <a:latin typeface="Verdana" pitchFamily="34" charset="0"/>
                <a:ea typeface="+mn-ea"/>
                <a:cs typeface="Arial" charset="0"/>
              </a:rPr>
              <a:t> </a:t>
            </a:r>
            <a:r>
              <a:rPr lang="it-IT" dirty="0" err="1">
                <a:solidFill>
                  <a:prstClr val="black"/>
                </a:solidFill>
                <a:latin typeface="Verdana" pitchFamily="34" charset="0"/>
                <a:ea typeface="+mn-ea"/>
                <a:cs typeface="Arial" charset="0"/>
              </a:rPr>
              <a:t>density</a:t>
            </a:r>
            <a:r>
              <a:rPr lang="it-IT" dirty="0">
                <a:solidFill>
                  <a:prstClr val="black"/>
                </a:solidFill>
                <a:latin typeface="Verdana" pitchFamily="34" charset="0"/>
                <a:ea typeface="+mn-ea"/>
                <a:cs typeface="Arial" charset="0"/>
              </a:rPr>
              <a:t> </a:t>
            </a:r>
            <a:r>
              <a:rPr lang="it-IT" dirty="0" err="1">
                <a:solidFill>
                  <a:prstClr val="black"/>
                </a:solidFill>
                <a:latin typeface="Verdana" pitchFamily="34" charset="0"/>
                <a:ea typeface="+mn-ea"/>
                <a:cs typeface="Arial" charset="0"/>
              </a:rPr>
              <a:t>sampling</a:t>
            </a:r>
            <a:r>
              <a:rPr lang="it-IT" dirty="0">
                <a:solidFill>
                  <a:prstClr val="black"/>
                </a:solidFill>
                <a:latin typeface="Verdana" pitchFamily="34" charset="0"/>
                <a:ea typeface="+mn-ea"/>
                <a:cs typeface="Arial" charset="0"/>
              </a:rPr>
              <a:t> (in cui i controlli vengono estratti dalla popolazione nel corso dello studio, quando compaiono i casi)</a:t>
            </a:r>
          </a:p>
          <a:p>
            <a:pPr eaLnBrk="1" hangingPunct="1">
              <a:defRPr/>
            </a:pPr>
            <a:endParaRPr lang="it-IT" dirty="0">
              <a:solidFill>
                <a:prstClr val="black"/>
              </a:solidFill>
              <a:latin typeface="Verdana"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76200"/>
            <a:ext cx="7772400" cy="914400"/>
          </a:xfrm>
        </p:spPr>
        <p:txBody>
          <a:bodyPr/>
          <a:lstStyle/>
          <a:p>
            <a:pPr eaLnBrk="1" hangingPunct="1"/>
            <a:r>
              <a:rPr lang="en-GB" altLang="it-IT" sz="3600" b="1">
                <a:latin typeface="Calibri" panose="020F0502020204030204" pitchFamily="34" charset="0"/>
              </a:rPr>
              <a:t>Selezione dei controlli</a:t>
            </a:r>
          </a:p>
        </p:txBody>
      </p:sp>
      <p:sp>
        <p:nvSpPr>
          <p:cNvPr id="169987" name="Rectangle 3"/>
          <p:cNvSpPr>
            <a:spLocks noGrp="1" noChangeArrowheads="1"/>
          </p:cNvSpPr>
          <p:nvPr>
            <p:ph type="body" idx="1"/>
          </p:nvPr>
        </p:nvSpPr>
        <p:spPr>
          <a:xfrm>
            <a:off x="228600" y="1295400"/>
            <a:ext cx="8229600" cy="3124200"/>
          </a:xfrm>
        </p:spPr>
        <p:txBody>
          <a:bodyPr/>
          <a:lstStyle/>
          <a:p>
            <a:pPr eaLnBrk="1" hangingPunct="1">
              <a:buClr>
                <a:srgbClr val="990033"/>
              </a:buClr>
              <a:buFont typeface="Wingdings" panose="05000000000000000000" pitchFamily="2" charset="2"/>
              <a:buChar char="ü"/>
            </a:pPr>
            <a:r>
              <a:rPr lang="it-IT" altLang="it-IT" sz="2800" dirty="0">
                <a:latin typeface="Calibri" panose="020F0502020204030204" pitchFamily="34" charset="0"/>
              </a:rPr>
              <a:t>Casi e Controlli dovrebbero avere a priori la stessa probabilità di essere esposti al fattore di interesse</a:t>
            </a:r>
          </a:p>
          <a:p>
            <a:pPr eaLnBrk="1" hangingPunct="1">
              <a:buClr>
                <a:srgbClr val="990033"/>
              </a:buClr>
              <a:buFont typeface="Wingdings" panose="05000000000000000000" pitchFamily="2" charset="2"/>
              <a:buChar char="ü"/>
            </a:pPr>
            <a:endParaRPr lang="it-IT" altLang="it-IT" sz="2800" dirty="0">
              <a:latin typeface="Calibri" panose="020F0502020204030204" pitchFamily="34" charset="0"/>
            </a:endParaRPr>
          </a:p>
          <a:p>
            <a:pPr eaLnBrk="1" hangingPunct="1">
              <a:buClr>
                <a:srgbClr val="990033"/>
              </a:buClr>
              <a:buFont typeface="Wingdings" panose="05000000000000000000" pitchFamily="2" charset="2"/>
              <a:buChar char="ü"/>
            </a:pPr>
            <a:r>
              <a:rPr lang="it-IT" altLang="it-IT" sz="2800" dirty="0">
                <a:latin typeface="Calibri" panose="020F0502020204030204" pitchFamily="34" charset="0"/>
              </a:rPr>
              <a:t>Appartengono alla stessa popolazione che origina i casi e sulla base di questa possono essere: </a:t>
            </a:r>
          </a:p>
          <a:p>
            <a:pPr marL="400050" lvl="1" indent="0" eaLnBrk="1" hangingPunct="1">
              <a:buClr>
                <a:srgbClr val="990033"/>
              </a:buClr>
              <a:buFont typeface="Wingdings" panose="05000000000000000000" pitchFamily="2" charset="2"/>
              <a:buNone/>
            </a:pPr>
            <a:r>
              <a:rPr lang="it-IT" altLang="it-IT" sz="2400" dirty="0">
                <a:latin typeface="Calibri" panose="020F0502020204030204" pitchFamily="34" charset="0"/>
              </a:rPr>
              <a:t>1) Controlli di popolazione: popolazione in studio definita ed identificabile</a:t>
            </a:r>
          </a:p>
          <a:p>
            <a:pPr marL="400050" lvl="1" indent="0" eaLnBrk="1" hangingPunct="1">
              <a:buClr>
                <a:srgbClr val="990033"/>
              </a:buClr>
              <a:buFont typeface="Wingdings" panose="05000000000000000000" pitchFamily="2" charset="2"/>
              <a:buNone/>
            </a:pPr>
            <a:r>
              <a:rPr lang="it-IT" altLang="it-IT" sz="2400" dirty="0">
                <a:latin typeface="Calibri" panose="020F0502020204030204" pitchFamily="34" charset="0"/>
              </a:rPr>
              <a:t>2) Controlli ospedalieri: popolazione in studio determinata opportunisticamente, dalla selezione dei casi</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228600" y="1371600"/>
            <a:ext cx="8534400" cy="5105400"/>
          </a:xfrm>
        </p:spPr>
        <p:txBody>
          <a:bodyPr/>
          <a:lstStyle/>
          <a:p>
            <a:pPr eaLnBrk="1" hangingPunct="1">
              <a:lnSpc>
                <a:spcPct val="90000"/>
              </a:lnSpc>
              <a:buClr>
                <a:srgbClr val="990033"/>
              </a:buClr>
              <a:buFont typeface="Wingdings" pitchFamily="2" charset="2"/>
              <a:buChar char="Ø"/>
              <a:defRPr/>
            </a:pPr>
            <a:r>
              <a:rPr lang="it-IT" sz="2400" dirty="0">
                <a:latin typeface="Calibri" pitchFamily="34" charset="0"/>
                <a:ea typeface="ＭＳ Ｐゴシック"/>
              </a:rPr>
              <a:t>Molto probabilmente sono </a:t>
            </a:r>
            <a:r>
              <a:rPr lang="it-IT" sz="2400" b="1" dirty="0">
                <a:solidFill>
                  <a:srgbClr val="800000"/>
                </a:solidFill>
                <a:effectLst>
                  <a:outerShdw blurRad="38100" dist="38100" dir="2700000" algn="tl">
                    <a:srgbClr val="C0C0C0"/>
                  </a:outerShdw>
                </a:effectLst>
                <a:latin typeface="Calibri" pitchFamily="34" charset="0"/>
                <a:ea typeface="ＭＳ Ｐゴシック"/>
              </a:rPr>
              <a:t>rappresentativi</a:t>
            </a:r>
            <a:r>
              <a:rPr lang="it-IT" sz="2400" dirty="0">
                <a:solidFill>
                  <a:srgbClr val="800000"/>
                </a:solidFill>
                <a:latin typeface="Calibri" pitchFamily="34" charset="0"/>
                <a:ea typeface="ＭＳ Ｐゴシック"/>
              </a:rPr>
              <a:t> </a:t>
            </a:r>
            <a:r>
              <a:rPr lang="it-IT" sz="2400" dirty="0">
                <a:latin typeface="Calibri" pitchFamily="34" charset="0"/>
                <a:ea typeface="ＭＳ Ｐゴシック"/>
              </a:rPr>
              <a:t>della popolazione da cui sono originati i casi</a:t>
            </a:r>
          </a:p>
          <a:p>
            <a:pPr eaLnBrk="1" hangingPunct="1">
              <a:lnSpc>
                <a:spcPct val="90000"/>
              </a:lnSpc>
              <a:buClr>
                <a:srgbClr val="990033"/>
              </a:buClr>
              <a:buFont typeface="Wingdings" pitchFamily="2" charset="2"/>
              <a:buChar char="Ø"/>
              <a:defRPr/>
            </a:pPr>
            <a:endParaRPr lang="it-IT" sz="2400" dirty="0">
              <a:latin typeface="Calibri" pitchFamily="34" charset="0"/>
              <a:ea typeface="ＭＳ Ｐゴシック"/>
            </a:endParaRPr>
          </a:p>
          <a:p>
            <a:pPr eaLnBrk="1" hangingPunct="1">
              <a:lnSpc>
                <a:spcPct val="90000"/>
              </a:lnSpc>
              <a:buClr>
                <a:srgbClr val="990033"/>
              </a:buClr>
              <a:buFont typeface="Wingdings" pitchFamily="2" charset="2"/>
              <a:buChar char="Ø"/>
              <a:defRPr/>
            </a:pPr>
            <a:r>
              <a:rPr lang="it-IT" sz="2400" dirty="0">
                <a:latin typeface="Calibri" pitchFamily="34" charset="0"/>
                <a:ea typeface="ＭＳ Ｐゴシック"/>
              </a:rPr>
              <a:t>Le caratteristiche dei controlli possono essere estrapolate dalla popolazione. </a:t>
            </a:r>
          </a:p>
          <a:p>
            <a:pPr eaLnBrk="1" hangingPunct="1">
              <a:lnSpc>
                <a:spcPct val="90000"/>
              </a:lnSpc>
              <a:buClr>
                <a:srgbClr val="990033"/>
              </a:buClr>
              <a:buFont typeface="Wingdings" pitchFamily="2" charset="2"/>
              <a:buChar char="Ø"/>
              <a:defRPr/>
            </a:pPr>
            <a:endParaRPr lang="it-IT" sz="2400" dirty="0">
              <a:latin typeface="Calibri" pitchFamily="34" charset="0"/>
              <a:ea typeface="ＭＳ Ｐゴシック"/>
            </a:endParaRPr>
          </a:p>
          <a:p>
            <a:pPr eaLnBrk="1" hangingPunct="1">
              <a:lnSpc>
                <a:spcPct val="90000"/>
              </a:lnSpc>
              <a:buClr>
                <a:srgbClr val="990033"/>
              </a:buClr>
              <a:buFont typeface="Wingdings" pitchFamily="2" charset="2"/>
              <a:buChar char="Ø"/>
              <a:defRPr/>
            </a:pPr>
            <a:r>
              <a:rPr lang="it-IT" sz="2400" dirty="0">
                <a:latin typeface="Calibri" pitchFamily="34" charset="0"/>
                <a:ea typeface="ＭＳ Ｐゴシック"/>
              </a:rPr>
              <a:t>La</a:t>
            </a:r>
            <a:r>
              <a:rPr lang="it-IT" sz="2400" b="1" dirty="0">
                <a:solidFill>
                  <a:srgbClr val="FFFF00"/>
                </a:solidFill>
                <a:effectLst>
                  <a:outerShdw blurRad="38100" dist="38100" dir="2700000" algn="tl">
                    <a:srgbClr val="C0C0C0"/>
                  </a:outerShdw>
                </a:effectLst>
                <a:latin typeface="Calibri" pitchFamily="34" charset="0"/>
                <a:ea typeface="ＭＳ Ｐゴシック"/>
              </a:rPr>
              <a:t> </a:t>
            </a:r>
            <a:r>
              <a:rPr lang="it-IT" sz="2400" b="1" dirty="0">
                <a:solidFill>
                  <a:srgbClr val="800000"/>
                </a:solidFill>
                <a:effectLst>
                  <a:outerShdw blurRad="38100" dist="38100" dir="2700000" algn="tl">
                    <a:srgbClr val="C0C0C0"/>
                  </a:outerShdw>
                </a:effectLst>
                <a:latin typeface="Calibri" pitchFamily="34" charset="0"/>
                <a:ea typeface="ＭＳ Ｐゴシック"/>
              </a:rPr>
              <a:t>proporzione di rispondenza </a:t>
            </a:r>
            <a:r>
              <a:rPr lang="it-IT" sz="2400" dirty="0">
                <a:latin typeface="Calibri" pitchFamily="34" charset="0"/>
                <a:ea typeface="ＭＳ Ｐゴシック"/>
              </a:rPr>
              <a:t>potrebbe essere bassa</a:t>
            </a:r>
          </a:p>
          <a:p>
            <a:pPr eaLnBrk="1" hangingPunct="1">
              <a:lnSpc>
                <a:spcPct val="90000"/>
              </a:lnSpc>
              <a:buClr>
                <a:srgbClr val="990033"/>
              </a:buClr>
              <a:buFont typeface="Wingdings" pitchFamily="2" charset="2"/>
              <a:buChar char="Ø"/>
              <a:defRPr/>
            </a:pPr>
            <a:endParaRPr lang="it-IT" sz="2400" dirty="0">
              <a:latin typeface="Calibri" pitchFamily="34" charset="0"/>
              <a:ea typeface="ＭＳ Ｐゴシック"/>
            </a:endParaRPr>
          </a:p>
          <a:p>
            <a:pPr eaLnBrk="1" hangingPunct="1">
              <a:lnSpc>
                <a:spcPct val="90000"/>
              </a:lnSpc>
              <a:buClr>
                <a:srgbClr val="990033"/>
              </a:buClr>
              <a:buFont typeface="Wingdings" pitchFamily="2" charset="2"/>
              <a:buChar char="Ø"/>
              <a:defRPr/>
            </a:pPr>
            <a:r>
              <a:rPr lang="it-IT" sz="2400" dirty="0">
                <a:latin typeface="Calibri" pitchFamily="34" charset="0"/>
                <a:ea typeface="ＭＳ Ｐゴシック"/>
              </a:rPr>
              <a:t>La </a:t>
            </a:r>
            <a:r>
              <a:rPr lang="it-IT" sz="2400" b="1" dirty="0">
                <a:solidFill>
                  <a:srgbClr val="800000"/>
                </a:solidFill>
                <a:effectLst>
                  <a:outerShdw blurRad="38100" dist="38100" dir="2700000" algn="tl">
                    <a:srgbClr val="C0C0C0"/>
                  </a:outerShdw>
                </a:effectLst>
                <a:latin typeface="Calibri" pitchFamily="34" charset="0"/>
                <a:ea typeface="ＭＳ Ｐゴシック"/>
              </a:rPr>
              <a:t>validità delle interviste</a:t>
            </a:r>
            <a:r>
              <a:rPr lang="it-IT" sz="2400" dirty="0">
                <a:latin typeface="Calibri" pitchFamily="34" charset="0"/>
                <a:ea typeface="ＭＳ Ｐゴシック"/>
              </a:rPr>
              <a:t>, e la completezza delle informazioni può essere minore rispetto a quella dei casi </a:t>
            </a:r>
            <a:r>
              <a:rPr lang="it-IT" sz="2400" dirty="0">
                <a:latin typeface="Calibri" pitchFamily="34" charset="0"/>
                <a:ea typeface="ＭＳ Ｐゴシック"/>
                <a:sym typeface="Wingdings" pitchFamily="2" charset="2"/>
              </a:rPr>
              <a:t> minore motivazione, diverso </a:t>
            </a:r>
            <a:r>
              <a:rPr lang="it-IT" sz="2400" dirty="0" err="1">
                <a:latin typeface="Calibri" pitchFamily="34" charset="0"/>
                <a:ea typeface="ＭＳ Ｐゴシック"/>
                <a:sym typeface="Wingdings" pitchFamily="2" charset="2"/>
              </a:rPr>
              <a:t>setting</a:t>
            </a:r>
            <a:r>
              <a:rPr lang="it-IT" sz="2400" dirty="0">
                <a:latin typeface="Calibri" pitchFamily="34" charset="0"/>
                <a:ea typeface="ＭＳ Ｐゴシック"/>
                <a:sym typeface="Wingdings" pitchFamily="2" charset="2"/>
              </a:rPr>
              <a:t> per l’intervista</a:t>
            </a:r>
            <a:endParaRPr lang="it-IT" sz="2400" dirty="0">
              <a:latin typeface="Calibri" pitchFamily="34" charset="0"/>
              <a:ea typeface="ＭＳ Ｐゴシック"/>
            </a:endParaRPr>
          </a:p>
        </p:txBody>
      </p:sp>
      <p:sp>
        <p:nvSpPr>
          <p:cNvPr id="172035" name="Rectangle 3"/>
          <p:cNvSpPr>
            <a:spLocks noGrp="1" noChangeArrowheads="1"/>
          </p:cNvSpPr>
          <p:nvPr>
            <p:ph type="title"/>
          </p:nvPr>
        </p:nvSpPr>
        <p:spPr>
          <a:xfrm>
            <a:off x="457200" y="228600"/>
            <a:ext cx="7772400" cy="1143000"/>
          </a:xfrm>
        </p:spPr>
        <p:txBody>
          <a:bodyPr/>
          <a:lstStyle/>
          <a:p>
            <a:pPr eaLnBrk="1" hangingPunct="1"/>
            <a:r>
              <a:rPr lang="en-GB" altLang="it-IT" sz="3200" b="1">
                <a:latin typeface="Calibri" panose="020F0502020204030204" pitchFamily="34" charset="0"/>
              </a:rPr>
              <a:t>Controlli di popolazione: vantaggi e limiti</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76200"/>
            <a:ext cx="7772400" cy="990600"/>
          </a:xfrm>
        </p:spPr>
        <p:txBody>
          <a:bodyPr/>
          <a:lstStyle/>
          <a:p>
            <a:pPr eaLnBrk="1" hangingPunct="1"/>
            <a:r>
              <a:rPr lang="en-GB" altLang="it-IT" sz="3200" b="1">
                <a:latin typeface="Calibri" panose="020F0502020204030204" pitchFamily="34" charset="0"/>
              </a:rPr>
              <a:t>Controlli ospedalieri</a:t>
            </a:r>
          </a:p>
        </p:txBody>
      </p:sp>
      <p:sp>
        <p:nvSpPr>
          <p:cNvPr id="187395" name="Rectangle 3"/>
          <p:cNvSpPr>
            <a:spLocks noGrp="1" noChangeArrowheads="1"/>
          </p:cNvSpPr>
          <p:nvPr>
            <p:ph type="body" idx="1"/>
          </p:nvPr>
        </p:nvSpPr>
        <p:spPr>
          <a:xfrm>
            <a:off x="381000" y="1066800"/>
            <a:ext cx="8077200" cy="5029200"/>
          </a:xfrm>
        </p:spPr>
        <p:txBody>
          <a:bodyPr/>
          <a:lstStyle/>
          <a:p>
            <a:pPr marL="382588" indent="-382588" eaLnBrk="1" hangingPunct="1">
              <a:lnSpc>
                <a:spcPct val="90000"/>
              </a:lnSpc>
              <a:buClr>
                <a:srgbClr val="990033"/>
              </a:buClr>
              <a:buFont typeface="Wingdings" charset="0"/>
              <a:buChar char="Ø"/>
              <a:tabLst>
                <a:tab pos="0" algn="l"/>
              </a:tabLst>
              <a:defRPr/>
            </a:pPr>
            <a:r>
              <a:rPr lang="en-GB" sz="2400" dirty="0">
                <a:latin typeface="Calibri" charset="0"/>
                <a:ea typeface="ＭＳ Ｐゴシック" charset="0"/>
                <a:cs typeface="+mn-cs"/>
              </a:rPr>
              <a:t>I </a:t>
            </a:r>
            <a:r>
              <a:rPr lang="en-GB" sz="2400" dirty="0" err="1">
                <a:latin typeface="Calibri" charset="0"/>
                <a:ea typeface="ＭＳ Ｐゴシック" charset="0"/>
                <a:cs typeface="+mn-cs"/>
              </a:rPr>
              <a:t>controlli</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vengono</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campionati</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tra</a:t>
            </a:r>
            <a:r>
              <a:rPr lang="en-GB" sz="2400" dirty="0">
                <a:latin typeface="Calibri" charset="0"/>
                <a:ea typeface="ＭＳ Ｐゴシック" charset="0"/>
                <a:cs typeface="+mn-cs"/>
              </a:rPr>
              <a:t> i </a:t>
            </a:r>
            <a:r>
              <a:rPr lang="en-GB" sz="2400" dirty="0" err="1">
                <a:latin typeface="Calibri" charset="0"/>
                <a:ea typeface="ＭＳ Ｐゴシック" charset="0"/>
                <a:cs typeface="+mn-cs"/>
              </a:rPr>
              <a:t>pazienti</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che</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afferiscono</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allo</a:t>
            </a:r>
            <a:r>
              <a:rPr lang="en-GB" sz="2400" dirty="0">
                <a:latin typeface="Calibri" charset="0"/>
                <a:ea typeface="ＭＳ Ｐゴシック" charset="0"/>
                <a:cs typeface="+mn-cs"/>
              </a:rPr>
              <a:t>/</a:t>
            </a:r>
            <a:r>
              <a:rPr lang="en-GB" sz="2400" dirty="0" err="1">
                <a:latin typeface="Calibri" charset="0"/>
                <a:ea typeface="ＭＳ Ｐゴシック" charset="0"/>
                <a:cs typeface="+mn-cs"/>
              </a:rPr>
              <a:t>agli</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stessi</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ospedali</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dei</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casi</a:t>
            </a:r>
            <a:r>
              <a:rPr lang="en-GB" sz="2400" dirty="0">
                <a:latin typeface="Calibri" charset="0"/>
                <a:ea typeface="ＭＳ Ｐゴシック" charset="0"/>
                <a:cs typeface="+mn-cs"/>
              </a:rPr>
              <a:t>. </a:t>
            </a:r>
          </a:p>
          <a:p>
            <a:pPr marL="382588" indent="-382588" eaLnBrk="1" hangingPunct="1">
              <a:lnSpc>
                <a:spcPct val="90000"/>
              </a:lnSpc>
              <a:buClr>
                <a:srgbClr val="990033"/>
              </a:buClr>
              <a:buFont typeface="Wingdings" charset="0"/>
              <a:buChar char="Ø"/>
              <a:tabLst>
                <a:tab pos="0" algn="l"/>
              </a:tabLst>
              <a:defRPr/>
            </a:pPr>
            <a:endParaRPr lang="en-GB" sz="2400" dirty="0">
              <a:latin typeface="Calibri" charset="0"/>
              <a:ea typeface="ＭＳ Ｐゴシック" charset="0"/>
              <a:cs typeface="+mn-cs"/>
            </a:endParaRPr>
          </a:p>
          <a:p>
            <a:pPr marL="382588" indent="-382588" eaLnBrk="1" hangingPunct="1">
              <a:lnSpc>
                <a:spcPct val="90000"/>
              </a:lnSpc>
              <a:buClr>
                <a:srgbClr val="990033"/>
              </a:buClr>
              <a:buFont typeface="Wingdings" charset="0"/>
              <a:buChar char="Ø"/>
              <a:tabLst>
                <a:tab pos="0" algn="l"/>
              </a:tabLst>
              <a:defRPr/>
            </a:pPr>
            <a:r>
              <a:rPr lang="en-GB" sz="2400" dirty="0" err="1">
                <a:latin typeface="Calibri" charset="0"/>
                <a:ea typeface="ＭＳ Ｐゴシック" charset="0"/>
                <a:cs typeface="+mn-cs"/>
              </a:rPr>
              <a:t>L’assunzione</a:t>
            </a:r>
            <a:r>
              <a:rPr lang="en-GB" sz="2400" dirty="0">
                <a:latin typeface="Calibri" charset="0"/>
                <a:ea typeface="ＭＳ Ｐゴシック" charset="0"/>
                <a:cs typeface="+mn-cs"/>
              </a:rPr>
              <a:t> è </a:t>
            </a:r>
            <a:r>
              <a:rPr lang="en-GB" sz="2400" dirty="0" err="1">
                <a:latin typeface="Calibri" charset="0"/>
                <a:ea typeface="ＭＳ Ｐゴシック" charset="0"/>
                <a:cs typeface="+mn-cs"/>
              </a:rPr>
              <a:t>che</a:t>
            </a:r>
            <a:r>
              <a:rPr lang="en-GB" sz="2400" dirty="0">
                <a:latin typeface="Calibri" charset="0"/>
                <a:ea typeface="ＭＳ Ｐゴシック" charset="0"/>
                <a:cs typeface="+mn-cs"/>
              </a:rPr>
              <a:t> i </a:t>
            </a:r>
            <a:r>
              <a:rPr lang="en-GB" sz="2400" dirty="0" err="1">
                <a:latin typeface="Calibri" charset="0"/>
                <a:ea typeface="ＭＳ Ｐゴシック" charset="0"/>
                <a:cs typeface="+mn-cs"/>
              </a:rPr>
              <a:t>controlli</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siano</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rappresentativi</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della</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popolazione</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che</a:t>
            </a:r>
            <a:r>
              <a:rPr lang="en-GB" sz="2400" dirty="0">
                <a:latin typeface="Calibri" charset="0"/>
                <a:ea typeface="ＭＳ Ｐゴシック" charset="0"/>
                <a:cs typeface="+mn-cs"/>
              </a:rPr>
              <a:t> vive </a:t>
            </a:r>
            <a:r>
              <a:rPr lang="en-GB" sz="2400" dirty="0" err="1">
                <a:latin typeface="Calibri" charset="0"/>
                <a:ea typeface="ＭＳ Ｐゴシック" charset="0"/>
                <a:cs typeface="+mn-cs"/>
              </a:rPr>
              <a:t>nel</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bacino</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d’utenza</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dell’ospedale</a:t>
            </a:r>
            <a:r>
              <a:rPr lang="en-GB" sz="2400" dirty="0">
                <a:latin typeface="Calibri" charset="0"/>
                <a:ea typeface="ＭＳ Ｐゴシック" charset="0"/>
                <a:cs typeface="+mn-cs"/>
              </a:rPr>
              <a:t> per la </a:t>
            </a:r>
            <a:r>
              <a:rPr lang="en-GB" sz="2400" dirty="0" err="1">
                <a:latin typeface="Calibri" charset="0"/>
                <a:ea typeface="ＭＳ Ｐゴシック" charset="0"/>
                <a:cs typeface="+mn-cs"/>
              </a:rPr>
              <a:t>malattia</a:t>
            </a:r>
            <a:r>
              <a:rPr lang="en-GB" sz="2400" dirty="0">
                <a:latin typeface="Calibri" charset="0"/>
                <a:ea typeface="ＭＳ Ｐゴシック" charset="0"/>
                <a:cs typeface="+mn-cs"/>
              </a:rPr>
              <a:t> in studio. </a:t>
            </a:r>
          </a:p>
          <a:p>
            <a:pPr marL="382588" indent="-382588" eaLnBrk="1" hangingPunct="1">
              <a:lnSpc>
                <a:spcPct val="90000"/>
              </a:lnSpc>
              <a:buClr>
                <a:srgbClr val="990033"/>
              </a:buClr>
              <a:buFont typeface="Wingdings" charset="0"/>
              <a:buChar char="Ø"/>
              <a:tabLst>
                <a:tab pos="0" algn="l"/>
              </a:tabLst>
              <a:defRPr/>
            </a:pPr>
            <a:endParaRPr lang="en-GB" sz="2400" dirty="0">
              <a:latin typeface="Calibri" charset="0"/>
              <a:ea typeface="ＭＳ Ｐゴシック" charset="0"/>
              <a:cs typeface="+mn-cs"/>
            </a:endParaRPr>
          </a:p>
          <a:p>
            <a:pPr marL="382588" indent="-382588" eaLnBrk="1" hangingPunct="1">
              <a:lnSpc>
                <a:spcPct val="90000"/>
              </a:lnSpc>
              <a:buClr>
                <a:srgbClr val="990033"/>
              </a:buClr>
              <a:buFont typeface="Wingdings" charset="0"/>
              <a:buChar char="Ø"/>
              <a:tabLst>
                <a:tab pos="0" algn="l"/>
              </a:tabLst>
              <a:defRPr/>
            </a:pPr>
            <a:r>
              <a:rPr lang="en-GB" sz="2400" dirty="0">
                <a:latin typeface="Calibri" charset="0"/>
                <a:ea typeface="ＭＳ Ｐゴシック" charset="0"/>
                <a:cs typeface="+mn-cs"/>
              </a:rPr>
              <a:t>La </a:t>
            </a:r>
            <a:r>
              <a:rPr lang="en-GB" sz="2400" b="1" dirty="0" err="1">
                <a:solidFill>
                  <a:srgbClr val="800000"/>
                </a:solidFill>
                <a:effectLst>
                  <a:outerShdw blurRad="38100" dist="38100" dir="2700000" algn="tl">
                    <a:srgbClr val="DDDDDD"/>
                  </a:outerShdw>
                </a:effectLst>
                <a:latin typeface="Calibri" charset="0"/>
                <a:ea typeface="ＭＳ Ｐゴシック" charset="0"/>
                <a:cs typeface="+mn-cs"/>
              </a:rPr>
              <a:t>proporzione</a:t>
            </a:r>
            <a:r>
              <a:rPr lang="en-GB" sz="2400" b="1" dirty="0">
                <a:solidFill>
                  <a:srgbClr val="800000"/>
                </a:solidFill>
                <a:effectLst>
                  <a:outerShdw blurRad="38100" dist="38100" dir="2700000" algn="tl">
                    <a:srgbClr val="DDDDDD"/>
                  </a:outerShdw>
                </a:effectLst>
                <a:latin typeface="Calibri" charset="0"/>
                <a:ea typeface="ＭＳ Ｐゴシック" charset="0"/>
                <a:cs typeface="+mn-cs"/>
              </a:rPr>
              <a:t> di </a:t>
            </a:r>
            <a:r>
              <a:rPr lang="en-GB" sz="2400" b="1" dirty="0" err="1">
                <a:solidFill>
                  <a:srgbClr val="800000"/>
                </a:solidFill>
                <a:effectLst>
                  <a:outerShdw blurRad="38100" dist="38100" dir="2700000" algn="tl">
                    <a:srgbClr val="DDDDDD"/>
                  </a:outerShdw>
                </a:effectLst>
                <a:latin typeface="Calibri" charset="0"/>
                <a:ea typeface="ＭＳ Ｐゴシック" charset="0"/>
                <a:cs typeface="+mn-cs"/>
              </a:rPr>
              <a:t>rispondenza</a:t>
            </a:r>
            <a:r>
              <a:rPr lang="en-GB" sz="2400" dirty="0">
                <a:solidFill>
                  <a:srgbClr val="800000"/>
                </a:solidFill>
                <a:latin typeface="Calibri" charset="0"/>
                <a:ea typeface="ＭＳ Ｐゴシック" charset="0"/>
                <a:cs typeface="+mn-cs"/>
              </a:rPr>
              <a:t> </a:t>
            </a:r>
            <a:r>
              <a:rPr lang="en-GB" sz="2400" dirty="0">
                <a:latin typeface="Calibri" charset="0"/>
                <a:ea typeface="ＭＳ Ｐゴシック" charset="0"/>
                <a:cs typeface="+mn-cs"/>
              </a:rPr>
              <a:t>è </a:t>
            </a:r>
            <a:r>
              <a:rPr lang="en-GB" sz="2400" dirty="0" err="1">
                <a:latin typeface="Calibri" charset="0"/>
                <a:ea typeface="ＭＳ Ｐゴシック" charset="0"/>
                <a:cs typeface="+mn-cs"/>
              </a:rPr>
              <a:t>generalmente</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maggiore</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il</a:t>
            </a:r>
            <a:r>
              <a:rPr lang="en-GB" sz="2400" dirty="0">
                <a:latin typeface="Calibri" charset="0"/>
                <a:ea typeface="ＭＳ Ｐゴシック" charset="0"/>
                <a:cs typeface="+mn-cs"/>
              </a:rPr>
              <a:t> </a:t>
            </a:r>
            <a:r>
              <a:rPr lang="en-GB" sz="2400" b="1" dirty="0">
                <a:solidFill>
                  <a:srgbClr val="800000"/>
                </a:solidFill>
                <a:effectLst>
                  <a:outerShdw blurRad="38100" dist="38100" dir="2700000" algn="tl">
                    <a:srgbClr val="DDDDDD"/>
                  </a:outerShdw>
                </a:effectLst>
                <a:latin typeface="Calibri" charset="0"/>
                <a:ea typeface="ＭＳ Ｐゴシック" charset="0"/>
                <a:cs typeface="+mn-cs"/>
              </a:rPr>
              <a:t>setting</a:t>
            </a:r>
            <a:r>
              <a:rPr lang="en-GB" sz="2400" dirty="0">
                <a:latin typeface="Calibri" charset="0"/>
                <a:ea typeface="ＭＳ Ｐゴシック" charset="0"/>
                <a:cs typeface="+mn-cs"/>
              </a:rPr>
              <a:t> per </a:t>
            </a:r>
            <a:r>
              <a:rPr lang="en-GB" sz="2400" dirty="0" err="1">
                <a:latin typeface="Calibri" charset="0"/>
                <a:ea typeface="ＭＳ Ｐゴシック" charset="0"/>
                <a:cs typeface="+mn-cs"/>
              </a:rPr>
              <a:t>l’intervista</a:t>
            </a:r>
            <a:r>
              <a:rPr lang="en-GB" sz="2400" dirty="0">
                <a:latin typeface="Calibri" charset="0"/>
                <a:ea typeface="ＭＳ Ｐゴシック" charset="0"/>
                <a:cs typeface="+mn-cs"/>
              </a:rPr>
              <a:t> è lo </a:t>
            </a:r>
            <a:r>
              <a:rPr lang="en-GB" sz="2400" dirty="0" err="1">
                <a:latin typeface="Calibri" charset="0"/>
                <a:ea typeface="ＭＳ Ｐゴシック" charset="0"/>
                <a:cs typeface="+mn-cs"/>
              </a:rPr>
              <a:t>stesso</a:t>
            </a:r>
            <a:r>
              <a:rPr lang="en-GB" sz="2400" dirty="0">
                <a:latin typeface="Calibri" charset="0"/>
                <a:ea typeface="ＭＳ Ｐゴシック" charset="0"/>
                <a:cs typeface="+mn-cs"/>
              </a:rPr>
              <a:t> per </a:t>
            </a:r>
            <a:r>
              <a:rPr lang="en-GB" sz="2400" dirty="0" err="1">
                <a:latin typeface="Calibri" charset="0"/>
                <a:ea typeface="ＭＳ Ｐゴシック" charset="0"/>
                <a:cs typeface="+mn-cs"/>
              </a:rPr>
              <a:t>casi</a:t>
            </a:r>
            <a:r>
              <a:rPr lang="en-GB" sz="2400" dirty="0">
                <a:latin typeface="Calibri" charset="0"/>
                <a:ea typeface="ＭＳ Ｐゴシック" charset="0"/>
                <a:cs typeface="+mn-cs"/>
              </a:rPr>
              <a:t> e </a:t>
            </a:r>
            <a:r>
              <a:rPr lang="en-GB" sz="2400" dirty="0" err="1">
                <a:latin typeface="Calibri" charset="0"/>
                <a:ea typeface="ＭＳ Ｐゴシック" charset="0"/>
                <a:cs typeface="+mn-cs"/>
              </a:rPr>
              <a:t>controlli</a:t>
            </a:r>
            <a:r>
              <a:rPr lang="en-GB" sz="2400" dirty="0">
                <a:latin typeface="Calibri" charset="0"/>
                <a:ea typeface="ＭＳ Ｐゴシック" charset="0"/>
                <a:cs typeface="+mn-cs"/>
              </a:rPr>
              <a:t>, la </a:t>
            </a:r>
            <a:r>
              <a:rPr lang="en-GB" sz="2400" b="1" dirty="0" err="1">
                <a:solidFill>
                  <a:srgbClr val="800000"/>
                </a:solidFill>
                <a:effectLst>
                  <a:outerShdw blurRad="38100" dist="38100" dir="2700000" algn="tl">
                    <a:srgbClr val="DDDDDD"/>
                  </a:outerShdw>
                </a:effectLst>
                <a:latin typeface="Calibri" charset="0"/>
                <a:ea typeface="ＭＳ Ｐゴシック" charset="0"/>
                <a:cs typeface="+mn-cs"/>
              </a:rPr>
              <a:t>validità</a:t>
            </a:r>
            <a:r>
              <a:rPr lang="en-GB" sz="2400" dirty="0">
                <a:latin typeface="Calibri" charset="0"/>
                <a:ea typeface="ＭＳ Ｐゴシック" charset="0"/>
                <a:cs typeface="+mn-cs"/>
              </a:rPr>
              <a:t> di </a:t>
            </a:r>
            <a:r>
              <a:rPr lang="en-GB" sz="2400" dirty="0" err="1">
                <a:latin typeface="Calibri" charset="0"/>
                <a:ea typeface="ＭＳ Ｐゴシック" charset="0"/>
                <a:cs typeface="+mn-cs"/>
              </a:rPr>
              <a:t>ricordo</a:t>
            </a:r>
            <a:r>
              <a:rPr lang="en-GB" sz="2400" dirty="0">
                <a:latin typeface="Calibri" charset="0"/>
                <a:ea typeface="ＭＳ Ｐゴシック" charset="0"/>
                <a:cs typeface="+mn-cs"/>
              </a:rPr>
              <a:t> e la </a:t>
            </a:r>
            <a:r>
              <a:rPr lang="en-GB" sz="2400" b="1" dirty="0" err="1">
                <a:solidFill>
                  <a:srgbClr val="800000"/>
                </a:solidFill>
                <a:effectLst>
                  <a:outerShdw blurRad="38100" dist="38100" dir="2700000" algn="tl">
                    <a:srgbClr val="DDDDDD"/>
                  </a:outerShdw>
                </a:effectLst>
                <a:latin typeface="Calibri" charset="0"/>
                <a:ea typeface="ＭＳ Ｐゴシック" charset="0"/>
                <a:cs typeface="+mn-cs"/>
              </a:rPr>
              <a:t>completezza</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dell’intervista</a:t>
            </a:r>
            <a:r>
              <a:rPr lang="en-GB" sz="2400" dirty="0">
                <a:latin typeface="Calibri" charset="0"/>
                <a:ea typeface="ＭＳ Ｐゴシック" charset="0"/>
                <a:cs typeface="+mn-cs"/>
              </a:rPr>
              <a:t> è </a:t>
            </a:r>
            <a:r>
              <a:rPr lang="en-GB" sz="2400" dirty="0" err="1">
                <a:latin typeface="Calibri" charset="0"/>
                <a:ea typeface="ＭＳ Ｐゴシック" charset="0"/>
                <a:cs typeface="+mn-cs"/>
              </a:rPr>
              <a:t>attesa</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essere</a:t>
            </a:r>
            <a:r>
              <a:rPr lang="en-GB" sz="2400" dirty="0">
                <a:latin typeface="Calibri" charset="0"/>
                <a:ea typeface="ＭＳ Ｐゴシック" charset="0"/>
                <a:cs typeface="+mn-cs"/>
              </a:rPr>
              <a:t> simile per </a:t>
            </a:r>
            <a:r>
              <a:rPr lang="en-GB" sz="2400" dirty="0" err="1">
                <a:latin typeface="Calibri" charset="0"/>
                <a:ea typeface="ＭＳ Ｐゴシック" charset="0"/>
                <a:cs typeface="+mn-cs"/>
              </a:rPr>
              <a:t>casi</a:t>
            </a:r>
            <a:r>
              <a:rPr lang="en-GB" sz="2400" dirty="0">
                <a:latin typeface="Calibri" charset="0"/>
                <a:ea typeface="ＭＳ Ｐゴシック" charset="0"/>
                <a:cs typeface="+mn-cs"/>
              </a:rPr>
              <a:t> e </a:t>
            </a:r>
            <a:r>
              <a:rPr lang="en-GB" sz="2400" dirty="0" err="1">
                <a:latin typeface="Calibri" charset="0"/>
                <a:ea typeface="ＭＳ Ｐゴシック" charset="0"/>
                <a:cs typeface="+mn-cs"/>
              </a:rPr>
              <a:t>controlli</a:t>
            </a:r>
            <a:endParaRPr lang="en-GB" sz="2400" dirty="0">
              <a:latin typeface="Calibri" charset="0"/>
              <a:ea typeface="ＭＳ Ｐゴシック" charset="0"/>
              <a:cs typeface="+mn-cs"/>
            </a:endParaRPr>
          </a:p>
          <a:p>
            <a:pPr marL="382588" indent="-382588" eaLnBrk="1" hangingPunct="1">
              <a:lnSpc>
                <a:spcPct val="90000"/>
              </a:lnSpc>
              <a:buClr>
                <a:srgbClr val="990033"/>
              </a:buClr>
              <a:buFont typeface="Wingdings" charset="0"/>
              <a:buChar char="Ø"/>
              <a:tabLst>
                <a:tab pos="0" algn="l"/>
              </a:tabLst>
              <a:defRPr/>
            </a:pPr>
            <a:endParaRPr lang="en-GB" sz="2400" dirty="0">
              <a:latin typeface="Calibri" charset="0"/>
              <a:ea typeface="ＭＳ Ｐゴシック" charset="0"/>
              <a:cs typeface="+mn-cs"/>
            </a:endParaRPr>
          </a:p>
          <a:p>
            <a:pPr marL="382588" indent="-382588" eaLnBrk="1" hangingPunct="1">
              <a:lnSpc>
                <a:spcPct val="90000"/>
              </a:lnSpc>
              <a:buClr>
                <a:srgbClr val="990033"/>
              </a:buClr>
              <a:buFont typeface="Wingdings" charset="0"/>
              <a:buChar char="Ø"/>
              <a:tabLst>
                <a:tab pos="0" algn="l"/>
              </a:tabLst>
              <a:defRPr/>
            </a:pPr>
            <a:r>
              <a:rPr lang="en-GB" sz="2400" dirty="0">
                <a:latin typeface="Calibri" charset="0"/>
                <a:ea typeface="ＭＳ Ｐゴシック" charset="0"/>
                <a:cs typeface="+mn-cs"/>
              </a:rPr>
              <a:t>Si </a:t>
            </a:r>
            <a:r>
              <a:rPr lang="en-GB" sz="2400" dirty="0" err="1">
                <a:latin typeface="Calibri" charset="0"/>
                <a:ea typeface="ＭＳ Ｐゴシック" charset="0"/>
                <a:cs typeface="+mn-cs"/>
              </a:rPr>
              <a:t>ottengono</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più</a:t>
            </a:r>
            <a:r>
              <a:rPr lang="en-GB" sz="2400" dirty="0">
                <a:latin typeface="Calibri" charset="0"/>
                <a:ea typeface="ＭＳ Ｐゴシック" charset="0"/>
                <a:cs typeface="+mn-cs"/>
              </a:rPr>
              <a:t> </a:t>
            </a:r>
            <a:r>
              <a:rPr lang="en-GB" sz="2400" dirty="0" err="1">
                <a:latin typeface="Calibri" charset="0"/>
                <a:ea typeface="ＭＳ Ｐゴシック" charset="0"/>
                <a:cs typeface="+mn-cs"/>
              </a:rPr>
              <a:t>facilmente</a:t>
            </a:r>
            <a:r>
              <a:rPr lang="en-GB" sz="2400" dirty="0">
                <a:latin typeface="Calibri" charset="0"/>
                <a:ea typeface="ＭＳ Ｐゴシック" charset="0"/>
                <a:cs typeface="+mn-cs"/>
              </a:rPr>
              <a:t> i</a:t>
            </a:r>
            <a:r>
              <a:rPr lang="en-GB" sz="2400" b="1" dirty="0">
                <a:solidFill>
                  <a:srgbClr val="FFFF00"/>
                </a:solidFill>
                <a:effectLst>
                  <a:outerShdw blurRad="38100" dist="38100" dir="2700000" algn="tl">
                    <a:srgbClr val="DDDDDD"/>
                  </a:outerShdw>
                </a:effectLst>
                <a:latin typeface="Calibri" charset="0"/>
                <a:ea typeface="ＭＳ Ｐゴシック" charset="0"/>
                <a:cs typeface="+mn-cs"/>
              </a:rPr>
              <a:t> </a:t>
            </a:r>
            <a:r>
              <a:rPr lang="en-GB" sz="2400" b="1" dirty="0" err="1">
                <a:solidFill>
                  <a:srgbClr val="800000"/>
                </a:solidFill>
                <a:effectLst>
                  <a:outerShdw blurRad="38100" dist="38100" dir="2700000" algn="tl">
                    <a:srgbClr val="DDDDDD"/>
                  </a:outerShdw>
                </a:effectLst>
                <a:latin typeface="Calibri" charset="0"/>
                <a:ea typeface="ＭＳ Ｐゴシック" charset="0"/>
                <a:cs typeface="+mn-cs"/>
              </a:rPr>
              <a:t>campioni</a:t>
            </a:r>
            <a:r>
              <a:rPr lang="en-GB" sz="2400" b="1" dirty="0">
                <a:solidFill>
                  <a:srgbClr val="800000"/>
                </a:solidFill>
                <a:effectLst>
                  <a:outerShdw blurRad="38100" dist="38100" dir="2700000" algn="tl">
                    <a:srgbClr val="DDDDDD"/>
                  </a:outerShdw>
                </a:effectLst>
                <a:latin typeface="Calibri" charset="0"/>
                <a:ea typeface="ＭＳ Ｐゴシック" charset="0"/>
                <a:cs typeface="+mn-cs"/>
              </a:rPr>
              <a:t> </a:t>
            </a:r>
            <a:r>
              <a:rPr lang="en-GB" sz="2400" b="1" dirty="0" err="1">
                <a:solidFill>
                  <a:srgbClr val="800000"/>
                </a:solidFill>
                <a:effectLst>
                  <a:outerShdw blurRad="38100" dist="38100" dir="2700000" algn="tl">
                    <a:srgbClr val="DDDDDD"/>
                  </a:outerShdw>
                </a:effectLst>
                <a:latin typeface="Calibri" charset="0"/>
                <a:ea typeface="ＭＳ Ｐゴシック" charset="0"/>
                <a:cs typeface="+mn-cs"/>
              </a:rPr>
              <a:t>biologici</a:t>
            </a:r>
            <a:endParaRPr lang="en-GB" sz="2400" dirty="0">
              <a:solidFill>
                <a:srgbClr val="800000"/>
              </a:solidFill>
              <a:latin typeface="Calibri" charset="0"/>
              <a:ea typeface="ＭＳ Ｐゴシック" charset="0"/>
              <a:cs typeface="+mn-cs"/>
            </a:endParaRPr>
          </a:p>
          <a:p>
            <a:pPr marL="382588" indent="-382588" eaLnBrk="1" hangingPunct="1">
              <a:lnSpc>
                <a:spcPct val="90000"/>
              </a:lnSpc>
              <a:buClr>
                <a:srgbClr val="990033"/>
              </a:buClr>
              <a:buFont typeface="Wingdings" charset="0"/>
              <a:buNone/>
              <a:tabLst>
                <a:tab pos="0" algn="l"/>
              </a:tabLst>
              <a:defRPr/>
            </a:pPr>
            <a:endParaRPr lang="en-GB" sz="2400" dirty="0">
              <a:latin typeface="Calibri" charset="0"/>
              <a:ea typeface="ＭＳ Ｐゴシック" charset="0"/>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11188" y="0"/>
            <a:ext cx="7772400" cy="685800"/>
          </a:xfrm>
        </p:spPr>
        <p:txBody>
          <a:bodyPr/>
          <a:lstStyle/>
          <a:p>
            <a:r>
              <a:rPr lang="it-IT" altLang="it-IT" u="sng">
                <a:solidFill>
                  <a:srgbClr val="800000"/>
                </a:solidFill>
              </a:rPr>
              <a:t>Selezione</a:t>
            </a:r>
            <a:r>
              <a:rPr lang="it-IT" altLang="it-IT" u="sng">
                <a:solidFill>
                  <a:schemeClr val="accent2"/>
                </a:solidFill>
              </a:rPr>
              <a:t> </a:t>
            </a:r>
            <a:r>
              <a:rPr lang="it-IT" altLang="it-IT" u="sng">
                <a:solidFill>
                  <a:srgbClr val="800000"/>
                </a:solidFill>
              </a:rPr>
              <a:t>dei controlli</a:t>
            </a:r>
          </a:p>
        </p:txBody>
      </p:sp>
      <p:sp>
        <p:nvSpPr>
          <p:cNvPr id="176131" name="Text Box 3"/>
          <p:cNvSpPr txBox="1">
            <a:spLocks noChangeArrowheads="1"/>
          </p:cNvSpPr>
          <p:nvPr/>
        </p:nvSpPr>
        <p:spPr bwMode="auto">
          <a:xfrm>
            <a:off x="212725" y="1743075"/>
            <a:ext cx="1809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it-IT" altLang="it-IT" sz="2400">
              <a:solidFill>
                <a:srgbClr val="800000"/>
              </a:solidFill>
              <a:latin typeface="Times New Roman" panose="02020603050405020304" pitchFamily="18" charset="0"/>
            </a:endParaRPr>
          </a:p>
        </p:txBody>
      </p:sp>
      <p:sp>
        <p:nvSpPr>
          <p:cNvPr id="226308" name="Text Box 4"/>
          <p:cNvSpPr txBox="1">
            <a:spLocks noChangeArrowheads="1"/>
          </p:cNvSpPr>
          <p:nvPr/>
        </p:nvSpPr>
        <p:spPr bwMode="auto">
          <a:xfrm>
            <a:off x="0" y="1916113"/>
            <a:ext cx="9067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400"/>
              <a:t>Rappresentativi della popolazione che ha dato origine ai casi</a:t>
            </a:r>
          </a:p>
        </p:txBody>
      </p:sp>
      <p:sp>
        <p:nvSpPr>
          <p:cNvPr id="226309" name="Text Box 5"/>
          <p:cNvSpPr txBox="1">
            <a:spLocks noChangeArrowheads="1"/>
          </p:cNvSpPr>
          <p:nvPr/>
        </p:nvSpPr>
        <p:spPr bwMode="auto">
          <a:xfrm>
            <a:off x="50800" y="3016250"/>
            <a:ext cx="8966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400"/>
              <a:t>devono fornire una stima della prevalenza dell’esposizione in studio nella popolazione che ha dato origine ai casi</a:t>
            </a:r>
          </a:p>
        </p:txBody>
      </p:sp>
      <p:sp>
        <p:nvSpPr>
          <p:cNvPr id="176134" name="Text Box 6"/>
          <p:cNvSpPr txBox="1">
            <a:spLocks noChangeArrowheads="1"/>
          </p:cNvSpPr>
          <p:nvPr/>
        </p:nvSpPr>
        <p:spPr bwMode="auto">
          <a:xfrm>
            <a:off x="250825" y="836613"/>
            <a:ext cx="8588375" cy="83026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400">
                <a:solidFill>
                  <a:srgbClr val="800000"/>
                </a:solidFill>
              </a:rPr>
              <a:t>Controllo= risponde agli stessi criteri di eligibilità</a:t>
            </a:r>
          </a:p>
          <a:p>
            <a:pPr>
              <a:spcBef>
                <a:spcPct val="0"/>
              </a:spcBef>
              <a:buFontTx/>
              <a:buNone/>
            </a:pPr>
            <a:r>
              <a:rPr lang="it-IT" altLang="it-IT" sz="2400">
                <a:solidFill>
                  <a:srgbClr val="800000"/>
                </a:solidFill>
              </a:rPr>
              <a:t>dei casi, eccetto uno: la malattia (evento)</a:t>
            </a:r>
          </a:p>
        </p:txBody>
      </p:sp>
      <p:sp>
        <p:nvSpPr>
          <p:cNvPr id="226311" name="Text Box 7"/>
          <p:cNvSpPr txBox="1">
            <a:spLocks noChangeArrowheads="1"/>
          </p:cNvSpPr>
          <p:nvPr/>
        </p:nvSpPr>
        <p:spPr bwMode="auto">
          <a:xfrm>
            <a:off x="3221038" y="5334000"/>
            <a:ext cx="2647950" cy="461963"/>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400">
                <a:solidFill>
                  <a:srgbClr val="006600"/>
                </a:solidFill>
              </a:rPr>
              <a:t>Selection bias !</a:t>
            </a:r>
          </a:p>
        </p:txBody>
      </p:sp>
      <p:sp>
        <p:nvSpPr>
          <p:cNvPr id="226312" name="Text Box 8"/>
          <p:cNvSpPr txBox="1">
            <a:spLocks noChangeArrowheads="1"/>
          </p:cNvSpPr>
          <p:nvPr/>
        </p:nvSpPr>
        <p:spPr bwMode="auto">
          <a:xfrm>
            <a:off x="1009650" y="4291013"/>
            <a:ext cx="70707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400"/>
              <a:t>devono essere selezionati in maniera indipendente </a:t>
            </a:r>
          </a:p>
          <a:p>
            <a:pPr algn="ctr">
              <a:spcBef>
                <a:spcPct val="0"/>
              </a:spcBef>
              <a:buFontTx/>
              <a:buNone/>
            </a:pPr>
            <a:r>
              <a:rPr lang="it-IT" altLang="it-IT" sz="2400"/>
              <a:t>dall’esposizione in studio</a:t>
            </a:r>
          </a:p>
        </p:txBody>
      </p:sp>
      <p:sp>
        <p:nvSpPr>
          <p:cNvPr id="226313" name="Text Box 9"/>
          <p:cNvSpPr txBox="1">
            <a:spLocks noChangeArrowheads="1"/>
          </p:cNvSpPr>
          <p:nvPr/>
        </p:nvSpPr>
        <p:spPr bwMode="auto">
          <a:xfrm>
            <a:off x="3773488" y="2506663"/>
            <a:ext cx="1189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400">
                <a:solidFill>
                  <a:srgbClr val="990000"/>
                </a:solidFill>
              </a:rPr>
              <a:t>perchè</a:t>
            </a:r>
            <a:r>
              <a:rPr lang="it-IT" altLang="it-IT" sz="2400">
                <a:solidFill>
                  <a:srgbClr val="FF9933"/>
                </a:solidFill>
              </a:rPr>
              <a:t> </a:t>
            </a:r>
          </a:p>
        </p:txBody>
      </p:sp>
      <p:sp>
        <p:nvSpPr>
          <p:cNvPr id="226314" name="Text Box 10"/>
          <p:cNvSpPr txBox="1">
            <a:spLocks noChangeArrowheads="1"/>
          </p:cNvSpPr>
          <p:nvPr/>
        </p:nvSpPr>
        <p:spPr bwMode="auto">
          <a:xfrm>
            <a:off x="3581400" y="3895725"/>
            <a:ext cx="15732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400">
                <a:solidFill>
                  <a:srgbClr val="990000"/>
                </a:solidFill>
              </a:rPr>
              <a:t>perciò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6308"/>
                                        </p:tgtEl>
                                        <p:attrNameLst>
                                          <p:attrName>style.visibility</p:attrName>
                                        </p:attrNameLst>
                                      </p:cBhvr>
                                      <p:to>
                                        <p:strVal val="visible"/>
                                      </p:to>
                                    </p:set>
                                    <p:anim calcmode="lin" valueType="num">
                                      <p:cBhvr additive="base">
                                        <p:cTn id="7" dur="500" fill="hold"/>
                                        <p:tgtEl>
                                          <p:spTgt spid="226308"/>
                                        </p:tgtEl>
                                        <p:attrNameLst>
                                          <p:attrName>ppt_x</p:attrName>
                                        </p:attrNameLst>
                                      </p:cBhvr>
                                      <p:tavLst>
                                        <p:tav tm="0">
                                          <p:val>
                                            <p:strVal val="0-#ppt_w/2"/>
                                          </p:val>
                                        </p:tav>
                                        <p:tav tm="100000">
                                          <p:val>
                                            <p:strVal val="#ppt_x"/>
                                          </p:val>
                                        </p:tav>
                                      </p:tavLst>
                                    </p:anim>
                                    <p:anim calcmode="lin" valueType="num">
                                      <p:cBhvr additive="base">
                                        <p:cTn id="8" dur="500" fill="hold"/>
                                        <p:tgtEl>
                                          <p:spTgt spid="2263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6313"/>
                                        </p:tgtEl>
                                        <p:attrNameLst>
                                          <p:attrName>style.visibility</p:attrName>
                                        </p:attrNameLst>
                                      </p:cBhvr>
                                      <p:to>
                                        <p:strVal val="visible"/>
                                      </p:to>
                                    </p:set>
                                    <p:anim calcmode="lin" valueType="num">
                                      <p:cBhvr additive="base">
                                        <p:cTn id="13" dur="500" fill="hold"/>
                                        <p:tgtEl>
                                          <p:spTgt spid="226313"/>
                                        </p:tgtEl>
                                        <p:attrNameLst>
                                          <p:attrName>ppt_x</p:attrName>
                                        </p:attrNameLst>
                                      </p:cBhvr>
                                      <p:tavLst>
                                        <p:tav tm="0">
                                          <p:val>
                                            <p:strVal val="0-#ppt_w/2"/>
                                          </p:val>
                                        </p:tav>
                                        <p:tav tm="100000">
                                          <p:val>
                                            <p:strVal val="#ppt_x"/>
                                          </p:val>
                                        </p:tav>
                                      </p:tavLst>
                                    </p:anim>
                                    <p:anim calcmode="lin" valueType="num">
                                      <p:cBhvr additive="base">
                                        <p:cTn id="14" dur="500" fill="hold"/>
                                        <p:tgtEl>
                                          <p:spTgt spid="2263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6309"/>
                                        </p:tgtEl>
                                        <p:attrNameLst>
                                          <p:attrName>style.visibility</p:attrName>
                                        </p:attrNameLst>
                                      </p:cBhvr>
                                      <p:to>
                                        <p:strVal val="visible"/>
                                      </p:to>
                                    </p:set>
                                    <p:anim calcmode="lin" valueType="num">
                                      <p:cBhvr additive="base">
                                        <p:cTn id="19" dur="500" fill="hold"/>
                                        <p:tgtEl>
                                          <p:spTgt spid="226309"/>
                                        </p:tgtEl>
                                        <p:attrNameLst>
                                          <p:attrName>ppt_x</p:attrName>
                                        </p:attrNameLst>
                                      </p:cBhvr>
                                      <p:tavLst>
                                        <p:tav tm="0">
                                          <p:val>
                                            <p:strVal val="0-#ppt_w/2"/>
                                          </p:val>
                                        </p:tav>
                                        <p:tav tm="100000">
                                          <p:val>
                                            <p:strVal val="#ppt_x"/>
                                          </p:val>
                                        </p:tav>
                                      </p:tavLst>
                                    </p:anim>
                                    <p:anim calcmode="lin" valueType="num">
                                      <p:cBhvr additive="base">
                                        <p:cTn id="20" dur="500" fill="hold"/>
                                        <p:tgtEl>
                                          <p:spTgt spid="22630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6314"/>
                                        </p:tgtEl>
                                        <p:attrNameLst>
                                          <p:attrName>style.visibility</p:attrName>
                                        </p:attrNameLst>
                                      </p:cBhvr>
                                      <p:to>
                                        <p:strVal val="visible"/>
                                      </p:to>
                                    </p:set>
                                    <p:anim calcmode="lin" valueType="num">
                                      <p:cBhvr additive="base">
                                        <p:cTn id="25" dur="500" fill="hold"/>
                                        <p:tgtEl>
                                          <p:spTgt spid="226314"/>
                                        </p:tgtEl>
                                        <p:attrNameLst>
                                          <p:attrName>ppt_x</p:attrName>
                                        </p:attrNameLst>
                                      </p:cBhvr>
                                      <p:tavLst>
                                        <p:tav tm="0">
                                          <p:val>
                                            <p:strVal val="0-#ppt_w/2"/>
                                          </p:val>
                                        </p:tav>
                                        <p:tav tm="100000">
                                          <p:val>
                                            <p:strVal val="#ppt_x"/>
                                          </p:val>
                                        </p:tav>
                                      </p:tavLst>
                                    </p:anim>
                                    <p:anim calcmode="lin" valueType="num">
                                      <p:cBhvr additive="base">
                                        <p:cTn id="26" dur="500" fill="hold"/>
                                        <p:tgtEl>
                                          <p:spTgt spid="2263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6312"/>
                                        </p:tgtEl>
                                        <p:attrNameLst>
                                          <p:attrName>style.visibility</p:attrName>
                                        </p:attrNameLst>
                                      </p:cBhvr>
                                      <p:to>
                                        <p:strVal val="visible"/>
                                      </p:to>
                                    </p:set>
                                    <p:anim calcmode="lin" valueType="num">
                                      <p:cBhvr additive="base">
                                        <p:cTn id="31" dur="500" fill="hold"/>
                                        <p:tgtEl>
                                          <p:spTgt spid="226312"/>
                                        </p:tgtEl>
                                        <p:attrNameLst>
                                          <p:attrName>ppt_x</p:attrName>
                                        </p:attrNameLst>
                                      </p:cBhvr>
                                      <p:tavLst>
                                        <p:tav tm="0">
                                          <p:val>
                                            <p:strVal val="0-#ppt_w/2"/>
                                          </p:val>
                                        </p:tav>
                                        <p:tav tm="100000">
                                          <p:val>
                                            <p:strVal val="#ppt_x"/>
                                          </p:val>
                                        </p:tav>
                                      </p:tavLst>
                                    </p:anim>
                                    <p:anim calcmode="lin" valueType="num">
                                      <p:cBhvr additive="base">
                                        <p:cTn id="32" dur="500" fill="hold"/>
                                        <p:tgtEl>
                                          <p:spTgt spid="22631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26311"/>
                                        </p:tgtEl>
                                        <p:attrNameLst>
                                          <p:attrName>style.visibility</p:attrName>
                                        </p:attrNameLst>
                                      </p:cBhvr>
                                      <p:to>
                                        <p:strVal val="visible"/>
                                      </p:to>
                                    </p:set>
                                    <p:anim to="" calcmode="lin" valueType="num">
                                      <p:cBhvr>
                                        <p:cTn id="37" dur="1" fill="hold"/>
                                        <p:tgtEl>
                                          <p:spTgt spid="2263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autoUpdateAnimBg="0"/>
      <p:bldP spid="226309" grpId="0" autoUpdateAnimBg="0"/>
      <p:bldP spid="226311" grpId="0" animBg="1" autoUpdateAnimBg="0"/>
      <p:bldP spid="226312" grpId="0" autoUpdateAnimBg="0"/>
      <p:bldP spid="226313" grpId="0" autoUpdateAnimBg="0"/>
      <p:bldP spid="226314"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0" y="228600"/>
            <a:ext cx="5940425" cy="685800"/>
          </a:xfrm>
        </p:spPr>
        <p:txBody>
          <a:bodyPr/>
          <a:lstStyle/>
          <a:p>
            <a:pPr algn="l"/>
            <a:r>
              <a:rPr lang="it-IT" altLang="it-IT" u="sng">
                <a:solidFill>
                  <a:schemeClr val="accent2"/>
                </a:solidFill>
              </a:rPr>
              <a:t>Selezione dei controlli</a:t>
            </a:r>
            <a:endParaRPr lang="it-IT" altLang="it-IT" u="sng">
              <a:solidFill>
                <a:srgbClr val="3333CC"/>
              </a:solidFill>
            </a:endParaRPr>
          </a:p>
        </p:txBody>
      </p:sp>
      <p:sp>
        <p:nvSpPr>
          <p:cNvPr id="178179" name="Text Box 3"/>
          <p:cNvSpPr txBox="1">
            <a:spLocks noChangeArrowheads="1"/>
          </p:cNvSpPr>
          <p:nvPr/>
        </p:nvSpPr>
        <p:spPr bwMode="auto">
          <a:xfrm>
            <a:off x="212725" y="17430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it-IT" altLang="it-IT" sz="2800">
              <a:solidFill>
                <a:srgbClr val="FF9933"/>
              </a:solidFill>
              <a:latin typeface="Times New Roman" panose="02020603050405020304" pitchFamily="18" charset="0"/>
            </a:endParaRPr>
          </a:p>
        </p:txBody>
      </p:sp>
      <p:sp>
        <p:nvSpPr>
          <p:cNvPr id="178180" name="Text Box 4"/>
          <p:cNvSpPr txBox="1">
            <a:spLocks noChangeArrowheads="1"/>
          </p:cNvSpPr>
          <p:nvPr/>
        </p:nvSpPr>
        <p:spPr bwMode="auto">
          <a:xfrm>
            <a:off x="5915025" y="258763"/>
            <a:ext cx="2805113" cy="5286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it-IT" altLang="it-IT" sz="2800">
                <a:solidFill>
                  <a:srgbClr val="2F5729"/>
                </a:solidFill>
              </a:rPr>
              <a:t>Selection bias !</a:t>
            </a:r>
          </a:p>
        </p:txBody>
      </p:sp>
      <p:sp>
        <p:nvSpPr>
          <p:cNvPr id="178181" name="Text Box 5"/>
          <p:cNvSpPr txBox="1">
            <a:spLocks noChangeArrowheads="1"/>
          </p:cNvSpPr>
          <p:nvPr/>
        </p:nvSpPr>
        <p:spPr bwMode="auto">
          <a:xfrm>
            <a:off x="5884863" y="3419475"/>
            <a:ext cx="1241425"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it-IT" altLang="it-IT" sz="2800">
                <a:solidFill>
                  <a:srgbClr val="FF9933"/>
                </a:solidFill>
                <a:latin typeface="Times New Roman" panose="02020603050405020304" pitchFamily="18" charset="0"/>
              </a:rPr>
              <a:t> </a:t>
            </a:r>
            <a:endParaRPr lang="it-IT" altLang="it-IT">
              <a:latin typeface="Times New Roman" panose="02020603050405020304" pitchFamily="18" charset="0"/>
            </a:endParaRPr>
          </a:p>
        </p:txBody>
      </p:sp>
      <p:sp>
        <p:nvSpPr>
          <p:cNvPr id="178182" name="Text Box 6"/>
          <p:cNvSpPr txBox="1">
            <a:spLocks noChangeArrowheads="1"/>
          </p:cNvSpPr>
          <p:nvPr/>
        </p:nvSpPr>
        <p:spPr bwMode="auto">
          <a:xfrm>
            <a:off x="1138238" y="11969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it-IT" altLang="it-IT" sz="2800">
              <a:solidFill>
                <a:srgbClr val="FF9933"/>
              </a:solidFill>
              <a:latin typeface="Times New Roman" panose="02020603050405020304" pitchFamily="18" charset="0"/>
            </a:endParaRPr>
          </a:p>
        </p:txBody>
      </p:sp>
      <p:sp>
        <p:nvSpPr>
          <p:cNvPr id="178183" name="Text Box 7"/>
          <p:cNvSpPr txBox="1">
            <a:spLocks noChangeArrowheads="1"/>
          </p:cNvSpPr>
          <p:nvPr/>
        </p:nvSpPr>
        <p:spPr bwMode="auto">
          <a:xfrm>
            <a:off x="611188" y="1439863"/>
            <a:ext cx="7680325" cy="29559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a:latin typeface="Times New Roman" panose="02020603050405020304" pitchFamily="18" charset="0"/>
              </a:rPr>
              <a:t>				     </a:t>
            </a:r>
            <a:r>
              <a:rPr lang="it-IT" altLang="it-IT">
                <a:solidFill>
                  <a:srgbClr val="990033"/>
                </a:solidFill>
              </a:rPr>
              <a:t>Percentuale di soggetti</a:t>
            </a:r>
            <a:r>
              <a:rPr lang="it-IT" altLang="it-IT">
                <a:solidFill>
                  <a:srgbClr val="FF9933"/>
                </a:solidFill>
                <a:latin typeface="Times New Roman" panose="02020603050405020304" pitchFamily="18" charset="0"/>
              </a:rPr>
              <a:t>	</a:t>
            </a:r>
            <a:r>
              <a:rPr lang="it-IT" altLang="it-IT" sz="2800">
                <a:solidFill>
                  <a:srgbClr val="FF9933"/>
                </a:solidFill>
                <a:latin typeface="Times New Roman" panose="02020603050405020304" pitchFamily="18" charset="0"/>
              </a:rPr>
              <a:t>	</a:t>
            </a:r>
            <a:r>
              <a:rPr lang="it-IT" altLang="it-IT" sz="2800">
                <a:solidFill>
                  <a:srgbClr val="FFFFCC"/>
                </a:solidFill>
                <a:latin typeface="Times New Roman" panose="02020603050405020304" pitchFamily="18" charset="0"/>
              </a:rPr>
              <a:t>               	   </a:t>
            </a:r>
            <a:r>
              <a:rPr lang="it-IT" altLang="it-IT" sz="2000"/>
              <a:t>     				</a:t>
            </a:r>
            <a:r>
              <a:rPr lang="it-IT" altLang="it-IT">
                <a:solidFill>
                  <a:srgbClr val="990000"/>
                </a:solidFill>
              </a:rPr>
              <a:t>Non Fumatori</a:t>
            </a:r>
            <a:r>
              <a:rPr lang="it-IT" altLang="it-IT" sz="2000">
                <a:solidFill>
                  <a:srgbClr val="990000"/>
                </a:solidFill>
              </a:rPr>
              <a:t>                  </a:t>
            </a:r>
            <a:r>
              <a:rPr lang="it-IT" altLang="it-IT" sz="2000"/>
              <a:t>				    </a:t>
            </a:r>
          </a:p>
          <a:p>
            <a:r>
              <a:rPr lang="it-IT" altLang="it-IT" sz="2600"/>
              <a:t>Pazienti Ospedalizzati</a:t>
            </a:r>
            <a:r>
              <a:rPr lang="it-IT" altLang="it-IT" sz="2800">
                <a:solidFill>
                  <a:schemeClr val="hlink"/>
                </a:solidFill>
                <a:latin typeface="Times New Roman" panose="02020603050405020304" pitchFamily="18" charset="0"/>
              </a:rPr>
              <a:t>          </a:t>
            </a:r>
            <a:r>
              <a:rPr lang="it-IT" altLang="it-IT" sz="2800"/>
              <a:t>               7.0</a:t>
            </a:r>
          </a:p>
          <a:p>
            <a:r>
              <a:rPr lang="it-IT" altLang="it-IT" sz="2800">
                <a:latin typeface="Times New Roman" panose="02020603050405020304" pitchFamily="18" charset="0"/>
              </a:rPr>
              <a:t>      </a:t>
            </a:r>
            <a:endParaRPr lang="it-IT" altLang="it-IT" sz="2800">
              <a:solidFill>
                <a:srgbClr val="FF0000"/>
              </a:solidFill>
              <a:latin typeface="Times New Roman" panose="02020603050405020304" pitchFamily="18" charset="0"/>
            </a:endParaRPr>
          </a:p>
          <a:p>
            <a:endParaRPr lang="it-IT" altLang="it-IT" sz="2600"/>
          </a:p>
          <a:p>
            <a:r>
              <a:rPr lang="it-IT" altLang="it-IT" sz="2600"/>
              <a:t>Popolazione generale</a:t>
            </a:r>
            <a:r>
              <a:rPr lang="it-IT" altLang="it-IT" sz="2800"/>
              <a:t> 			12.0	 </a:t>
            </a:r>
            <a:r>
              <a:rPr lang="it-IT" altLang="it-IT" sz="2800">
                <a:latin typeface="Times New Roman" panose="02020603050405020304" pitchFamily="18" charset="0"/>
              </a:rPr>
              <a:t>   </a:t>
            </a:r>
            <a:endParaRPr lang="it-IT" altLang="it-IT" sz="2800"/>
          </a:p>
        </p:txBody>
      </p:sp>
      <p:sp>
        <p:nvSpPr>
          <p:cNvPr id="178184" name="Line 8"/>
          <p:cNvSpPr>
            <a:spLocks noChangeShapeType="1"/>
          </p:cNvSpPr>
          <p:nvPr/>
        </p:nvSpPr>
        <p:spPr bwMode="auto">
          <a:xfrm>
            <a:off x="611188" y="2349500"/>
            <a:ext cx="8143875" cy="0"/>
          </a:xfrm>
          <a:prstGeom prst="line">
            <a:avLst/>
          </a:prstGeom>
          <a:noFill/>
          <a:ln w="952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178185" name="Line 9"/>
          <p:cNvSpPr>
            <a:spLocks noChangeShapeType="1"/>
          </p:cNvSpPr>
          <p:nvPr/>
        </p:nvSpPr>
        <p:spPr bwMode="auto">
          <a:xfrm>
            <a:off x="684213" y="4652963"/>
            <a:ext cx="8145462" cy="0"/>
          </a:xfrm>
          <a:prstGeom prst="line">
            <a:avLst/>
          </a:prstGeom>
          <a:noFill/>
          <a:ln w="952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178186" name="Text Box 10"/>
          <p:cNvSpPr txBox="1">
            <a:spLocks noChangeArrowheads="1"/>
          </p:cNvSpPr>
          <p:nvPr/>
        </p:nvSpPr>
        <p:spPr bwMode="auto">
          <a:xfrm>
            <a:off x="1350963" y="5637213"/>
            <a:ext cx="271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it-IT" altLang="it-IT" sz="2800"/>
              <a:t>Doll &amp; Hill, 1952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3850" y="188913"/>
            <a:ext cx="8534400" cy="762000"/>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it-IT" altLang="it-IT" sz="3200" b="1" u="sng">
                <a:solidFill>
                  <a:srgbClr val="008000"/>
                </a:solidFill>
              </a:rPr>
              <a:t>Esempio fittizio </a:t>
            </a:r>
            <a:br>
              <a:rPr lang="it-IT" altLang="it-IT" sz="3200" b="1" u="sng">
                <a:solidFill>
                  <a:srgbClr val="008000"/>
                </a:solidFill>
              </a:rPr>
            </a:br>
            <a:r>
              <a:rPr lang="it-IT" altLang="it-IT" sz="3200" b="1" u="sng">
                <a:solidFill>
                  <a:srgbClr val="008000"/>
                </a:solidFill>
              </a:rPr>
              <a:t>(fumo e Ca polmonare)</a:t>
            </a:r>
          </a:p>
        </p:txBody>
      </p:sp>
      <p:grpSp>
        <p:nvGrpSpPr>
          <p:cNvPr id="180227" name="Group 13"/>
          <p:cNvGrpSpPr>
            <a:grpSpLocks/>
          </p:cNvGrpSpPr>
          <p:nvPr/>
        </p:nvGrpSpPr>
        <p:grpSpPr bwMode="auto">
          <a:xfrm>
            <a:off x="250825" y="1628775"/>
            <a:ext cx="8534400" cy="4222750"/>
            <a:chOff x="192" y="446"/>
            <a:chExt cx="5376" cy="2660"/>
          </a:xfrm>
        </p:grpSpPr>
        <p:grpSp>
          <p:nvGrpSpPr>
            <p:cNvPr id="180228" name="Group 3"/>
            <p:cNvGrpSpPr>
              <a:grpSpLocks/>
            </p:cNvGrpSpPr>
            <p:nvPr/>
          </p:nvGrpSpPr>
          <p:grpSpPr bwMode="auto">
            <a:xfrm>
              <a:off x="336" y="446"/>
              <a:ext cx="5232" cy="2210"/>
              <a:chOff x="336" y="336"/>
              <a:chExt cx="5232" cy="2210"/>
            </a:xfrm>
          </p:grpSpPr>
          <p:sp>
            <p:nvSpPr>
              <p:cNvPr id="180233" name="Text Box 4"/>
              <p:cNvSpPr txBox="1">
                <a:spLocks noChangeArrowheads="1"/>
              </p:cNvSpPr>
              <p:nvPr/>
            </p:nvSpPr>
            <p:spPr bwMode="auto">
              <a:xfrm>
                <a:off x="384" y="336"/>
                <a:ext cx="4704" cy="221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z="2800">
                    <a:solidFill>
                      <a:srgbClr val="FF9933"/>
                    </a:solidFill>
                  </a:rPr>
                  <a:t>				</a:t>
                </a:r>
                <a:r>
                  <a:rPr lang="it-IT" altLang="it-IT" sz="2800"/>
                  <a:t>Esposizione (Fumo)</a:t>
                </a:r>
              </a:p>
              <a:p>
                <a:r>
                  <a:rPr lang="it-IT" altLang="it-IT" sz="2800">
                    <a:solidFill>
                      <a:srgbClr val="FF9933"/>
                    </a:solidFill>
                  </a:rPr>
                  <a:t>				</a:t>
                </a:r>
                <a:r>
                  <a:rPr lang="it-IT" altLang="it-IT" sz="2800">
                    <a:solidFill>
                      <a:srgbClr val="FFFFCC"/>
                    </a:solidFill>
                  </a:rPr>
                  <a:t>         </a:t>
                </a:r>
                <a:r>
                  <a:rPr lang="it-IT" altLang="it-IT" sz="2800" u="sng"/>
                  <a:t>SI</a:t>
                </a:r>
                <a:r>
                  <a:rPr lang="it-IT" altLang="it-IT" sz="2800">
                    <a:solidFill>
                      <a:srgbClr val="FF0000"/>
                    </a:solidFill>
                  </a:rPr>
                  <a:t>	</a:t>
                </a:r>
                <a:r>
                  <a:rPr lang="it-IT" altLang="it-IT" sz="2800">
                    <a:solidFill>
                      <a:srgbClr val="FFFFCC"/>
                    </a:solidFill>
                  </a:rPr>
                  <a:t>      </a:t>
                </a:r>
                <a:r>
                  <a:rPr lang="it-IT" altLang="it-IT" sz="2800" u="sng"/>
                  <a:t>NO</a:t>
                </a:r>
              </a:p>
              <a:p>
                <a:endParaRPr lang="it-IT" altLang="it-IT" sz="2800">
                  <a:solidFill>
                    <a:schemeClr val="hlink"/>
                  </a:solidFill>
                </a:endParaRPr>
              </a:p>
              <a:p>
                <a:r>
                  <a:rPr lang="it-IT" altLang="it-IT" sz="2800">
                    <a:solidFill>
                      <a:srgbClr val="FF0000"/>
                    </a:solidFill>
                  </a:rPr>
                  <a:t>Casi</a:t>
                </a:r>
                <a:r>
                  <a:rPr lang="it-IT" altLang="it-IT" sz="2800"/>
                  <a:t>	       (Ca polm </a:t>
                </a:r>
                <a:r>
                  <a:rPr lang="it-IT" altLang="it-IT" sz="2800">
                    <a:solidFill>
                      <a:srgbClr val="FF0000"/>
                    </a:solidFill>
                  </a:rPr>
                  <a:t>SI</a:t>
                </a:r>
                <a:r>
                  <a:rPr lang="it-IT" altLang="it-IT" sz="2800"/>
                  <a:t>)</a:t>
                </a:r>
                <a:r>
                  <a:rPr lang="it-IT" altLang="it-IT" sz="2800">
                    <a:solidFill>
                      <a:schemeClr val="hlink"/>
                    </a:solidFill>
                  </a:rPr>
                  <a:t>		</a:t>
                </a:r>
                <a:r>
                  <a:rPr lang="it-IT" altLang="it-IT" sz="2800"/>
                  <a:t>98	        2</a:t>
                </a:r>
              </a:p>
              <a:p>
                <a:r>
                  <a:rPr lang="it-IT" altLang="it-IT" sz="2800"/>
                  <a:t>      </a:t>
                </a:r>
                <a:endParaRPr lang="it-IT" altLang="it-IT" sz="2800">
                  <a:solidFill>
                    <a:srgbClr val="FF0000"/>
                  </a:solidFill>
                </a:endParaRPr>
              </a:p>
              <a:p>
                <a:r>
                  <a:rPr lang="it-IT" altLang="it-IT" sz="2800">
                    <a:solidFill>
                      <a:srgbClr val="3333CC"/>
                    </a:solidFill>
                  </a:rPr>
                  <a:t>Controlli</a:t>
                </a:r>
                <a:r>
                  <a:rPr lang="it-IT" altLang="it-IT" sz="2800"/>
                  <a:t>   (</a:t>
                </a:r>
                <a:r>
                  <a:rPr lang="it-IT" altLang="it-IT" sz="2800">
                    <a:solidFill>
                      <a:schemeClr val="accent2"/>
                    </a:solidFill>
                  </a:rPr>
                  <a:t>popolazione</a:t>
                </a:r>
                <a:r>
                  <a:rPr lang="it-IT" altLang="it-IT" sz="2800"/>
                  <a:t>)      88	      12	</a:t>
                </a:r>
              </a:p>
              <a:p>
                <a:r>
                  <a:rPr lang="it-IT" altLang="it-IT" sz="2800"/>
                  <a:t>			       	        	</a:t>
                </a:r>
              </a:p>
            </p:txBody>
          </p:sp>
          <p:sp>
            <p:nvSpPr>
              <p:cNvPr id="180234" name="Line 5"/>
              <p:cNvSpPr>
                <a:spLocks noChangeShapeType="1"/>
              </p:cNvSpPr>
              <p:nvPr/>
            </p:nvSpPr>
            <p:spPr bwMode="auto">
              <a:xfrm>
                <a:off x="432" y="1056"/>
                <a:ext cx="5040" cy="0"/>
              </a:xfrm>
              <a:prstGeom prst="line">
                <a:avLst/>
              </a:prstGeom>
              <a:noFill/>
              <a:ln w="952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180235" name="Line 6"/>
              <p:cNvSpPr>
                <a:spLocks noChangeShapeType="1"/>
              </p:cNvSpPr>
              <p:nvPr/>
            </p:nvSpPr>
            <p:spPr bwMode="auto">
              <a:xfrm>
                <a:off x="336" y="2064"/>
                <a:ext cx="5040" cy="0"/>
              </a:xfrm>
              <a:prstGeom prst="line">
                <a:avLst/>
              </a:prstGeom>
              <a:noFill/>
              <a:ln w="952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180236" name="Rectangle 7"/>
              <p:cNvSpPr>
                <a:spLocks noChangeArrowheads="1"/>
              </p:cNvSpPr>
              <p:nvPr/>
            </p:nvSpPr>
            <p:spPr bwMode="auto">
              <a:xfrm>
                <a:off x="4848" y="1152"/>
                <a:ext cx="720"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it-IT" altLang="it-IT" sz="2800">
                    <a:solidFill>
                      <a:srgbClr val="FF0000"/>
                    </a:solidFill>
                  </a:rPr>
                  <a:t>100</a:t>
                </a:r>
              </a:p>
              <a:p>
                <a:pPr algn="ctr"/>
                <a:endParaRPr lang="it-IT" altLang="it-IT" sz="2800">
                  <a:solidFill>
                    <a:srgbClr val="FF0000"/>
                  </a:solidFill>
                </a:endParaRPr>
              </a:p>
              <a:p>
                <a:pPr algn="ctr"/>
                <a:r>
                  <a:rPr lang="it-IT" altLang="it-IT" sz="2800">
                    <a:solidFill>
                      <a:srgbClr val="3333CC"/>
                    </a:solidFill>
                  </a:rPr>
                  <a:t>100</a:t>
                </a:r>
              </a:p>
            </p:txBody>
          </p:sp>
          <p:sp>
            <p:nvSpPr>
              <p:cNvPr id="180237" name="Line 8"/>
              <p:cNvSpPr>
                <a:spLocks noChangeShapeType="1"/>
              </p:cNvSpPr>
              <p:nvPr/>
            </p:nvSpPr>
            <p:spPr bwMode="auto">
              <a:xfrm>
                <a:off x="4848" y="1056"/>
                <a:ext cx="0" cy="1008"/>
              </a:xfrm>
              <a:prstGeom prst="line">
                <a:avLst/>
              </a:prstGeom>
              <a:noFill/>
              <a:ln w="952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80229" name="Group 9"/>
            <p:cNvGrpSpPr>
              <a:grpSpLocks/>
            </p:cNvGrpSpPr>
            <p:nvPr/>
          </p:nvGrpSpPr>
          <p:grpSpPr bwMode="auto">
            <a:xfrm>
              <a:off x="192" y="2352"/>
              <a:ext cx="5240" cy="754"/>
              <a:chOff x="0" y="3456"/>
              <a:chExt cx="5240" cy="754"/>
            </a:xfrm>
          </p:grpSpPr>
          <p:sp>
            <p:nvSpPr>
              <p:cNvPr id="180230" name="Rectangle 10"/>
              <p:cNvSpPr>
                <a:spLocks noChangeArrowheads="1"/>
              </p:cNvSpPr>
              <p:nvPr/>
            </p:nvSpPr>
            <p:spPr bwMode="auto">
              <a:xfrm>
                <a:off x="3404" y="3686"/>
                <a:ext cx="183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a:solidFill>
                      <a:srgbClr val="003300"/>
                    </a:solidFill>
                  </a:rPr>
                  <a:t>=     </a:t>
                </a:r>
                <a:r>
                  <a:rPr lang="it-IT" altLang="it-IT"/>
                  <a:t>49 / 7.3   =   </a:t>
                </a:r>
                <a:r>
                  <a:rPr lang="it-IT" altLang="it-IT">
                    <a:solidFill>
                      <a:srgbClr val="990000"/>
                    </a:solidFill>
                  </a:rPr>
                  <a:t>6.7</a:t>
                </a:r>
              </a:p>
            </p:txBody>
          </p:sp>
          <p:sp>
            <p:nvSpPr>
              <p:cNvPr id="180231" name="Rectangle 11"/>
              <p:cNvSpPr>
                <a:spLocks noChangeArrowheads="1"/>
              </p:cNvSpPr>
              <p:nvPr/>
            </p:nvSpPr>
            <p:spPr bwMode="auto">
              <a:xfrm>
                <a:off x="0" y="3456"/>
                <a:ext cx="3312" cy="7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a:t>		  </a:t>
                </a:r>
                <a:r>
                  <a:rPr lang="it-IT" altLang="it-IT">
                    <a:solidFill>
                      <a:srgbClr val="FF0000"/>
                    </a:solidFill>
                  </a:rPr>
                  <a:t>a / b</a:t>
                </a:r>
              </a:p>
              <a:p>
                <a:r>
                  <a:rPr lang="it-IT" altLang="it-IT"/>
                  <a:t>Odds Ratio = ---------</a:t>
                </a:r>
              </a:p>
              <a:p>
                <a:r>
                  <a:rPr lang="it-IT" altLang="it-IT"/>
                  <a:t>		  </a:t>
                </a:r>
                <a:r>
                  <a:rPr lang="it-IT" altLang="it-IT">
                    <a:solidFill>
                      <a:schemeClr val="accent2"/>
                    </a:solidFill>
                  </a:rPr>
                  <a:t>c / d</a:t>
                </a:r>
              </a:p>
            </p:txBody>
          </p:sp>
          <p:sp>
            <p:nvSpPr>
              <p:cNvPr id="180232" name="Rectangle 12"/>
              <p:cNvSpPr>
                <a:spLocks noChangeArrowheads="1"/>
              </p:cNvSpPr>
              <p:nvPr/>
            </p:nvSpPr>
            <p:spPr bwMode="auto">
              <a:xfrm>
                <a:off x="1632" y="3456"/>
                <a:ext cx="1495"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a:t>	 </a:t>
                </a:r>
                <a:r>
                  <a:rPr lang="it-IT" altLang="it-IT">
                    <a:solidFill>
                      <a:srgbClr val="FF0000"/>
                    </a:solidFill>
                  </a:rPr>
                  <a:t>98 / 2</a:t>
                </a:r>
              </a:p>
              <a:p>
                <a:r>
                  <a:rPr lang="it-IT" altLang="it-IT"/>
                  <a:t>      = --------------</a:t>
                </a:r>
              </a:p>
              <a:p>
                <a:r>
                  <a:rPr lang="it-IT" altLang="it-IT"/>
                  <a:t>	</a:t>
                </a:r>
                <a:r>
                  <a:rPr lang="it-IT" altLang="it-IT">
                    <a:solidFill>
                      <a:schemeClr val="accent2"/>
                    </a:solidFill>
                  </a:rPr>
                  <a:t>88 / 12</a:t>
                </a:r>
              </a:p>
            </p:txBody>
          </p:sp>
        </p:grpSp>
      </p:gr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2274" name="Group 15"/>
          <p:cNvGrpSpPr>
            <a:grpSpLocks/>
          </p:cNvGrpSpPr>
          <p:nvPr/>
        </p:nvGrpSpPr>
        <p:grpSpPr bwMode="auto">
          <a:xfrm>
            <a:off x="323850" y="1773238"/>
            <a:ext cx="8534400" cy="4187825"/>
            <a:chOff x="192" y="468"/>
            <a:chExt cx="5376" cy="2638"/>
          </a:xfrm>
        </p:grpSpPr>
        <p:grpSp>
          <p:nvGrpSpPr>
            <p:cNvPr id="182276" name="Group 3"/>
            <p:cNvGrpSpPr>
              <a:grpSpLocks/>
            </p:cNvGrpSpPr>
            <p:nvPr/>
          </p:nvGrpSpPr>
          <p:grpSpPr bwMode="auto">
            <a:xfrm>
              <a:off x="336" y="468"/>
              <a:ext cx="5232" cy="2157"/>
              <a:chOff x="336" y="362"/>
              <a:chExt cx="5232" cy="2157"/>
            </a:xfrm>
          </p:grpSpPr>
          <p:sp>
            <p:nvSpPr>
              <p:cNvPr id="182281" name="Text Box 4"/>
              <p:cNvSpPr txBox="1">
                <a:spLocks noChangeArrowheads="1"/>
              </p:cNvSpPr>
              <p:nvPr/>
            </p:nvSpPr>
            <p:spPr bwMode="auto">
              <a:xfrm>
                <a:off x="384" y="362"/>
                <a:ext cx="4704" cy="215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z="2800">
                    <a:solidFill>
                      <a:srgbClr val="FF9933"/>
                    </a:solidFill>
                  </a:rPr>
                  <a:t>				</a:t>
                </a:r>
                <a:r>
                  <a:rPr lang="it-IT" altLang="it-IT" sz="2800"/>
                  <a:t>Esposizione (Fumo)</a:t>
                </a:r>
              </a:p>
              <a:p>
                <a:pPr>
                  <a:lnSpc>
                    <a:spcPct val="140000"/>
                  </a:lnSpc>
                </a:pPr>
                <a:r>
                  <a:rPr lang="it-IT" altLang="it-IT" sz="2800">
                    <a:solidFill>
                      <a:srgbClr val="FF9933"/>
                    </a:solidFill>
                  </a:rPr>
                  <a:t>				</a:t>
                </a:r>
                <a:r>
                  <a:rPr lang="it-IT" altLang="it-IT" sz="2800">
                    <a:solidFill>
                      <a:srgbClr val="FFFFCC"/>
                    </a:solidFill>
                  </a:rPr>
                  <a:t>         </a:t>
                </a:r>
                <a:r>
                  <a:rPr lang="it-IT" altLang="it-IT" sz="2800" u="sng"/>
                  <a:t>SI</a:t>
                </a:r>
                <a:r>
                  <a:rPr lang="it-IT" altLang="it-IT" sz="2800">
                    <a:solidFill>
                      <a:srgbClr val="FF0000"/>
                    </a:solidFill>
                  </a:rPr>
                  <a:t>	</a:t>
                </a:r>
                <a:r>
                  <a:rPr lang="it-IT" altLang="it-IT" sz="2800">
                    <a:solidFill>
                      <a:srgbClr val="FFFFCC"/>
                    </a:solidFill>
                  </a:rPr>
                  <a:t>      </a:t>
                </a:r>
                <a:r>
                  <a:rPr lang="it-IT" altLang="it-IT" sz="2800" u="sng"/>
                  <a:t>NO</a:t>
                </a:r>
              </a:p>
              <a:p>
                <a:pPr>
                  <a:lnSpc>
                    <a:spcPct val="40000"/>
                  </a:lnSpc>
                </a:pPr>
                <a:endParaRPr lang="it-IT" altLang="it-IT" sz="2800" u="sng"/>
              </a:p>
              <a:p>
                <a:r>
                  <a:rPr lang="it-IT" altLang="it-IT" sz="2800">
                    <a:solidFill>
                      <a:srgbClr val="FF0000"/>
                    </a:solidFill>
                  </a:rPr>
                  <a:t>Casi</a:t>
                </a:r>
                <a:r>
                  <a:rPr lang="it-IT" altLang="it-IT" sz="2800"/>
                  <a:t>	       (Ca polm </a:t>
                </a:r>
                <a:r>
                  <a:rPr lang="it-IT" altLang="it-IT" sz="2800">
                    <a:solidFill>
                      <a:srgbClr val="FF0000"/>
                    </a:solidFill>
                  </a:rPr>
                  <a:t>SI</a:t>
                </a:r>
                <a:r>
                  <a:rPr lang="it-IT" altLang="it-IT" sz="2800"/>
                  <a:t>)</a:t>
                </a:r>
                <a:r>
                  <a:rPr lang="it-IT" altLang="it-IT" sz="2800">
                    <a:solidFill>
                      <a:schemeClr val="hlink"/>
                    </a:solidFill>
                  </a:rPr>
                  <a:t>		</a:t>
                </a:r>
                <a:r>
                  <a:rPr lang="it-IT" altLang="it-IT" sz="2800"/>
                  <a:t>98	        2</a:t>
                </a:r>
              </a:p>
              <a:p>
                <a:r>
                  <a:rPr lang="it-IT" altLang="it-IT" sz="2800"/>
                  <a:t>      </a:t>
                </a:r>
                <a:endParaRPr lang="it-IT" altLang="it-IT" sz="2800">
                  <a:solidFill>
                    <a:srgbClr val="FF0000"/>
                  </a:solidFill>
                </a:endParaRPr>
              </a:p>
              <a:p>
                <a:r>
                  <a:rPr lang="it-IT" altLang="it-IT" sz="2800">
                    <a:solidFill>
                      <a:srgbClr val="3333CC"/>
                    </a:solidFill>
                  </a:rPr>
                  <a:t>Controlli</a:t>
                </a:r>
                <a:r>
                  <a:rPr lang="it-IT" altLang="it-IT" sz="2800"/>
                  <a:t>   (</a:t>
                </a:r>
                <a:r>
                  <a:rPr lang="it-IT" altLang="it-IT" sz="2800">
                    <a:solidFill>
                      <a:schemeClr val="accent2"/>
                    </a:solidFill>
                  </a:rPr>
                  <a:t>ospedalieri</a:t>
                </a:r>
                <a:r>
                  <a:rPr lang="it-IT" altLang="it-IT" sz="2800"/>
                  <a:t>)         93	        7	</a:t>
                </a:r>
              </a:p>
              <a:p>
                <a:r>
                  <a:rPr lang="it-IT" altLang="it-IT" sz="2800"/>
                  <a:t>			       	        	</a:t>
                </a:r>
              </a:p>
            </p:txBody>
          </p:sp>
          <p:sp>
            <p:nvSpPr>
              <p:cNvPr id="182282" name="Line 5"/>
              <p:cNvSpPr>
                <a:spLocks noChangeShapeType="1"/>
              </p:cNvSpPr>
              <p:nvPr/>
            </p:nvSpPr>
            <p:spPr bwMode="auto">
              <a:xfrm>
                <a:off x="432" y="1056"/>
                <a:ext cx="5040" cy="0"/>
              </a:xfrm>
              <a:prstGeom prst="line">
                <a:avLst/>
              </a:prstGeom>
              <a:noFill/>
              <a:ln w="952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182283" name="Line 6"/>
              <p:cNvSpPr>
                <a:spLocks noChangeShapeType="1"/>
              </p:cNvSpPr>
              <p:nvPr/>
            </p:nvSpPr>
            <p:spPr bwMode="auto">
              <a:xfrm>
                <a:off x="336" y="2064"/>
                <a:ext cx="5040" cy="0"/>
              </a:xfrm>
              <a:prstGeom prst="line">
                <a:avLst/>
              </a:prstGeom>
              <a:noFill/>
              <a:ln w="952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182284" name="Rectangle 7"/>
              <p:cNvSpPr>
                <a:spLocks noChangeArrowheads="1"/>
              </p:cNvSpPr>
              <p:nvPr/>
            </p:nvSpPr>
            <p:spPr bwMode="auto">
              <a:xfrm>
                <a:off x="4848" y="1152"/>
                <a:ext cx="720"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it-IT" altLang="it-IT" sz="2800">
                    <a:solidFill>
                      <a:srgbClr val="FF0000"/>
                    </a:solidFill>
                  </a:rPr>
                  <a:t>100</a:t>
                </a:r>
              </a:p>
              <a:p>
                <a:pPr algn="ctr"/>
                <a:endParaRPr lang="it-IT" altLang="it-IT" sz="2800">
                  <a:solidFill>
                    <a:srgbClr val="FF0000"/>
                  </a:solidFill>
                </a:endParaRPr>
              </a:p>
              <a:p>
                <a:pPr algn="ctr"/>
                <a:r>
                  <a:rPr lang="it-IT" altLang="it-IT" sz="2800">
                    <a:solidFill>
                      <a:srgbClr val="3333CC"/>
                    </a:solidFill>
                  </a:rPr>
                  <a:t>100</a:t>
                </a:r>
              </a:p>
            </p:txBody>
          </p:sp>
          <p:sp>
            <p:nvSpPr>
              <p:cNvPr id="182285" name="Line 8"/>
              <p:cNvSpPr>
                <a:spLocks noChangeShapeType="1"/>
              </p:cNvSpPr>
              <p:nvPr/>
            </p:nvSpPr>
            <p:spPr bwMode="auto">
              <a:xfrm>
                <a:off x="4848" y="1056"/>
                <a:ext cx="0" cy="1008"/>
              </a:xfrm>
              <a:prstGeom prst="line">
                <a:avLst/>
              </a:prstGeom>
              <a:noFill/>
              <a:ln w="952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82277" name="Group 9"/>
            <p:cNvGrpSpPr>
              <a:grpSpLocks/>
            </p:cNvGrpSpPr>
            <p:nvPr/>
          </p:nvGrpSpPr>
          <p:grpSpPr bwMode="auto">
            <a:xfrm>
              <a:off x="192" y="2352"/>
              <a:ext cx="5347" cy="754"/>
              <a:chOff x="0" y="3456"/>
              <a:chExt cx="5347" cy="754"/>
            </a:xfrm>
          </p:grpSpPr>
          <p:sp>
            <p:nvSpPr>
              <p:cNvPr id="182278" name="Rectangle 10"/>
              <p:cNvSpPr>
                <a:spLocks noChangeArrowheads="1"/>
              </p:cNvSpPr>
              <p:nvPr/>
            </p:nvSpPr>
            <p:spPr bwMode="auto">
              <a:xfrm>
                <a:off x="3404" y="3686"/>
                <a:ext cx="1943"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a:solidFill>
                      <a:srgbClr val="003300"/>
                    </a:solidFill>
                  </a:rPr>
                  <a:t>=     </a:t>
                </a:r>
                <a:r>
                  <a:rPr lang="it-IT" altLang="it-IT"/>
                  <a:t>49 / 13.3   =   </a:t>
                </a:r>
                <a:r>
                  <a:rPr lang="it-IT" altLang="it-IT">
                    <a:solidFill>
                      <a:srgbClr val="990000"/>
                    </a:solidFill>
                  </a:rPr>
                  <a:t>3.7</a:t>
                </a:r>
              </a:p>
            </p:txBody>
          </p:sp>
          <p:sp>
            <p:nvSpPr>
              <p:cNvPr id="182279" name="Rectangle 11"/>
              <p:cNvSpPr>
                <a:spLocks noChangeArrowheads="1"/>
              </p:cNvSpPr>
              <p:nvPr/>
            </p:nvSpPr>
            <p:spPr bwMode="auto">
              <a:xfrm>
                <a:off x="0" y="3456"/>
                <a:ext cx="3312" cy="7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a:t>		  </a:t>
                </a:r>
                <a:r>
                  <a:rPr lang="it-IT" altLang="it-IT">
                    <a:solidFill>
                      <a:srgbClr val="FF0000"/>
                    </a:solidFill>
                  </a:rPr>
                  <a:t>a / b</a:t>
                </a:r>
              </a:p>
              <a:p>
                <a:r>
                  <a:rPr lang="it-IT" altLang="it-IT"/>
                  <a:t>Odds Ratio = ---------</a:t>
                </a:r>
              </a:p>
              <a:p>
                <a:r>
                  <a:rPr lang="it-IT" altLang="it-IT"/>
                  <a:t>		  </a:t>
                </a:r>
                <a:r>
                  <a:rPr lang="it-IT" altLang="it-IT">
                    <a:solidFill>
                      <a:schemeClr val="accent2"/>
                    </a:solidFill>
                  </a:rPr>
                  <a:t>c / d</a:t>
                </a:r>
              </a:p>
            </p:txBody>
          </p:sp>
          <p:sp>
            <p:nvSpPr>
              <p:cNvPr id="182280" name="Rectangle 12"/>
              <p:cNvSpPr>
                <a:spLocks noChangeArrowheads="1"/>
              </p:cNvSpPr>
              <p:nvPr/>
            </p:nvSpPr>
            <p:spPr bwMode="auto">
              <a:xfrm>
                <a:off x="1632" y="3456"/>
                <a:ext cx="1495"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a:t>	 </a:t>
                </a:r>
                <a:r>
                  <a:rPr lang="it-IT" altLang="it-IT">
                    <a:solidFill>
                      <a:srgbClr val="FF0000"/>
                    </a:solidFill>
                  </a:rPr>
                  <a:t>98 / 2</a:t>
                </a:r>
              </a:p>
              <a:p>
                <a:r>
                  <a:rPr lang="it-IT" altLang="it-IT"/>
                  <a:t>      = --------------</a:t>
                </a:r>
              </a:p>
              <a:p>
                <a:r>
                  <a:rPr lang="it-IT" altLang="it-IT"/>
                  <a:t>	</a:t>
                </a:r>
                <a:r>
                  <a:rPr lang="it-IT" altLang="it-IT">
                    <a:solidFill>
                      <a:schemeClr val="accent2"/>
                    </a:solidFill>
                  </a:rPr>
                  <a:t>93 / 7</a:t>
                </a:r>
              </a:p>
            </p:txBody>
          </p:sp>
        </p:grpSp>
      </p:grpSp>
      <p:sp>
        <p:nvSpPr>
          <p:cNvPr id="182275" name="Rectangle 14"/>
          <p:cNvSpPr>
            <a:spLocks noGrp="1" noChangeArrowheads="1"/>
          </p:cNvSpPr>
          <p:nvPr>
            <p:ph type="title"/>
          </p:nvPr>
        </p:nvSpPr>
        <p:spPr>
          <a:xfrm>
            <a:off x="609600" y="333375"/>
            <a:ext cx="8534400" cy="762000"/>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it-IT" altLang="it-IT" sz="3200" b="1" u="sng">
                <a:solidFill>
                  <a:srgbClr val="008000"/>
                </a:solidFill>
              </a:rPr>
              <a:t>Esempio fittizio </a:t>
            </a:r>
            <a:br>
              <a:rPr lang="it-IT" altLang="it-IT" sz="3200" b="1" u="sng">
                <a:solidFill>
                  <a:srgbClr val="008000"/>
                </a:solidFill>
              </a:rPr>
            </a:br>
            <a:r>
              <a:rPr lang="it-IT" altLang="it-IT" sz="3200" b="1" u="sng">
                <a:solidFill>
                  <a:srgbClr val="008000"/>
                </a:solidFill>
              </a:rPr>
              <a:t>(fumo e Ca polmonare)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163" y="914400"/>
            <a:ext cx="2395537" cy="2819400"/>
          </a:xfrm>
        </p:spPr>
      </p:pic>
      <p:sp>
        <p:nvSpPr>
          <p:cNvPr id="51203" name="Rectangle 2"/>
          <p:cNvSpPr>
            <a:spLocks noGrp="1" noChangeArrowheads="1"/>
          </p:cNvSpPr>
          <p:nvPr>
            <p:ph type="title"/>
          </p:nvPr>
        </p:nvSpPr>
        <p:spPr>
          <a:xfrm>
            <a:off x="30163" y="15875"/>
            <a:ext cx="8305800" cy="1143000"/>
          </a:xfrm>
        </p:spPr>
        <p:txBody>
          <a:bodyPr/>
          <a:lstStyle/>
          <a:p>
            <a:pPr algn="l"/>
            <a:r>
              <a:rPr lang="it-IT" altLang="it-IT" sz="2800" b="1">
                <a:solidFill>
                  <a:srgbClr val="C00000"/>
                </a:solidFill>
              </a:rPr>
              <a:t>L’esperimento di James Lind</a:t>
            </a:r>
            <a:endParaRPr lang="en-US" altLang="it-IT" sz="2800" b="1">
              <a:solidFill>
                <a:srgbClr val="C00000"/>
              </a:solidFill>
            </a:endParaRPr>
          </a:p>
        </p:txBody>
      </p:sp>
      <p:sp>
        <p:nvSpPr>
          <p:cNvPr id="51204" name="Rettangolo 5"/>
          <p:cNvSpPr>
            <a:spLocks noChangeArrowheads="1"/>
          </p:cNvSpPr>
          <p:nvPr/>
        </p:nvSpPr>
        <p:spPr bwMode="auto">
          <a:xfrm>
            <a:off x="2514600" y="1539875"/>
            <a:ext cx="64897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z="2400"/>
              <a:t>James Lind (1716 - 1794) medico scozzese. I progressi che ha fatto nel trattamento e nella prevenzione dello scorbuto e del tifo continuano ad essere implementati oggi. </a:t>
            </a:r>
          </a:p>
        </p:txBody>
      </p:sp>
      <p:sp>
        <p:nvSpPr>
          <p:cNvPr id="51205" name="Rettangolo 7"/>
          <p:cNvSpPr>
            <a:spLocks noChangeArrowheads="1"/>
          </p:cNvSpPr>
          <p:nvPr/>
        </p:nvSpPr>
        <p:spPr bwMode="auto">
          <a:xfrm>
            <a:off x="152400" y="4114800"/>
            <a:ext cx="8851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z="2400"/>
              <a:t>Lind è noto per aver condotto la prima sperimentazione clinica in assoluto dopo aver sviluppato la teoria che gli agrumi curassero lo scorbuto. </a:t>
            </a:r>
          </a:p>
          <a:p>
            <a:endParaRPr lang="it-IT" altLang="it-IT" sz="2400"/>
          </a:p>
          <a:p>
            <a:r>
              <a:rPr lang="it-IT" altLang="it-IT" sz="2400"/>
              <a:t>Il suo lavoro ha fatto avanzare la pratica della medicina preventiva e migliorato la nutrizione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09600" y="304800"/>
            <a:ext cx="8534400" cy="685800"/>
          </a:xfrm>
        </p:spPr>
        <p:txBody>
          <a:bodyPr/>
          <a:lstStyle/>
          <a:p>
            <a:r>
              <a:rPr lang="it-IT" altLang="it-IT" sz="4000" u="sng">
                <a:solidFill>
                  <a:srgbClr val="800000"/>
                </a:solidFill>
                <a:latin typeface="Calibri" panose="020F0502020204030204" pitchFamily="34" charset="0"/>
                <a:cs typeface="Calibri" panose="020F0502020204030204" pitchFamily="34" charset="0"/>
              </a:rPr>
              <a:t>Misura dell’esposizione pregressa</a:t>
            </a:r>
          </a:p>
        </p:txBody>
      </p:sp>
      <p:sp>
        <p:nvSpPr>
          <p:cNvPr id="190467" name="Text Box 3"/>
          <p:cNvSpPr txBox="1">
            <a:spLocks noChangeArrowheads="1"/>
          </p:cNvSpPr>
          <p:nvPr/>
        </p:nvSpPr>
        <p:spPr bwMode="auto">
          <a:xfrm>
            <a:off x="212725" y="17430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it-IT" altLang="it-IT" sz="2800">
              <a:solidFill>
                <a:srgbClr val="FF9933"/>
              </a:solidFill>
              <a:latin typeface="Calibri" panose="020F0502020204030204" pitchFamily="34" charset="0"/>
              <a:cs typeface="Calibri" panose="020F0502020204030204" pitchFamily="34" charset="0"/>
            </a:endParaRPr>
          </a:p>
        </p:txBody>
      </p:sp>
      <p:sp>
        <p:nvSpPr>
          <p:cNvPr id="190468" name="Text Box 4"/>
          <p:cNvSpPr txBox="1">
            <a:spLocks noChangeArrowheads="1"/>
          </p:cNvSpPr>
          <p:nvPr/>
        </p:nvSpPr>
        <p:spPr bwMode="auto">
          <a:xfrm>
            <a:off x="457200" y="1341438"/>
            <a:ext cx="8686800"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a:latin typeface="Calibri" panose="020F0502020204030204" pitchFamily="34" charset="0"/>
                <a:cs typeface="Calibri" panose="020F0502020204030204" pitchFamily="34" charset="0"/>
              </a:rPr>
              <a:t>Come può essere raccolta:  </a:t>
            </a:r>
          </a:p>
          <a:p>
            <a:pPr>
              <a:spcBef>
                <a:spcPct val="0"/>
              </a:spcBef>
              <a:buFontTx/>
              <a:buChar char="-"/>
            </a:pPr>
            <a:r>
              <a:rPr lang="it-IT" altLang="it-IT" sz="2800">
                <a:latin typeface="Calibri" panose="020F0502020204030204" pitchFamily="34" charset="0"/>
                <a:cs typeface="Calibri" panose="020F0502020204030204" pitchFamily="34" charset="0"/>
              </a:rPr>
              <a:t> intervista (personale, telefonica, postale)</a:t>
            </a:r>
          </a:p>
          <a:p>
            <a:pPr>
              <a:lnSpc>
                <a:spcPct val="120000"/>
              </a:lnSpc>
              <a:spcBef>
                <a:spcPct val="0"/>
              </a:spcBef>
              <a:buFontTx/>
              <a:buChar char="-"/>
            </a:pPr>
            <a:r>
              <a:rPr lang="it-IT" altLang="it-IT" sz="2800">
                <a:latin typeface="Calibri" panose="020F0502020204030204" pitchFamily="34" charset="0"/>
                <a:cs typeface="Calibri" panose="020F0502020204030204" pitchFamily="34" charset="0"/>
              </a:rPr>
              <a:t> da archivi di dati pre-esistenti (sanitari,occupazionali…)</a:t>
            </a:r>
          </a:p>
          <a:p>
            <a:pPr>
              <a:lnSpc>
                <a:spcPct val="120000"/>
              </a:lnSpc>
              <a:spcBef>
                <a:spcPct val="0"/>
              </a:spcBef>
              <a:buFontTx/>
              <a:buChar char="-"/>
            </a:pPr>
            <a:r>
              <a:rPr lang="it-IT" altLang="it-IT" sz="2800">
                <a:latin typeface="Calibri" panose="020F0502020204030204" pitchFamily="34" charset="0"/>
                <a:cs typeface="Calibri" panose="020F0502020204030204" pitchFamily="34" charset="0"/>
              </a:rPr>
              <a:t> con campioni biologici</a:t>
            </a:r>
          </a:p>
          <a:p>
            <a:pPr>
              <a:lnSpc>
                <a:spcPct val="120000"/>
              </a:lnSpc>
              <a:spcBef>
                <a:spcPct val="0"/>
              </a:spcBef>
              <a:buFontTx/>
              <a:buChar char="-"/>
            </a:pPr>
            <a:r>
              <a:rPr lang="it-IT" altLang="it-IT" sz="2800">
                <a:latin typeface="Calibri" panose="020F0502020204030204" pitchFamily="34" charset="0"/>
                <a:cs typeface="Calibri" panose="020F0502020204030204" pitchFamily="34" charset="0"/>
              </a:rPr>
              <a:t> con misurazioni ambientali..</a:t>
            </a:r>
          </a:p>
        </p:txBody>
      </p:sp>
      <p:sp>
        <p:nvSpPr>
          <p:cNvPr id="240645" name="Text Box 5"/>
          <p:cNvSpPr txBox="1">
            <a:spLocks noChangeArrowheads="1"/>
          </p:cNvSpPr>
          <p:nvPr/>
        </p:nvSpPr>
        <p:spPr bwMode="auto">
          <a:xfrm>
            <a:off x="457200" y="4087813"/>
            <a:ext cx="8313738" cy="13843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panose="020B0604020202020204" pitchFamily="34" charset="0"/>
                <a:ea typeface="MS PGothic" panose="020B0600070205080204" pitchFamily="34" charset="-128"/>
              </a:defRPr>
            </a:lvl1pPr>
            <a:lvl2pPr marL="914400" indent="-457200">
              <a:defRPr>
                <a:solidFill>
                  <a:schemeClr val="tx1"/>
                </a:solidFill>
                <a:latin typeface="Arial" panose="020B0604020202020204" pitchFamily="34" charset="0"/>
                <a:ea typeface="MS PGothic" panose="020B0600070205080204" pitchFamily="34" charset="-128"/>
              </a:defRPr>
            </a:lvl2pPr>
            <a:lvl3pPr marL="1371600" indent="-457200">
              <a:defRPr>
                <a:solidFill>
                  <a:schemeClr val="tx1"/>
                </a:solidFill>
                <a:latin typeface="Arial" panose="020B0604020202020204" pitchFamily="34" charset="0"/>
                <a:ea typeface="MS PGothic" panose="020B0600070205080204" pitchFamily="34" charset="-128"/>
              </a:defRPr>
            </a:lvl3pPr>
            <a:lvl4pPr marL="1828800" indent="-457200">
              <a:defRPr>
                <a:solidFill>
                  <a:schemeClr val="tx1"/>
                </a:solidFill>
                <a:latin typeface="Arial" panose="020B0604020202020204" pitchFamily="34" charset="0"/>
                <a:ea typeface="MS PGothic" panose="020B0600070205080204" pitchFamily="34" charset="-128"/>
              </a:defRPr>
            </a:lvl4pPr>
            <a:lvl5pPr marL="2286000" indent="-457200">
              <a:defRPr>
                <a:solidFill>
                  <a:schemeClr val="tx1"/>
                </a:solidFill>
                <a:latin typeface="Arial" panose="020B0604020202020204" pitchFamily="34" charset="0"/>
                <a:ea typeface="MS PGothic" panose="020B0600070205080204" pitchFamily="34" charset="-128"/>
              </a:defRPr>
            </a:lvl5pPr>
            <a:lvl6pPr marL="2743200" indent="-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00400" indent="-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57600" indent="-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14800" indent="-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a:defRPr/>
            </a:pPr>
            <a:r>
              <a:rPr lang="it-IT" altLang="it-IT" sz="2800" dirty="0">
                <a:latin typeface="Calibri" panose="020F0502020204030204" pitchFamily="34" charset="0"/>
                <a:cs typeface="Calibri" panose="020F0502020204030204" pitchFamily="34" charset="0"/>
              </a:rPr>
              <a:t>La raccolta delle informazioni NON deve essere </a:t>
            </a:r>
          </a:p>
          <a:p>
            <a:pPr>
              <a:defRPr/>
            </a:pPr>
            <a:r>
              <a:rPr lang="it-IT" altLang="it-IT" sz="2800" dirty="0">
                <a:latin typeface="Calibri" panose="020F0502020204030204" pitchFamily="34" charset="0"/>
                <a:cs typeface="Calibri" panose="020F0502020204030204" pitchFamily="34" charset="0"/>
              </a:rPr>
              <a:t>influenzata dal fatto di sapere se l’individuo è un caso o </a:t>
            </a:r>
          </a:p>
          <a:p>
            <a:pPr>
              <a:defRPr/>
            </a:pPr>
            <a:r>
              <a:rPr lang="it-IT" altLang="it-IT" sz="2800" dirty="0">
                <a:latin typeface="Calibri" panose="020F0502020204030204" pitchFamily="34" charset="0"/>
                <a:cs typeface="Calibri" panose="020F0502020204030204" pitchFamily="34" charset="0"/>
              </a:rPr>
              <a:t>un controllo</a:t>
            </a:r>
          </a:p>
        </p:txBody>
      </p:sp>
      <p:sp>
        <p:nvSpPr>
          <p:cNvPr id="240646" name="Text Box 6"/>
          <p:cNvSpPr txBox="1">
            <a:spLocks noChangeArrowheads="1"/>
          </p:cNvSpPr>
          <p:nvPr/>
        </p:nvSpPr>
        <p:spPr bwMode="auto">
          <a:xfrm>
            <a:off x="1905000" y="5734050"/>
            <a:ext cx="5027613" cy="52387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800">
                <a:solidFill>
                  <a:srgbClr val="006600"/>
                </a:solidFill>
                <a:latin typeface="Calibri" panose="020F0502020204030204" pitchFamily="34" charset="0"/>
                <a:cs typeface="Calibri" panose="020F0502020204030204" pitchFamily="34" charset="0"/>
              </a:rPr>
              <a:t>Information bias ! (observer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0645"/>
                                        </p:tgtEl>
                                        <p:attrNameLst>
                                          <p:attrName>style.visibility</p:attrName>
                                        </p:attrNameLst>
                                      </p:cBhvr>
                                      <p:to>
                                        <p:strVal val="visible"/>
                                      </p:to>
                                    </p:set>
                                    <p:anim calcmode="lin" valueType="num">
                                      <p:cBhvr additive="base">
                                        <p:cTn id="7" dur="500" fill="hold"/>
                                        <p:tgtEl>
                                          <p:spTgt spid="240645"/>
                                        </p:tgtEl>
                                        <p:attrNameLst>
                                          <p:attrName>ppt_x</p:attrName>
                                        </p:attrNameLst>
                                      </p:cBhvr>
                                      <p:tavLst>
                                        <p:tav tm="0">
                                          <p:val>
                                            <p:strVal val="0-#ppt_w/2"/>
                                          </p:val>
                                        </p:tav>
                                        <p:tav tm="100000">
                                          <p:val>
                                            <p:strVal val="#ppt_x"/>
                                          </p:val>
                                        </p:tav>
                                      </p:tavLst>
                                    </p:anim>
                                    <p:anim calcmode="lin" valueType="num">
                                      <p:cBhvr additive="base">
                                        <p:cTn id="8" dur="500" fill="hold"/>
                                        <p:tgtEl>
                                          <p:spTgt spid="2406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0646"/>
                                        </p:tgtEl>
                                        <p:attrNameLst>
                                          <p:attrName>style.visibility</p:attrName>
                                        </p:attrNameLst>
                                      </p:cBhvr>
                                      <p:to>
                                        <p:strVal val="visible"/>
                                      </p:to>
                                    </p:set>
                                    <p:anim calcmode="lin" valueType="num">
                                      <p:cBhvr additive="base">
                                        <p:cTn id="13" dur="500" fill="hold"/>
                                        <p:tgtEl>
                                          <p:spTgt spid="240646"/>
                                        </p:tgtEl>
                                        <p:attrNameLst>
                                          <p:attrName>ppt_x</p:attrName>
                                        </p:attrNameLst>
                                      </p:cBhvr>
                                      <p:tavLst>
                                        <p:tav tm="0">
                                          <p:val>
                                            <p:strVal val="0-#ppt_w/2"/>
                                          </p:val>
                                        </p:tav>
                                        <p:tav tm="100000">
                                          <p:val>
                                            <p:strVal val="#ppt_x"/>
                                          </p:val>
                                        </p:tav>
                                      </p:tavLst>
                                    </p:anim>
                                    <p:anim calcmode="lin" valueType="num">
                                      <p:cBhvr additive="base">
                                        <p:cTn id="14" dur="500" fill="hold"/>
                                        <p:tgtEl>
                                          <p:spTgt spid="2406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5" grpId="0" animBg="1" autoUpdateAnimBg="0"/>
      <p:bldP spid="240646"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3"/>
          <p:cNvSpPr txBox="1">
            <a:spLocks noChangeArrowheads="1"/>
          </p:cNvSpPr>
          <p:nvPr/>
        </p:nvSpPr>
        <p:spPr bwMode="auto">
          <a:xfrm>
            <a:off x="533400" y="1598613"/>
            <a:ext cx="8229600" cy="44005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dirty="0">
                <a:latin typeface="Calibri" panose="020F0502020204030204" pitchFamily="34" charset="0"/>
                <a:cs typeface="Calibri" panose="020F0502020204030204" pitchFamily="34" charset="0"/>
              </a:rPr>
              <a:t>Il ricordo di una pregressa esposizione può</a:t>
            </a:r>
          </a:p>
          <a:p>
            <a:pPr>
              <a:spcBef>
                <a:spcPct val="0"/>
              </a:spcBef>
              <a:buFontTx/>
              <a:buNone/>
            </a:pPr>
            <a:r>
              <a:rPr lang="it-IT" altLang="it-IT" sz="2800" dirty="0">
                <a:latin typeface="Calibri" panose="020F0502020204030204" pitchFamily="34" charset="0"/>
                <a:cs typeface="Calibri" panose="020F0502020204030204" pitchFamily="34" charset="0"/>
              </a:rPr>
              <a:t>essere molto diverso tra i casi ed i controlli</a:t>
            </a:r>
          </a:p>
          <a:p>
            <a:pPr>
              <a:spcBef>
                <a:spcPct val="0"/>
              </a:spcBef>
              <a:buFontTx/>
              <a:buNone/>
            </a:pPr>
            <a:endParaRPr lang="it-IT" altLang="it-IT" sz="2800" dirty="0">
              <a:latin typeface="Calibri" panose="020F0502020204030204" pitchFamily="34" charset="0"/>
              <a:cs typeface="Calibri" panose="020F0502020204030204" pitchFamily="34" charset="0"/>
            </a:endParaRPr>
          </a:p>
          <a:p>
            <a:pPr>
              <a:spcBef>
                <a:spcPct val="0"/>
              </a:spcBef>
              <a:buFontTx/>
              <a:buNone/>
            </a:pPr>
            <a:endParaRPr lang="it-IT" altLang="it-IT" sz="2800" dirty="0">
              <a:latin typeface="Calibri" panose="020F0502020204030204" pitchFamily="34" charset="0"/>
              <a:cs typeface="Calibri" panose="020F0502020204030204" pitchFamily="34" charset="0"/>
            </a:endParaRPr>
          </a:p>
          <a:p>
            <a:pPr>
              <a:spcBef>
                <a:spcPct val="0"/>
              </a:spcBef>
              <a:buFontTx/>
              <a:buNone/>
            </a:pPr>
            <a:r>
              <a:rPr lang="it-IT" altLang="it-IT" sz="2800" dirty="0">
                <a:latin typeface="Calibri" panose="020F0502020204030204" pitchFamily="34" charset="0"/>
                <a:cs typeface="Calibri" panose="020F0502020204030204" pitchFamily="34" charset="0"/>
              </a:rPr>
              <a:t>- I Casi tendono a (e si sforzano di) ricordare </a:t>
            </a:r>
          </a:p>
          <a:p>
            <a:pPr>
              <a:spcBef>
                <a:spcPct val="0"/>
              </a:spcBef>
              <a:buFontTx/>
              <a:buNone/>
            </a:pPr>
            <a:r>
              <a:rPr lang="it-IT" altLang="it-IT" sz="2800" dirty="0">
                <a:latin typeface="Calibri" panose="020F0502020204030204" pitchFamily="34" charset="0"/>
                <a:cs typeface="Calibri" panose="020F0502020204030204" pitchFamily="34" charset="0"/>
              </a:rPr>
              <a:t> meglio dei Controlli, a volte troppo! </a:t>
            </a:r>
            <a:r>
              <a:rPr lang="it-IT" altLang="it-IT" sz="2800" dirty="0">
                <a:solidFill>
                  <a:srgbClr val="006600"/>
                </a:solidFill>
                <a:latin typeface="Calibri" panose="020F0502020204030204" pitchFamily="34" charset="0"/>
                <a:cs typeface="Calibri" panose="020F0502020204030204" pitchFamily="34" charset="0"/>
              </a:rPr>
              <a:t>(recall </a:t>
            </a:r>
            <a:r>
              <a:rPr lang="it-IT" altLang="it-IT" sz="2800" dirty="0" err="1">
                <a:solidFill>
                  <a:srgbClr val="006600"/>
                </a:solidFill>
                <a:latin typeface="Calibri" panose="020F0502020204030204" pitchFamily="34" charset="0"/>
                <a:cs typeface="Calibri" panose="020F0502020204030204" pitchFamily="34" charset="0"/>
              </a:rPr>
              <a:t>bias</a:t>
            </a:r>
            <a:r>
              <a:rPr lang="it-IT" altLang="it-IT" sz="2800" dirty="0">
                <a:solidFill>
                  <a:srgbClr val="006600"/>
                </a:solidFill>
                <a:latin typeface="Calibri" panose="020F0502020204030204" pitchFamily="34" charset="0"/>
                <a:cs typeface="Calibri" panose="020F0502020204030204" pitchFamily="34" charset="0"/>
              </a:rPr>
              <a:t>)</a:t>
            </a:r>
          </a:p>
          <a:p>
            <a:pPr>
              <a:spcBef>
                <a:spcPct val="0"/>
              </a:spcBef>
              <a:buFontTx/>
              <a:buNone/>
            </a:pPr>
            <a:endParaRPr lang="it-IT" altLang="it-IT" sz="2800" dirty="0">
              <a:solidFill>
                <a:srgbClr val="006600"/>
              </a:solidFill>
              <a:latin typeface="Calibri" panose="020F0502020204030204" pitchFamily="34" charset="0"/>
              <a:cs typeface="Calibri" panose="020F0502020204030204" pitchFamily="34" charset="0"/>
            </a:endParaRPr>
          </a:p>
          <a:p>
            <a:pPr>
              <a:spcBef>
                <a:spcPct val="0"/>
              </a:spcBef>
              <a:buFontTx/>
              <a:buChar char="-"/>
            </a:pPr>
            <a:r>
              <a:rPr lang="it-IT" altLang="it-IT" sz="2800" dirty="0">
                <a:latin typeface="Calibri" panose="020F0502020204030204" pitchFamily="34" charset="0"/>
                <a:cs typeface="Calibri" panose="020F0502020204030204" pitchFamily="34" charset="0"/>
              </a:rPr>
              <a:t> I Controlli potrebbero sminuire o negare</a:t>
            </a:r>
          </a:p>
          <a:p>
            <a:pPr>
              <a:spcBef>
                <a:spcPct val="0"/>
              </a:spcBef>
              <a:buFontTx/>
              <a:buNone/>
            </a:pPr>
            <a:r>
              <a:rPr lang="it-IT" altLang="it-IT" sz="2800" dirty="0">
                <a:latin typeface="Calibri" panose="020F0502020204030204" pitchFamily="34" charset="0"/>
                <a:cs typeface="Calibri" panose="020F0502020204030204" pitchFamily="34" charset="0"/>
              </a:rPr>
              <a:t> una pregressa esposizione (es. numero di partners </a:t>
            </a:r>
          </a:p>
          <a:p>
            <a:pPr>
              <a:spcBef>
                <a:spcPct val="0"/>
              </a:spcBef>
              <a:buFontTx/>
              <a:buNone/>
            </a:pPr>
            <a:r>
              <a:rPr lang="it-IT" altLang="it-IT" sz="2800" dirty="0">
                <a:latin typeface="Calibri" panose="020F0502020204030204" pitchFamily="34" charset="0"/>
                <a:cs typeface="Calibri" panose="020F0502020204030204" pitchFamily="34" charset="0"/>
              </a:rPr>
              <a:t> sessuali) </a:t>
            </a:r>
            <a:r>
              <a:rPr lang="it-IT" altLang="it-IT" sz="2800" dirty="0">
                <a:solidFill>
                  <a:srgbClr val="006600"/>
                </a:solidFill>
                <a:latin typeface="Calibri" panose="020F0502020204030204" pitchFamily="34" charset="0"/>
                <a:cs typeface="Calibri" panose="020F0502020204030204" pitchFamily="34" charset="0"/>
              </a:rPr>
              <a:t>(recall </a:t>
            </a:r>
            <a:r>
              <a:rPr lang="it-IT" altLang="it-IT" sz="2800" dirty="0" err="1">
                <a:solidFill>
                  <a:srgbClr val="006600"/>
                </a:solidFill>
                <a:latin typeface="Calibri" panose="020F0502020204030204" pitchFamily="34" charset="0"/>
                <a:cs typeface="Calibri" panose="020F0502020204030204" pitchFamily="34" charset="0"/>
              </a:rPr>
              <a:t>bias</a:t>
            </a:r>
            <a:r>
              <a:rPr lang="it-IT" altLang="it-IT" sz="2800" dirty="0">
                <a:solidFill>
                  <a:srgbClr val="006600"/>
                </a:solidFill>
                <a:latin typeface="Calibri" panose="020F0502020204030204" pitchFamily="34" charset="0"/>
                <a:cs typeface="Calibri" panose="020F0502020204030204" pitchFamily="34" charset="0"/>
              </a:rPr>
              <a:t>)</a:t>
            </a:r>
            <a:endParaRPr lang="it-IT" altLang="it-IT" sz="2800" dirty="0">
              <a:latin typeface="Calibri" panose="020F0502020204030204" pitchFamily="34" charset="0"/>
              <a:cs typeface="Calibri" panose="020F0502020204030204" pitchFamily="34" charset="0"/>
            </a:endParaRPr>
          </a:p>
        </p:txBody>
      </p:sp>
      <p:sp>
        <p:nvSpPr>
          <p:cNvPr id="192515" name="Text Box 4"/>
          <p:cNvSpPr txBox="1">
            <a:spLocks noChangeArrowheads="1"/>
          </p:cNvSpPr>
          <p:nvPr/>
        </p:nvSpPr>
        <p:spPr bwMode="auto">
          <a:xfrm>
            <a:off x="3079750" y="2665413"/>
            <a:ext cx="2781300" cy="5238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800">
                <a:solidFill>
                  <a:srgbClr val="006600"/>
                </a:solidFill>
                <a:latin typeface="Calibri" panose="020F0502020204030204" pitchFamily="34" charset="0"/>
                <a:cs typeface="Calibri" panose="020F0502020204030204" pitchFamily="34" charset="0"/>
              </a:rPr>
              <a:t>Responder bias !  </a:t>
            </a:r>
          </a:p>
        </p:txBody>
      </p:sp>
      <p:sp>
        <p:nvSpPr>
          <p:cNvPr id="192516" name="Rectangle 6"/>
          <p:cNvSpPr>
            <a:spLocks noGrp="1" noChangeArrowheads="1"/>
          </p:cNvSpPr>
          <p:nvPr>
            <p:ph type="title"/>
          </p:nvPr>
        </p:nvSpPr>
        <p:spPr>
          <a:xfrm>
            <a:off x="611188" y="260350"/>
            <a:ext cx="8281987" cy="1143000"/>
          </a:xfrm>
          <a:noFill/>
        </p:spPr>
        <p:txBody>
          <a:bodyPr/>
          <a:lstStyle/>
          <a:p>
            <a:r>
              <a:rPr lang="it-IT" altLang="it-IT" sz="4000" u="sng">
                <a:solidFill>
                  <a:srgbClr val="800000"/>
                </a:solidFill>
                <a:latin typeface="Calibri" panose="020F0502020204030204" pitchFamily="34" charset="0"/>
                <a:cs typeface="Calibri" panose="020F0502020204030204" pitchFamily="34" charset="0"/>
              </a:rPr>
              <a:t>Misura dell’esposizione pregressa</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5"/>
          <p:cNvSpPr txBox="1">
            <a:spLocks noChangeArrowheads="1"/>
          </p:cNvSpPr>
          <p:nvPr/>
        </p:nvSpPr>
        <p:spPr bwMode="auto">
          <a:xfrm>
            <a:off x="381000" y="914400"/>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CC0000"/>
                </a:solidFill>
                <a:latin typeface="Calibri" panose="020F0502020204030204" pitchFamily="34" charset="0"/>
                <a:sym typeface="Symbol" panose="05050102010706020507" pitchFamily="18" charset="2"/>
              </a:rPr>
              <a:t>VANTAGGI:</a:t>
            </a:r>
          </a:p>
          <a:p>
            <a:pPr eaLnBrk="1" hangingPunct="1">
              <a:spcBef>
                <a:spcPct val="0"/>
              </a:spcBef>
              <a:buFontTx/>
              <a:buNone/>
            </a:pPr>
            <a:r>
              <a:rPr lang="it-IT" altLang="it-IT" sz="2400">
                <a:latin typeface="Calibri" panose="020F0502020204030204" pitchFamily="34" charset="0"/>
              </a:rPr>
              <a:t>- Richiedono l’investimento di minori risorse rispetto agli studi prospettici</a:t>
            </a:r>
          </a:p>
          <a:p>
            <a:pPr eaLnBrk="1" hangingPunct="1">
              <a:spcBef>
                <a:spcPct val="0"/>
              </a:spcBef>
              <a:buFontTx/>
              <a:buNone/>
            </a:pPr>
            <a:r>
              <a:rPr lang="it-IT" altLang="it-IT" sz="2400">
                <a:latin typeface="Calibri" panose="020F0502020204030204" pitchFamily="34" charset="0"/>
              </a:rPr>
              <a:t>- possono essere studiate malattie rare e malattie con un lungo periodo di induzione-latenza</a:t>
            </a:r>
          </a:p>
          <a:p>
            <a:pPr eaLnBrk="1" hangingPunct="1">
              <a:spcBef>
                <a:spcPct val="0"/>
              </a:spcBef>
              <a:buFontTx/>
              <a:buNone/>
            </a:pPr>
            <a:r>
              <a:rPr lang="it-IT" altLang="it-IT" sz="2400">
                <a:latin typeface="Calibri" panose="020F0502020204030204" pitchFamily="34" charset="0"/>
              </a:rPr>
              <a:t>- può essere studiato l’intero spettro delle esposizioni associate ad una malattia</a:t>
            </a:r>
          </a:p>
        </p:txBody>
      </p:sp>
      <p:sp>
        <p:nvSpPr>
          <p:cNvPr id="194563" name="Rectangle 2"/>
          <p:cNvSpPr>
            <a:spLocks noChangeArrowheads="1"/>
          </p:cNvSpPr>
          <p:nvPr/>
        </p:nvSpPr>
        <p:spPr bwMode="auto">
          <a:xfrm>
            <a:off x="304800" y="76200"/>
            <a:ext cx="8534400" cy="762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Studi Caso-Controllo</a:t>
            </a:r>
            <a:endParaRPr lang="en-US" altLang="it-IT" sz="4400" b="1">
              <a:solidFill>
                <a:schemeClr val="bg1"/>
              </a:solidFill>
              <a:latin typeface="Calibri" panose="020F0502020204030204" pitchFamily="34" charset="0"/>
            </a:endParaRPr>
          </a:p>
        </p:txBody>
      </p:sp>
      <p:sp>
        <p:nvSpPr>
          <p:cNvPr id="91139" name="Text Box 7"/>
          <p:cNvSpPr txBox="1">
            <a:spLocks noChangeArrowheads="1"/>
          </p:cNvSpPr>
          <p:nvPr/>
        </p:nvSpPr>
        <p:spPr bwMode="auto">
          <a:xfrm>
            <a:off x="304800" y="382905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b="1" dirty="0">
                <a:solidFill>
                  <a:srgbClr val="CC0000"/>
                </a:solidFill>
                <a:latin typeface="Calibri" panose="020F0502020204030204" pitchFamily="34" charset="0"/>
                <a:sym typeface="Symbol" panose="05050102010706020507" pitchFamily="18" charset="2"/>
              </a:rPr>
              <a:t>SVANTAGGI:</a:t>
            </a:r>
          </a:p>
          <a:p>
            <a:pPr eaLnBrk="1" hangingPunct="1">
              <a:spcBef>
                <a:spcPct val="0"/>
              </a:spcBef>
              <a:buFontTx/>
              <a:buNone/>
            </a:pPr>
            <a:r>
              <a:rPr lang="it-IT" altLang="it-IT" sz="2400" dirty="0">
                <a:latin typeface="Calibri" panose="020F0502020204030204" pitchFamily="34" charset="0"/>
              </a:rPr>
              <a:t>- non si adattano allo studio di esposizioni </a:t>
            </a:r>
            <a:r>
              <a:rPr lang="it-IT" altLang="it-IT" sz="2400" dirty="0">
                <a:latin typeface="Calibri" panose="020F0502020204030204" pitchFamily="34" charset="0"/>
                <a:sym typeface="Symbol" panose="05050102010706020507" pitchFamily="18" charset="2"/>
              </a:rPr>
              <a:t>rare</a:t>
            </a:r>
          </a:p>
          <a:p>
            <a:pPr eaLnBrk="1" hangingPunct="1">
              <a:spcBef>
                <a:spcPct val="0"/>
              </a:spcBef>
              <a:buFontTx/>
              <a:buNone/>
            </a:pPr>
            <a:r>
              <a:rPr lang="it-IT" altLang="it-IT" sz="2400" dirty="0">
                <a:latin typeface="Calibri" panose="020F0502020204030204" pitchFamily="34" charset="0"/>
                <a:sym typeface="Symbol" panose="05050102010706020507" pitchFamily="18" charset="2"/>
              </a:rPr>
              <a:t>- la selezione di un appropriato gruppo di controllo può essere problematica</a:t>
            </a:r>
          </a:p>
          <a:p>
            <a:pPr eaLnBrk="1" hangingPunct="1">
              <a:spcBef>
                <a:spcPct val="0"/>
              </a:spcBef>
              <a:buFontTx/>
              <a:buNone/>
            </a:pPr>
            <a:r>
              <a:rPr lang="it-IT" altLang="it-IT" sz="2400" dirty="0">
                <a:latin typeface="Calibri" panose="020F0502020204030204" pitchFamily="34" charset="0"/>
                <a:sym typeface="Symbol" panose="05050102010706020507" pitchFamily="18" charset="2"/>
              </a:rPr>
              <a:t>- la misura dell’esposizione pregressa è difficile da ottenere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fade">
                                      <p:cBhvr>
                                        <p:cTn id="7" dur="20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304800" y="76200"/>
            <a:ext cx="8534400" cy="14478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4400" b="1">
                <a:solidFill>
                  <a:schemeClr val="bg1"/>
                </a:solidFill>
                <a:latin typeface="Calibri" panose="020F0502020204030204" pitchFamily="34" charset="0"/>
              </a:rPr>
              <a:t>Il protocollo per studi osservazionali</a:t>
            </a:r>
            <a:endParaRPr lang="en-US" altLang="it-IT" sz="4400" b="1">
              <a:solidFill>
                <a:schemeClr val="bg1"/>
              </a:solidFill>
              <a:latin typeface="Calibri" panose="020F0502020204030204" pitchFamily="34" charset="0"/>
            </a:endParaRPr>
          </a:p>
        </p:txBody>
      </p:sp>
      <p:sp>
        <p:nvSpPr>
          <p:cNvPr id="91139" name="Text Box 7"/>
          <p:cNvSpPr txBox="1">
            <a:spLocks noChangeArrowheads="1"/>
          </p:cNvSpPr>
          <p:nvPr/>
        </p:nvSpPr>
        <p:spPr bwMode="auto">
          <a:xfrm>
            <a:off x="419100" y="1524000"/>
            <a:ext cx="83058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it-IT" altLang="it-IT" sz="1050" b="1" dirty="0">
              <a:hlinkClick r:id="rId3"/>
            </a:endParaRPr>
          </a:p>
          <a:p>
            <a:pPr eaLnBrk="1" hangingPunct="1">
              <a:spcBef>
                <a:spcPct val="0"/>
              </a:spcBef>
              <a:buFontTx/>
              <a:buNone/>
              <a:defRPr/>
            </a:pPr>
            <a:r>
              <a:rPr lang="it-IT" altLang="it-IT" sz="1800" b="1" dirty="0">
                <a:hlinkClick r:id="rId3"/>
              </a:rPr>
              <a:t>http://www.strobe-statement.org</a:t>
            </a:r>
            <a:r>
              <a:rPr lang="it-IT" altLang="it-IT" sz="1800" dirty="0">
                <a:hlinkClick r:id="rId3"/>
              </a:rPr>
              <a:t>/</a:t>
            </a:r>
            <a:endParaRPr lang="it-IT" altLang="it-IT" sz="1800" dirty="0"/>
          </a:p>
          <a:p>
            <a:pPr eaLnBrk="1" hangingPunct="1">
              <a:spcBef>
                <a:spcPct val="0"/>
              </a:spcBef>
              <a:buFontTx/>
              <a:buNone/>
              <a:defRPr/>
            </a:pPr>
            <a:endParaRPr lang="it-IT" altLang="it-IT" sz="1800" dirty="0"/>
          </a:p>
          <a:p>
            <a:pPr eaLnBrk="1" hangingPunct="1">
              <a:spcBef>
                <a:spcPct val="0"/>
              </a:spcBef>
              <a:buFontTx/>
              <a:buNone/>
              <a:defRPr/>
            </a:pPr>
            <a:endParaRPr lang="it-IT" altLang="it-IT" sz="1800" dirty="0"/>
          </a:p>
          <a:p>
            <a:pPr eaLnBrk="1" hangingPunct="1">
              <a:spcBef>
                <a:spcPct val="0"/>
              </a:spcBef>
              <a:buFontTx/>
              <a:buNone/>
              <a:defRPr/>
            </a:pPr>
            <a:endParaRPr lang="it-IT" altLang="it-IT" sz="1800" dirty="0"/>
          </a:p>
          <a:p>
            <a:pPr eaLnBrk="1" hangingPunct="1">
              <a:spcBef>
                <a:spcPct val="0"/>
              </a:spcBef>
              <a:buFontTx/>
              <a:buNone/>
              <a:defRPr/>
            </a:pPr>
            <a:endParaRPr lang="it-IT" altLang="it-IT" sz="1800" dirty="0"/>
          </a:p>
          <a:p>
            <a:pPr eaLnBrk="1" hangingPunct="1">
              <a:spcBef>
                <a:spcPct val="0"/>
              </a:spcBef>
              <a:buFontTx/>
              <a:buNone/>
              <a:defRPr/>
            </a:pPr>
            <a:endParaRPr lang="it-IT" altLang="it-IT" sz="1800" dirty="0"/>
          </a:p>
          <a:p>
            <a:pPr eaLnBrk="1" hangingPunct="1">
              <a:spcBef>
                <a:spcPct val="0"/>
              </a:spcBef>
              <a:buFontTx/>
              <a:buNone/>
              <a:defRPr/>
            </a:pPr>
            <a:endParaRPr lang="it-IT" altLang="it-IT" sz="1800" dirty="0"/>
          </a:p>
          <a:p>
            <a:pPr eaLnBrk="1" hangingPunct="1">
              <a:spcBef>
                <a:spcPct val="0"/>
              </a:spcBef>
              <a:buFontTx/>
              <a:buNone/>
              <a:defRPr/>
            </a:pPr>
            <a:endParaRPr lang="it-IT" altLang="it-IT" sz="1800" dirty="0"/>
          </a:p>
          <a:p>
            <a:pPr eaLnBrk="1" hangingPunct="1">
              <a:spcBef>
                <a:spcPct val="0"/>
              </a:spcBef>
              <a:buFontTx/>
              <a:buNone/>
              <a:defRPr/>
            </a:pPr>
            <a:endParaRPr lang="it-IT" altLang="it-IT" sz="1800" dirty="0"/>
          </a:p>
          <a:p>
            <a:pPr eaLnBrk="1" hangingPunct="1">
              <a:spcBef>
                <a:spcPct val="0"/>
              </a:spcBef>
              <a:buFontTx/>
              <a:buNone/>
              <a:defRPr/>
            </a:pPr>
            <a:endParaRPr lang="it-IT" altLang="it-IT" sz="1800" dirty="0"/>
          </a:p>
          <a:p>
            <a:pPr eaLnBrk="1" hangingPunct="1">
              <a:spcBef>
                <a:spcPct val="0"/>
              </a:spcBef>
              <a:buFontTx/>
              <a:buNone/>
              <a:defRPr/>
            </a:pPr>
            <a:r>
              <a:rPr lang="it-IT" altLang="it-IT" sz="1800" b="1" dirty="0" err="1"/>
              <a:t>What</a:t>
            </a:r>
            <a:r>
              <a:rPr lang="it-IT" altLang="it-IT" sz="1800" b="1" dirty="0"/>
              <a:t> </a:t>
            </a:r>
            <a:r>
              <a:rPr lang="it-IT" altLang="it-IT" sz="1800" b="1" dirty="0" err="1"/>
              <a:t>is</a:t>
            </a:r>
            <a:r>
              <a:rPr lang="it-IT" altLang="it-IT" sz="1800" b="1" dirty="0"/>
              <a:t> STROBE? </a:t>
            </a:r>
          </a:p>
          <a:p>
            <a:pPr eaLnBrk="1" hangingPunct="1">
              <a:spcBef>
                <a:spcPct val="0"/>
              </a:spcBef>
              <a:buFontTx/>
              <a:buNone/>
              <a:defRPr/>
            </a:pPr>
            <a:r>
              <a:rPr lang="it-IT" altLang="it-IT" sz="1800" dirty="0"/>
              <a:t>STROBE </a:t>
            </a:r>
            <a:r>
              <a:rPr lang="it-IT" altLang="it-IT" sz="1800" dirty="0" err="1"/>
              <a:t>stands</a:t>
            </a:r>
            <a:r>
              <a:rPr lang="it-IT" altLang="it-IT" sz="1800" dirty="0"/>
              <a:t> for an </a:t>
            </a:r>
            <a:r>
              <a:rPr lang="it-IT" altLang="it-IT" sz="1800" dirty="0" err="1"/>
              <a:t>international</a:t>
            </a:r>
            <a:r>
              <a:rPr lang="it-IT" altLang="it-IT" sz="1800" dirty="0"/>
              <a:t>, collaborative </a:t>
            </a:r>
            <a:r>
              <a:rPr lang="it-IT" altLang="it-IT" sz="1800" dirty="0" err="1"/>
              <a:t>initiative</a:t>
            </a:r>
            <a:r>
              <a:rPr lang="it-IT" altLang="it-IT" sz="1800" dirty="0"/>
              <a:t> of </a:t>
            </a:r>
            <a:r>
              <a:rPr lang="it-IT" altLang="it-IT" sz="1800" dirty="0" err="1"/>
              <a:t>epidemiologists</a:t>
            </a:r>
            <a:r>
              <a:rPr lang="it-IT" altLang="it-IT" sz="1800" dirty="0"/>
              <a:t>, </a:t>
            </a:r>
            <a:r>
              <a:rPr lang="it-IT" altLang="it-IT" sz="1800" dirty="0" err="1"/>
              <a:t>methodologists</a:t>
            </a:r>
            <a:r>
              <a:rPr lang="it-IT" altLang="it-IT" sz="1800" dirty="0"/>
              <a:t>, </a:t>
            </a:r>
            <a:r>
              <a:rPr lang="it-IT" altLang="it-IT" sz="1800" dirty="0" err="1"/>
              <a:t>statisticians</a:t>
            </a:r>
            <a:r>
              <a:rPr lang="it-IT" altLang="it-IT" sz="1800" dirty="0"/>
              <a:t>, </a:t>
            </a:r>
            <a:r>
              <a:rPr lang="it-IT" altLang="it-IT" sz="1800" dirty="0" err="1"/>
              <a:t>researchers</a:t>
            </a:r>
            <a:r>
              <a:rPr lang="it-IT" altLang="it-IT" sz="1800" dirty="0"/>
              <a:t> and journal </a:t>
            </a:r>
            <a:r>
              <a:rPr lang="it-IT" altLang="it-IT" sz="1800" dirty="0" err="1"/>
              <a:t>editors</a:t>
            </a:r>
            <a:r>
              <a:rPr lang="it-IT" altLang="it-IT" sz="1800" dirty="0"/>
              <a:t> </a:t>
            </a:r>
            <a:r>
              <a:rPr lang="it-IT" altLang="it-IT" sz="1800" dirty="0" err="1"/>
              <a:t>involved</a:t>
            </a:r>
            <a:r>
              <a:rPr lang="it-IT" altLang="it-IT" sz="1800" dirty="0"/>
              <a:t> in the </a:t>
            </a:r>
            <a:r>
              <a:rPr lang="it-IT" altLang="it-IT" sz="1800" dirty="0" err="1"/>
              <a:t>conduct</a:t>
            </a:r>
            <a:r>
              <a:rPr lang="it-IT" altLang="it-IT" sz="1800" dirty="0"/>
              <a:t> and </a:t>
            </a:r>
            <a:r>
              <a:rPr lang="it-IT" altLang="it-IT" sz="1800" dirty="0" err="1"/>
              <a:t>dissemination</a:t>
            </a:r>
            <a:r>
              <a:rPr lang="it-IT" altLang="it-IT" sz="1800" dirty="0"/>
              <a:t> of </a:t>
            </a:r>
            <a:r>
              <a:rPr lang="it-IT" altLang="it-IT" sz="1800" dirty="0" err="1"/>
              <a:t>observational</a:t>
            </a:r>
            <a:r>
              <a:rPr lang="it-IT" altLang="it-IT" sz="1800" dirty="0"/>
              <a:t> </a:t>
            </a:r>
            <a:r>
              <a:rPr lang="it-IT" altLang="it-IT" sz="1800" dirty="0" err="1"/>
              <a:t>studies</a:t>
            </a:r>
            <a:r>
              <a:rPr lang="it-IT" altLang="it-IT" sz="1800" dirty="0"/>
              <a:t>, with the common </a:t>
            </a:r>
            <a:r>
              <a:rPr lang="it-IT" altLang="it-IT" sz="1800" dirty="0" err="1"/>
              <a:t>aim</a:t>
            </a:r>
            <a:r>
              <a:rPr lang="it-IT" altLang="it-IT" sz="1800" dirty="0"/>
              <a:t> of </a:t>
            </a:r>
            <a:r>
              <a:rPr lang="it-IT" altLang="it-IT" sz="1800" b="1" dirty="0" err="1"/>
              <a:t>STrengthening</a:t>
            </a:r>
            <a:r>
              <a:rPr lang="it-IT" altLang="it-IT" sz="1800" dirty="0"/>
              <a:t> </a:t>
            </a:r>
            <a:r>
              <a:rPr lang="it-IT" altLang="it-IT" sz="1800" b="1" dirty="0"/>
              <a:t>the Reporting of </a:t>
            </a:r>
            <a:r>
              <a:rPr lang="it-IT" altLang="it-IT" sz="1800" b="1" dirty="0" err="1"/>
              <a:t>OBservational</a:t>
            </a:r>
            <a:r>
              <a:rPr lang="it-IT" altLang="it-IT" sz="1800" b="1" dirty="0"/>
              <a:t> </a:t>
            </a:r>
            <a:r>
              <a:rPr lang="it-IT" altLang="it-IT" sz="1800" b="1" dirty="0" err="1"/>
              <a:t>studies</a:t>
            </a:r>
            <a:r>
              <a:rPr lang="it-IT" altLang="it-IT" sz="1800" b="1" dirty="0"/>
              <a:t> in </a:t>
            </a:r>
            <a:r>
              <a:rPr lang="it-IT" altLang="it-IT" sz="1800" b="1" dirty="0" err="1"/>
              <a:t>Epidemiology</a:t>
            </a:r>
            <a:endParaRPr lang="it-IT" altLang="it-IT" sz="1800" b="1" dirty="0"/>
          </a:p>
          <a:p>
            <a:pPr eaLnBrk="1" hangingPunct="1">
              <a:spcBef>
                <a:spcPct val="0"/>
              </a:spcBef>
              <a:buFontTx/>
              <a:buNone/>
              <a:defRPr/>
            </a:pPr>
            <a:endParaRPr lang="it-IT" altLang="it-IT" sz="1800" b="1" dirty="0">
              <a:sym typeface="Wingdings" panose="05000000000000000000" pitchFamily="2" charset="2"/>
            </a:endParaRPr>
          </a:p>
          <a:p>
            <a:pPr eaLnBrk="1" hangingPunct="1">
              <a:spcBef>
                <a:spcPct val="0"/>
              </a:spcBef>
              <a:buFontTx/>
              <a:buNone/>
              <a:defRPr/>
            </a:pPr>
            <a:endParaRPr lang="it-IT" altLang="it-IT" sz="1800" b="1" dirty="0">
              <a:sym typeface="Wingdings" panose="05000000000000000000" pitchFamily="2" charset="2"/>
            </a:endParaRPr>
          </a:p>
          <a:p>
            <a:pPr algn="ctr" eaLnBrk="1" hangingPunct="1">
              <a:spcBef>
                <a:spcPct val="0"/>
              </a:spcBef>
              <a:buFontTx/>
              <a:buNone/>
              <a:defRPr/>
            </a:pPr>
            <a:r>
              <a:rPr lang="it-IT" altLang="it-IT" sz="1800" b="1" dirty="0">
                <a:sym typeface="Wingdings" panose="05000000000000000000" pitchFamily="2" charset="2"/>
              </a:rPr>
              <a:t> </a:t>
            </a:r>
            <a:r>
              <a:rPr lang="it-IT" altLang="it-IT" sz="1800" b="1" dirty="0"/>
              <a:t>Migliorare la descrizione degli studi osservazionali in epidemiologia</a:t>
            </a:r>
          </a:p>
        </p:txBody>
      </p:sp>
      <p:pic>
        <p:nvPicPr>
          <p:cNvPr id="196612"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563" y="2514600"/>
            <a:ext cx="8023225"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fade">
                                      <p:cBhvr>
                                        <p:cTn id="7" dur="5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it-IT" altLang="it-IT" sz="2800"/>
              <a:t>STROBE Statement: linee guida per descrivere gli studi osservazionali.</a:t>
            </a:r>
            <a:br>
              <a:rPr lang="it-IT" altLang="it-IT" sz="2800"/>
            </a:br>
            <a:endParaRPr lang="it-IT" altLang="it-IT" sz="2800"/>
          </a:p>
        </p:txBody>
      </p:sp>
      <p:sp>
        <p:nvSpPr>
          <p:cNvPr id="198659" name="Rectangle 3"/>
          <p:cNvSpPr>
            <a:spLocks noGrp="1" noChangeArrowheads="1"/>
          </p:cNvSpPr>
          <p:nvPr>
            <p:ph type="body" idx="1"/>
          </p:nvPr>
        </p:nvSpPr>
        <p:spPr>
          <a:xfrm>
            <a:off x="457200" y="1600200"/>
            <a:ext cx="8458200" cy="2286000"/>
          </a:xfrm>
        </p:spPr>
        <p:txBody>
          <a:bodyPr/>
          <a:lstStyle/>
          <a:p>
            <a:pPr marL="0" indent="0">
              <a:buFontTx/>
              <a:buNone/>
            </a:pPr>
            <a:r>
              <a:rPr lang="it-IT" altLang="it-IT" sz="2000"/>
              <a:t>STROBE nasce con lo scopo di sviluppare </a:t>
            </a:r>
            <a:r>
              <a:rPr lang="it-IT" altLang="it-IT" sz="2000">
                <a:solidFill>
                  <a:srgbClr val="800000"/>
                </a:solidFill>
              </a:rPr>
              <a:t>raccomandazioni su ciò che dovrebbe essere incluso in una descrizione accurata e completa di uno studio osservazionale.</a:t>
            </a:r>
          </a:p>
          <a:p>
            <a:pPr marL="0" indent="0">
              <a:buFontTx/>
              <a:buNone/>
            </a:pPr>
            <a:endParaRPr lang="it-IT" altLang="it-IT" sz="2000">
              <a:solidFill>
                <a:srgbClr val="0000FF"/>
              </a:solidFill>
            </a:endParaRPr>
          </a:p>
          <a:p>
            <a:pPr marL="0" indent="0">
              <a:buFontTx/>
              <a:buNone/>
            </a:pPr>
            <a:r>
              <a:rPr lang="it-IT" altLang="it-IT" sz="1800"/>
              <a:t>Checklist di 22 elementi  considerati essenziali per una corretta descrizione degli studi osservazionali</a:t>
            </a:r>
          </a:p>
          <a:p>
            <a:pPr marL="0" indent="0">
              <a:buFontTx/>
              <a:buNone/>
            </a:pPr>
            <a:endParaRPr lang="it-IT" altLang="it-IT" sz="1800"/>
          </a:p>
          <a:p>
            <a:pPr marL="0" indent="0">
              <a:buFontTx/>
              <a:buNone/>
            </a:pPr>
            <a:r>
              <a:rPr lang="it-IT" altLang="it-IT" sz="1800">
                <a:solidFill>
                  <a:srgbClr val="0000FF"/>
                </a:solidFill>
                <a:hlinkClick r:id="rId2"/>
              </a:rPr>
              <a:t>http://strobe-statement.org/index.php?id=available-checklists</a:t>
            </a:r>
            <a:endParaRPr lang="it-IT" altLang="it-IT" sz="1800">
              <a:solidFill>
                <a:srgbClr val="0000FF"/>
              </a:solidFill>
            </a:endParaRPr>
          </a:p>
          <a:p>
            <a:pPr marL="0" indent="0">
              <a:buFontTx/>
              <a:buNone/>
            </a:pPr>
            <a:endParaRPr lang="it-IT" altLang="it-IT" sz="1800">
              <a:solidFill>
                <a:srgbClr val="0000FF"/>
              </a:solidFill>
            </a:endParaRPr>
          </a:p>
          <a:p>
            <a:pPr marL="0" indent="0">
              <a:buFontTx/>
              <a:buNone/>
            </a:pPr>
            <a:endParaRPr lang="it-IT" altLang="it-IT" sz="1800">
              <a:solidFill>
                <a:srgbClr val="0000FF"/>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79388"/>
            <a:ext cx="8234363" cy="64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8" y="755650"/>
            <a:ext cx="8297862" cy="510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327025"/>
            <a:ext cx="8743950" cy="650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39825"/>
            <a:ext cx="87630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olo 1"/>
          <p:cNvSpPr>
            <a:spLocks noGrp="1"/>
          </p:cNvSpPr>
          <p:nvPr>
            <p:ph type="title"/>
          </p:nvPr>
        </p:nvSpPr>
        <p:spPr>
          <a:xfrm>
            <a:off x="382588" y="230188"/>
            <a:ext cx="8229600" cy="1143000"/>
          </a:xfrm>
        </p:spPr>
        <p:txBody>
          <a:bodyPr/>
          <a:lstStyle/>
          <a:p>
            <a:endParaRPr lang="it-IT" altLang="it-IT"/>
          </a:p>
        </p:txBody>
      </p:sp>
      <p:sp>
        <p:nvSpPr>
          <p:cNvPr id="4" name="Rectangle 2"/>
          <p:cNvSpPr txBox="1">
            <a:spLocks noChangeArrowheads="1"/>
          </p:cNvSpPr>
          <p:nvPr/>
        </p:nvSpPr>
        <p:spPr bwMode="auto">
          <a:xfrm>
            <a:off x="611188" y="188913"/>
            <a:ext cx="7772400" cy="1143000"/>
          </a:xfrm>
          <a:prstGeom prst="rect">
            <a:avLst/>
          </a:prstGeom>
          <a:solidFill>
            <a:srgbClr val="EBF3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altLang="it-IT" sz="2800" kern="0" dirty="0" err="1">
                <a:solidFill>
                  <a:srgbClr val="2F5729"/>
                </a:solidFill>
              </a:rPr>
              <a:t>Useful</a:t>
            </a:r>
            <a:r>
              <a:rPr lang="it-IT" altLang="it-IT" sz="2800" kern="0" dirty="0">
                <a:solidFill>
                  <a:srgbClr val="2F5729"/>
                </a:solidFill>
              </a:rPr>
              <a:t> </a:t>
            </a:r>
            <a:r>
              <a:rPr lang="it-IT" altLang="it-IT" sz="2800" kern="0" dirty="0" err="1">
                <a:solidFill>
                  <a:srgbClr val="2F5729"/>
                </a:solidFill>
              </a:rPr>
              <a:t>links</a:t>
            </a:r>
            <a:endParaRPr lang="it-IT" altLang="it-IT" sz="2800" kern="0" dirty="0">
              <a:solidFill>
                <a:srgbClr val="2F5729"/>
              </a:solidFill>
            </a:endParaRPr>
          </a:p>
        </p:txBody>
      </p:sp>
      <p:sp>
        <p:nvSpPr>
          <p:cNvPr id="5" name="Rectangle 3"/>
          <p:cNvSpPr txBox="1">
            <a:spLocks noChangeArrowheads="1"/>
          </p:cNvSpPr>
          <p:nvPr/>
        </p:nvSpPr>
        <p:spPr bwMode="auto">
          <a:xfrm>
            <a:off x="382588" y="1416050"/>
            <a:ext cx="84582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it-IT" sz="1800" dirty="0">
              <a:hlinkClick r:id="rId2"/>
            </a:endParaRPr>
          </a:p>
          <a:p>
            <a:pPr>
              <a:defRPr/>
            </a:pPr>
            <a:r>
              <a:rPr lang="it-IT" sz="1800" dirty="0">
                <a:hlinkClick r:id="rId2"/>
              </a:rPr>
              <a:t>https://youtu.be/zpMvCYCTXXw</a:t>
            </a:r>
            <a:endParaRPr lang="it-IT" sz="1800" dirty="0"/>
          </a:p>
          <a:p>
            <a:pPr>
              <a:defRPr/>
            </a:pPr>
            <a:endParaRPr lang="it-IT" altLang="it-IT" sz="1800" b="1" i="1" kern="0" dirty="0">
              <a:solidFill>
                <a:srgbClr val="2F5729"/>
              </a:solidFill>
            </a:endParaRPr>
          </a:p>
          <a:p>
            <a:pPr>
              <a:defRPr/>
            </a:pPr>
            <a:r>
              <a:rPr lang="it-IT" altLang="it-IT" sz="1800" b="1" i="1" kern="0" dirty="0">
                <a:solidFill>
                  <a:srgbClr val="2F5729"/>
                </a:solidFill>
                <a:hlinkClick r:id="rId3"/>
              </a:rPr>
              <a:t>https://www.ncbi.nlm.nih.gov/pubmed/29563838</a:t>
            </a:r>
            <a:endParaRPr lang="it-IT" altLang="it-IT" sz="1800" b="1" i="1" kern="0" dirty="0">
              <a:solidFill>
                <a:srgbClr val="2F5729"/>
              </a:solidFill>
            </a:endParaRPr>
          </a:p>
          <a:p>
            <a:pPr marL="0" indent="0">
              <a:buFontTx/>
              <a:buNone/>
              <a:defRPr/>
            </a:pPr>
            <a:r>
              <a:rPr lang="it-IT" altLang="it-IT" sz="1800" b="1" i="1" kern="0" dirty="0">
                <a:solidFill>
                  <a:srgbClr val="2F5729"/>
                </a:solidFill>
              </a:rPr>
              <a:t>	(</a:t>
            </a:r>
            <a:r>
              <a:rPr lang="it-IT" altLang="it-IT" sz="1800" b="1" i="1" kern="0" dirty="0" err="1">
                <a:solidFill>
                  <a:srgbClr val="2F5729"/>
                </a:solidFill>
              </a:rPr>
              <a:t>paper</a:t>
            </a:r>
            <a:r>
              <a:rPr lang="it-IT" altLang="it-IT" sz="1800" b="1" i="1" kern="0" dirty="0">
                <a:solidFill>
                  <a:srgbClr val="2F5729"/>
                </a:solidFill>
              </a:rPr>
              <a:t> di </a:t>
            </a:r>
            <a:r>
              <a:rPr lang="it-IT" altLang="it-IT" sz="1800" b="1" i="1" kern="0" dirty="0" err="1">
                <a:solidFill>
                  <a:srgbClr val="2F5729"/>
                </a:solidFill>
              </a:rPr>
              <a:t>Vanderbroucke</a:t>
            </a:r>
            <a:r>
              <a:rPr lang="it-IT" altLang="it-IT" sz="1800" b="1" i="1" kern="0" dirty="0">
                <a:solidFill>
                  <a:srgbClr val="2F5729"/>
                </a:solidFill>
              </a:rPr>
              <a:t> «</a:t>
            </a:r>
            <a:r>
              <a:rPr lang="en-US" altLang="it-IT" sz="1800" b="1" i="1" kern="0" dirty="0">
                <a:solidFill>
                  <a:srgbClr val="2F5729"/>
                </a:solidFill>
              </a:rPr>
              <a:t>From ideas to studies: how to get ideas 	and sharpen them into research questions”</a:t>
            </a:r>
            <a:r>
              <a:rPr lang="it-IT" altLang="it-IT" sz="1800" b="1" i="1" kern="0" dirty="0">
                <a:solidFill>
                  <a:srgbClr val="2F5729"/>
                </a:solidFill>
              </a:rPr>
              <a:t> </a:t>
            </a:r>
            <a:r>
              <a:rPr lang="it-IT" altLang="it-IT" sz="1800" b="1" i="1" kern="0" dirty="0" err="1">
                <a:solidFill>
                  <a:srgbClr val="2F5729"/>
                </a:solidFill>
              </a:rPr>
              <a:t>Clinical</a:t>
            </a:r>
            <a:r>
              <a:rPr lang="it-IT" altLang="it-IT" sz="1800" b="1" i="1" kern="0" dirty="0">
                <a:solidFill>
                  <a:srgbClr val="2F5729"/>
                </a:solidFill>
              </a:rPr>
              <a:t> </a:t>
            </a:r>
            <a:r>
              <a:rPr lang="it-IT" altLang="it-IT" sz="1800" b="1" i="1" kern="0" dirty="0" err="1">
                <a:solidFill>
                  <a:srgbClr val="2F5729"/>
                </a:solidFill>
              </a:rPr>
              <a:t>Epidemiology</a:t>
            </a:r>
            <a:r>
              <a:rPr lang="it-IT" altLang="it-IT" sz="1800" b="1" i="1" kern="0" dirty="0">
                <a:solidFill>
                  <a:srgbClr val="2F5729"/>
                </a:solidFill>
              </a:rPr>
              <a:t> 	2018:10 253–26)</a:t>
            </a:r>
          </a:p>
          <a:p>
            <a:pPr>
              <a:defRPr/>
            </a:pPr>
            <a:endParaRPr lang="it-IT" altLang="it-IT" sz="1800" b="1" i="1" kern="0" dirty="0">
              <a:solidFill>
                <a:srgbClr val="2F5729"/>
              </a:solidFill>
              <a:hlinkClick r:id="rId4"/>
            </a:endParaRPr>
          </a:p>
          <a:p>
            <a:pPr>
              <a:defRPr/>
            </a:pPr>
            <a:r>
              <a:rPr lang="it-IT" altLang="it-IT" sz="1800" b="1" i="1" kern="0" dirty="0">
                <a:solidFill>
                  <a:srgbClr val="2F5729"/>
                </a:solidFill>
                <a:hlinkClick r:id="rId4"/>
              </a:rPr>
              <a:t>https://www.equator-network.org/library/reporting-guidelines-under-development/reporting-guidelines-under-development-for-observational-studies/</a:t>
            </a:r>
            <a:endParaRPr lang="it-IT" altLang="it-IT" sz="1800" b="1" i="1" kern="0" dirty="0">
              <a:solidFill>
                <a:srgbClr val="2F5729"/>
              </a:solidFill>
            </a:endParaRP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0"/>
            <a:ext cx="5476875" cy="745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228600" y="228600"/>
            <a:ext cx="8610600" cy="661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000"/>
              <a:t>« Il 20 maggio 1747, selezionai 12 malati di scorbuto, a bordo della Salisbury durante la navigazione. Feci in modo che i loro casi fossero i più simili possibile. ….Essi giacciono insieme in un posto, divenendo un luogo adatto per i malati della stiva di prua; e hanno una dieta comune….A due pazienti fu ordinato di bere </a:t>
            </a:r>
            <a:r>
              <a:rPr lang="it-IT" altLang="it-IT" sz="2000">
                <a:solidFill>
                  <a:srgbClr val="C00000"/>
                </a:solidFill>
              </a:rPr>
              <a:t>un quarto di sidro al giorno</a:t>
            </a:r>
            <a:r>
              <a:rPr lang="it-IT" altLang="it-IT" sz="2000"/>
              <a:t>. Ad altri due vennero date </a:t>
            </a:r>
            <a:r>
              <a:rPr lang="it-IT" altLang="it-IT" sz="2000">
                <a:solidFill>
                  <a:srgbClr val="C00000"/>
                </a:solidFill>
              </a:rPr>
              <a:t>venticinque gocce di elisir di vetriolo </a:t>
            </a:r>
            <a:r>
              <a:rPr lang="it-IT" altLang="it-IT" sz="2000"/>
              <a:t>tre volte al giorno a stomaco vuoto….Ad altri due furono dati due cucchiai di </a:t>
            </a:r>
            <a:r>
              <a:rPr lang="it-IT" altLang="it-IT" sz="2000">
                <a:solidFill>
                  <a:srgbClr val="C00000"/>
                </a:solidFill>
              </a:rPr>
              <a:t>aceto </a:t>
            </a:r>
            <a:r>
              <a:rPr lang="it-IT" altLang="it-IT" sz="2000"/>
              <a:t>tre volte a giorno, sempre a stomaco vuoto; ….due dei peggiori pazienti, con i tendini delle gambe piuttosto rigidi, un sintomo che nessuno degli altri aveva, furono messi sotto un getto di </a:t>
            </a:r>
            <a:r>
              <a:rPr lang="it-IT" altLang="it-IT" sz="2000">
                <a:solidFill>
                  <a:srgbClr val="C00000"/>
                </a:solidFill>
              </a:rPr>
              <a:t>acqua di mare</a:t>
            </a:r>
            <a:r>
              <a:rPr lang="it-IT" altLang="it-IT" sz="2000"/>
              <a:t>. Di questa essi bevvero mezza pinta ogni giorno, a volte più a volte meno, in base agli effetti che aveva. Altri due ebbero </a:t>
            </a:r>
            <a:r>
              <a:rPr lang="it-IT" altLang="it-IT" sz="2000">
                <a:solidFill>
                  <a:srgbClr val="C00000"/>
                </a:solidFill>
              </a:rPr>
              <a:t>due arance e un limone ogni giorno</a:t>
            </a:r>
            <a:r>
              <a:rPr lang="it-IT" altLang="it-IT" sz="2000"/>
              <a:t>. Essi lo mangiavano con golosità, a volte a stomaco vuoto…. Ai due rimanenti pazienti diedi una grandezza di </a:t>
            </a:r>
            <a:r>
              <a:rPr lang="it-IT" altLang="it-IT" sz="2000">
                <a:solidFill>
                  <a:srgbClr val="C00000"/>
                </a:solidFill>
              </a:rPr>
              <a:t>noce moscata </a:t>
            </a:r>
            <a:r>
              <a:rPr lang="it-IT" altLang="it-IT" sz="2000"/>
              <a:t>tre volte al giorno di un elettuario raccomandato da un medico ospedaliero, preparato con aglio, semi di mostarda, balsamo di rafano del Perù, e gomma di mitra…. »</a:t>
            </a:r>
          </a:p>
          <a:p>
            <a:pPr>
              <a:spcBef>
                <a:spcPct val="0"/>
              </a:spcBef>
              <a:buFontTx/>
              <a:buNone/>
            </a:pPr>
            <a:endParaRPr lang="it-IT" altLang="it-IT" sz="2000"/>
          </a:p>
          <a:p>
            <a:pPr>
              <a:spcBef>
                <a:spcPct val="0"/>
              </a:spcBef>
              <a:buFontTx/>
              <a:buNone/>
            </a:pPr>
            <a:r>
              <a:rPr lang="it-IT" altLang="it-IT" sz="2000"/>
              <a:t>« La conseguenza fu che i più lampanti e ben visibili </a:t>
            </a:r>
            <a:r>
              <a:rPr lang="it-IT" altLang="it-IT" sz="2000">
                <a:solidFill>
                  <a:srgbClr val="C00000"/>
                </a:solidFill>
              </a:rPr>
              <a:t>effetti curativi furono ottenuti dall'uso di arance e limoni;</a:t>
            </a:r>
            <a:r>
              <a:rPr lang="it-IT" altLang="it-IT" sz="2000"/>
              <a:t> uno dei due che li ha assunti nel giro di sei giorni è diventato un uomo pronto per il suo dovere…. »</a:t>
            </a:r>
          </a:p>
          <a:p>
            <a:pPr>
              <a:spcBef>
                <a:spcPct val="0"/>
              </a:spcBef>
              <a:buFontTx/>
              <a:buNone/>
            </a:pPr>
            <a:endParaRPr lang="en-US" altLang="it-IT" sz="20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olo 1"/>
          <p:cNvSpPr>
            <a:spLocks noGrp="1"/>
          </p:cNvSpPr>
          <p:nvPr>
            <p:ph type="title"/>
          </p:nvPr>
        </p:nvSpPr>
        <p:spPr>
          <a:xfrm>
            <a:off x="382588" y="230188"/>
            <a:ext cx="8229600" cy="1143000"/>
          </a:xfrm>
        </p:spPr>
        <p:txBody>
          <a:bodyPr/>
          <a:lstStyle/>
          <a:p>
            <a:endParaRPr lang="it-IT" altLang="it-IT"/>
          </a:p>
        </p:txBody>
      </p:sp>
      <p:sp>
        <p:nvSpPr>
          <p:cNvPr id="4" name="Rectangle 2"/>
          <p:cNvSpPr txBox="1">
            <a:spLocks noChangeArrowheads="1"/>
          </p:cNvSpPr>
          <p:nvPr/>
        </p:nvSpPr>
        <p:spPr bwMode="auto">
          <a:xfrm>
            <a:off x="611188" y="188913"/>
            <a:ext cx="7772400" cy="954087"/>
          </a:xfrm>
          <a:prstGeom prst="rect">
            <a:avLst/>
          </a:prstGeom>
          <a:solidFill>
            <a:srgbClr val="EBF3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altLang="it-IT" sz="2800" kern="0" dirty="0" err="1">
                <a:solidFill>
                  <a:srgbClr val="2F5729"/>
                </a:solidFill>
              </a:rPr>
              <a:t>Useful</a:t>
            </a:r>
            <a:r>
              <a:rPr lang="it-IT" altLang="it-IT" sz="2800" kern="0" dirty="0">
                <a:solidFill>
                  <a:srgbClr val="2F5729"/>
                </a:solidFill>
              </a:rPr>
              <a:t> </a:t>
            </a:r>
            <a:r>
              <a:rPr lang="it-IT" altLang="it-IT" sz="2800" kern="0" dirty="0" err="1">
                <a:solidFill>
                  <a:srgbClr val="2F5729"/>
                </a:solidFill>
              </a:rPr>
              <a:t>links</a:t>
            </a:r>
            <a:endParaRPr lang="it-IT" altLang="it-IT" sz="2800" kern="0" dirty="0">
              <a:solidFill>
                <a:srgbClr val="2F5729"/>
              </a:solidFill>
            </a:endParaRPr>
          </a:p>
        </p:txBody>
      </p:sp>
      <p:sp>
        <p:nvSpPr>
          <p:cNvPr id="5" name="Rectangle 3"/>
          <p:cNvSpPr txBox="1">
            <a:spLocks noChangeArrowheads="1"/>
          </p:cNvSpPr>
          <p:nvPr/>
        </p:nvSpPr>
        <p:spPr bwMode="auto">
          <a:xfrm>
            <a:off x="228600" y="1143000"/>
            <a:ext cx="84582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it-IT" sz="1800" dirty="0">
              <a:hlinkClick r:id="rId2"/>
            </a:endParaRPr>
          </a:p>
          <a:p>
            <a:pPr marL="0" indent="0">
              <a:buFontTx/>
              <a:buNone/>
              <a:defRPr/>
            </a:pPr>
            <a:r>
              <a:rPr lang="it-IT" altLang="it-IT" sz="1800" b="1" kern="0" dirty="0">
                <a:solidFill>
                  <a:srgbClr val="800000"/>
                </a:solidFill>
              </a:rPr>
              <a:t>Master di Epidemiologia Università di Torino</a:t>
            </a:r>
          </a:p>
          <a:p>
            <a:pPr marL="0" indent="0">
              <a:buFontTx/>
              <a:buNone/>
              <a:defRPr/>
            </a:pPr>
            <a:r>
              <a:rPr lang="it-IT" altLang="it-IT" sz="1400" b="1" kern="0" dirty="0">
                <a:solidFill>
                  <a:srgbClr val="800000"/>
                </a:solidFill>
              </a:rPr>
              <a:t>https://</a:t>
            </a:r>
            <a:r>
              <a:rPr lang="it-IT" altLang="it-IT" sz="1400" b="1" kern="0" dirty="0" err="1">
                <a:solidFill>
                  <a:srgbClr val="800000"/>
                </a:solidFill>
              </a:rPr>
              <a:t>www.master-epidemiologia.unito.it</a:t>
            </a:r>
            <a:r>
              <a:rPr lang="it-IT" altLang="it-IT" sz="1400" b="1" kern="0" dirty="0">
                <a:solidFill>
                  <a:srgbClr val="800000"/>
                </a:solidFill>
              </a:rPr>
              <a:t>/do/</a:t>
            </a:r>
            <a:r>
              <a:rPr lang="it-IT" altLang="it-IT" sz="1400" b="1" kern="0" dirty="0" err="1">
                <a:solidFill>
                  <a:srgbClr val="800000"/>
                </a:solidFill>
              </a:rPr>
              <a:t>home.pl</a:t>
            </a:r>
            <a:endParaRPr lang="it-IT" altLang="it-IT" sz="1400" b="1" kern="0" dirty="0">
              <a:solidFill>
                <a:srgbClr val="800000"/>
              </a:solidFill>
            </a:endParaRPr>
          </a:p>
        </p:txBody>
      </p:sp>
      <p:pic>
        <p:nvPicPr>
          <p:cNvPr id="2" name="Immagine 1">
            <a:extLst>
              <a:ext uri="{FF2B5EF4-FFF2-40B4-BE49-F238E27FC236}">
                <a16:creationId xmlns:a16="http://schemas.microsoft.com/office/drawing/2014/main" id="{EF3CF241-6DB3-202B-FC76-44429CE193BA}"/>
              </a:ext>
            </a:extLst>
          </p:cNvPr>
          <p:cNvPicPr>
            <a:picLocks noChangeAspect="1"/>
          </p:cNvPicPr>
          <p:nvPr/>
        </p:nvPicPr>
        <p:blipFill>
          <a:blip r:embed="rId3"/>
          <a:stretch>
            <a:fillRect/>
          </a:stretch>
        </p:blipFill>
        <p:spPr>
          <a:xfrm>
            <a:off x="161077" y="2203840"/>
            <a:ext cx="8754323" cy="4465247"/>
          </a:xfrm>
          <a:prstGeom prst="rect">
            <a:avLst/>
          </a:prstGeom>
        </p:spPr>
      </p:pic>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10042</TotalTime>
  <Words>5575</Words>
  <Application>Microsoft Macintosh PowerPoint</Application>
  <PresentationFormat>Presentazione su schermo (4:3)</PresentationFormat>
  <Paragraphs>727</Paragraphs>
  <Slides>90</Slides>
  <Notes>47</Notes>
  <HiddenSlides>7</HiddenSlides>
  <MMClips>0</MMClips>
  <ScaleCrop>false</ScaleCrop>
  <HeadingPairs>
    <vt:vector size="6" baseType="variant">
      <vt:variant>
        <vt:lpstr>Caratteri utilizzati</vt:lpstr>
      </vt:variant>
      <vt:variant>
        <vt:i4>11</vt:i4>
      </vt:variant>
      <vt:variant>
        <vt:lpstr>Tema</vt:lpstr>
      </vt:variant>
      <vt:variant>
        <vt:i4>4</vt:i4>
      </vt:variant>
      <vt:variant>
        <vt:lpstr>Titoli diapositive</vt:lpstr>
      </vt:variant>
      <vt:variant>
        <vt:i4>90</vt:i4>
      </vt:variant>
    </vt:vector>
  </HeadingPairs>
  <TitlesOfParts>
    <vt:vector size="105" baseType="lpstr">
      <vt:lpstr>BatangChe</vt:lpstr>
      <vt:lpstr>MS PGothic</vt:lpstr>
      <vt:lpstr>MS PGothic</vt:lpstr>
      <vt:lpstr>Arial</vt:lpstr>
      <vt:lpstr>Arial Narrow</vt:lpstr>
      <vt:lpstr>Calibri</vt:lpstr>
      <vt:lpstr>Symbol</vt:lpstr>
      <vt:lpstr>Tahoma</vt:lpstr>
      <vt:lpstr>Times New Roman</vt:lpstr>
      <vt:lpstr>Verdana</vt:lpstr>
      <vt:lpstr>Wingdings</vt:lpstr>
      <vt:lpstr>Struttura predefinita</vt:lpstr>
      <vt:lpstr>Tema di Office</vt:lpstr>
      <vt:lpstr>1_Tema di Office</vt:lpstr>
      <vt:lpstr>2_Tema di Office</vt:lpstr>
      <vt:lpstr>Presentazione standard di PowerPoint</vt:lpstr>
      <vt:lpstr>Epidemiologia</vt:lpstr>
      <vt:lpstr>Presentazione standard di PowerPoint</vt:lpstr>
      <vt:lpstr>I dati osservazionali </vt:lpstr>
      <vt:lpstr>Difficoltà nella valutazione delle esposizioni</vt:lpstr>
      <vt:lpstr>Difficoltà nella valutazione delle malattie</vt:lpstr>
      <vt:lpstr>Un po' di storia</vt:lpstr>
      <vt:lpstr>L’esperimento di James Lind</vt:lpstr>
      <vt:lpstr>Presentazione standard di PowerPoint</vt:lpstr>
      <vt:lpstr>Major Historical Figure:  John Snow (15 March 1813 – 16 June 1858)</vt:lpstr>
      <vt:lpstr>Londra, 1854</vt:lpstr>
      <vt:lpstr>I dati</vt:lpstr>
      <vt:lpstr>Cosa successe…</vt:lpstr>
      <vt:lpstr>Presentazione standard di PowerPoint</vt:lpstr>
      <vt:lpstr>Presentazione standard di PowerPoint</vt:lpstr>
      <vt:lpstr>Presentazione standard di PowerPoint</vt:lpstr>
      <vt:lpstr>Studi osservazionali: strumenti chiave</vt:lpstr>
      <vt:lpstr>Presentazione standard di PowerPoint</vt:lpstr>
      <vt:lpstr>Studi Ecologici </vt:lpstr>
      <vt:lpstr>Presentazione standard di PowerPoint</vt:lpstr>
      <vt:lpstr>Altri esempi di studi ecologici</vt:lpstr>
      <vt:lpstr>Presentazione standard di PowerPoint</vt:lpstr>
      <vt:lpstr>Presentazione standard di PowerPoint</vt:lpstr>
      <vt:lpstr>Presentazione standard di PowerPoint</vt:lpstr>
      <vt:lpstr>Fallacia ecologica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 esempio di studio di prevalenza: lo studio ISAAC</vt:lpstr>
      <vt:lpstr>Prevalenza di sintomi asmatici (ultimi 12 mesi) nei bambini di 13-14 anni</vt:lpstr>
      <vt:lpstr>Obesity Trends* Among U.S. Adults Behavioral Risk Factor Surveillance System, 1985</vt:lpstr>
      <vt:lpstr>Obesity Trends* Among U.S. Adults BRFSS, 1990</vt:lpstr>
      <vt:lpstr>Obesity Trends* Among U.S. Adults BRFSS, 1995</vt:lpstr>
      <vt:lpstr>Obesity Trends* Among U.S. Adults BRFSS, 2000</vt:lpstr>
      <vt:lpstr>Obesity Trends* Among U.S. Adults BRFSS, 2005</vt:lpstr>
      <vt:lpstr>Obesity Trends* Among U.S. Adults BRFSS, 2009</vt:lpstr>
      <vt:lpstr>Obesity Trends* Among U.S. Adults BRFSS, 2020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Studi osservazionali analitici</vt:lpstr>
      <vt:lpstr>Presentazione standard di PowerPoint</vt:lpstr>
      <vt:lpstr>Presentazione standard di PowerPoint</vt:lpstr>
      <vt:lpstr>1. Definizione della coorte: scelta della base dello studio</vt:lpstr>
      <vt:lpstr>Coorti aperte e chiuse</vt:lpstr>
      <vt:lpstr>2. Valutazione dell’esposizione</vt:lpstr>
      <vt:lpstr>Gruppo di confronto interno e esterno</vt:lpstr>
      <vt:lpstr>Presentazione standard di PowerPoint</vt:lpstr>
      <vt:lpstr>Presentazione standard di PowerPoint</vt:lpstr>
      <vt:lpstr>Presentazione standard di PowerPoint</vt:lpstr>
      <vt:lpstr>Presentazione standard di PowerPoint</vt:lpstr>
      <vt:lpstr>Misure di effetto in uno studio di coorte</vt:lpstr>
      <vt:lpstr>Una coorte ipotetica: 10000 soggetti esposti e 10000 non esposti seguiti per 5 anni</vt:lpstr>
      <vt:lpstr>Un esempio di studio di coorte prospettica:  la coorte di medici britannici di Doll e Hill’s</vt:lpstr>
      <vt:lpstr>Alcuni risultati</vt:lpstr>
      <vt:lpstr>Presentazione standard di PowerPoint</vt:lpstr>
      <vt:lpstr>Presentazione standard di PowerPoint</vt:lpstr>
      <vt:lpstr>Presentazione standard di PowerPoint</vt:lpstr>
      <vt:lpstr>Presentazione standard di PowerPoint</vt:lpstr>
      <vt:lpstr>Presentazione standard di PowerPoint</vt:lpstr>
      <vt:lpstr>Da una ipotetica coorte...</vt:lpstr>
      <vt:lpstr>a uno studio caso-controllo...</vt:lpstr>
      <vt:lpstr>… a uno studio caso-controllo</vt:lpstr>
      <vt:lpstr>Misure di effetto in uno studio caso-controllo</vt:lpstr>
      <vt:lpstr>Misure di effetto in uno studio caso-controllo</vt:lpstr>
      <vt:lpstr>Selezione dei controlli</vt:lpstr>
      <vt:lpstr>Controlli di popolazione: vantaggi e limiti</vt:lpstr>
      <vt:lpstr>Controlli ospedalieri</vt:lpstr>
      <vt:lpstr>Selezione dei controlli</vt:lpstr>
      <vt:lpstr>Selezione dei controlli</vt:lpstr>
      <vt:lpstr>Esempio fittizio  (fumo e Ca polmonare)</vt:lpstr>
      <vt:lpstr>Esempio fittizio  (fumo e Ca polmonare)</vt:lpstr>
      <vt:lpstr>Misura dell’esposizione pregressa</vt:lpstr>
      <vt:lpstr>Misura dell’esposizione pregressa</vt:lpstr>
      <vt:lpstr>Presentazione standard di PowerPoint</vt:lpstr>
      <vt:lpstr>Presentazione standard di PowerPoint</vt:lpstr>
      <vt:lpstr>STROBE Statement: linee guida per descrivere gli studi osservazionali.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franco merletti</dc:creator>
  <cp:lastModifiedBy>Enrica Migliore</cp:lastModifiedBy>
  <cp:revision>187</cp:revision>
  <cp:lastPrinted>2021-04-18T15:36:45Z</cp:lastPrinted>
  <dcterms:created xsi:type="dcterms:W3CDTF">1601-01-01T00:00:00Z</dcterms:created>
  <dcterms:modified xsi:type="dcterms:W3CDTF">2024-03-17T11:07:46Z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