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5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32"/>
  </p:normalViewPr>
  <p:slideViewPr>
    <p:cSldViewPr snapToGrid="0">
      <p:cViewPr varScale="1">
        <p:scale>
          <a:sx n="106" d="100"/>
          <a:sy n="106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36A88-D706-644F-9276-2CFA42A73DA4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3929B94-8205-A547-B035-C6DCBF80E366}">
      <dgm:prSet phldrT="[Testo]"/>
      <dgm:spPr/>
      <dgm:t>
        <a:bodyPr/>
        <a:lstStyle/>
        <a:p>
          <a:r>
            <a:rPr lang="it-IT" dirty="0"/>
            <a:t>Informazioni generali: </a:t>
          </a:r>
        </a:p>
      </dgm:t>
    </dgm:pt>
    <dgm:pt modelId="{D6CCDDCB-88EB-0743-8044-AA7E0DB55DB9}" type="parTrans" cxnId="{21B9CF37-75EE-0D44-B55B-A7ED93F52445}">
      <dgm:prSet/>
      <dgm:spPr/>
      <dgm:t>
        <a:bodyPr/>
        <a:lstStyle/>
        <a:p>
          <a:endParaRPr lang="it-IT"/>
        </a:p>
      </dgm:t>
    </dgm:pt>
    <dgm:pt modelId="{1B0B92D9-9EEC-BC4C-B5AD-44240B089210}" type="sibTrans" cxnId="{21B9CF37-75EE-0D44-B55B-A7ED93F52445}">
      <dgm:prSet/>
      <dgm:spPr/>
      <dgm:t>
        <a:bodyPr/>
        <a:lstStyle/>
        <a:p>
          <a:endParaRPr lang="it-IT"/>
        </a:p>
      </dgm:t>
    </dgm:pt>
    <dgm:pt modelId="{E296A32F-9922-B346-B5C9-08AA150553D2}">
      <dgm:prSet phldrT="[Testo]"/>
      <dgm:spPr/>
      <dgm:t>
        <a:bodyPr/>
        <a:lstStyle/>
        <a:p>
          <a:r>
            <a:rPr lang="it-IT" dirty="0"/>
            <a:t>Età (anni)</a:t>
          </a:r>
        </a:p>
      </dgm:t>
    </dgm:pt>
    <dgm:pt modelId="{40C8B14B-84ED-294B-9326-B11E887F2E8E}" type="parTrans" cxnId="{07E435BB-DF3F-274F-B9CD-0C4C16A8AC40}">
      <dgm:prSet/>
      <dgm:spPr/>
      <dgm:t>
        <a:bodyPr/>
        <a:lstStyle/>
        <a:p>
          <a:endParaRPr lang="it-IT"/>
        </a:p>
      </dgm:t>
    </dgm:pt>
    <dgm:pt modelId="{9ABC7829-8980-F646-A775-83333F1D9367}" type="sibTrans" cxnId="{07E435BB-DF3F-274F-B9CD-0C4C16A8AC40}">
      <dgm:prSet/>
      <dgm:spPr/>
      <dgm:t>
        <a:bodyPr/>
        <a:lstStyle/>
        <a:p>
          <a:endParaRPr lang="it-IT"/>
        </a:p>
      </dgm:t>
    </dgm:pt>
    <dgm:pt modelId="{EA3F3EE2-97A9-D543-856D-DEBCD0B993A2}">
      <dgm:prSet phldrT="[Testo]"/>
      <dgm:spPr/>
      <dgm:t>
        <a:bodyPr/>
        <a:lstStyle/>
        <a:p>
          <a:r>
            <a:rPr lang="it-IT" dirty="0"/>
            <a:t>Quanto tempo trascorri mediamente davanti ad uno schermo (cellulare, computer, tv, consolle) al giorno? </a:t>
          </a:r>
        </a:p>
      </dgm:t>
    </dgm:pt>
    <dgm:pt modelId="{EBBFDDA2-A2E9-6745-98C6-CE0360B0EB1C}" type="parTrans" cxnId="{63C2C00F-80CE-5443-A9D5-AA6AD7F1331A}">
      <dgm:prSet/>
      <dgm:spPr/>
      <dgm:t>
        <a:bodyPr/>
        <a:lstStyle/>
        <a:p>
          <a:endParaRPr lang="it-IT"/>
        </a:p>
      </dgm:t>
    </dgm:pt>
    <dgm:pt modelId="{2520F31B-B1D9-D841-A378-E95D1492593D}" type="sibTrans" cxnId="{63C2C00F-80CE-5443-A9D5-AA6AD7F1331A}">
      <dgm:prSet/>
      <dgm:spPr/>
      <dgm:t>
        <a:bodyPr/>
        <a:lstStyle/>
        <a:p>
          <a:endParaRPr lang="it-IT"/>
        </a:p>
      </dgm:t>
    </dgm:pt>
    <dgm:pt modelId="{A2A34C68-C7A7-784F-9E72-5B9B7066378E}">
      <dgm:prSet phldrT="[Testo]"/>
      <dgm:spPr/>
      <dgm:t>
        <a:bodyPr/>
        <a:lstStyle/>
        <a:p>
          <a:r>
            <a:rPr lang="it-IT" dirty="0"/>
            <a:t>a) meno di due ore</a:t>
          </a:r>
        </a:p>
      </dgm:t>
    </dgm:pt>
    <dgm:pt modelId="{5E86EAB4-F3FA-0C45-95DE-1155125610EB}" type="parTrans" cxnId="{42753EA7-4647-BD4A-A69D-AAC97CBE6056}">
      <dgm:prSet/>
      <dgm:spPr/>
      <dgm:t>
        <a:bodyPr/>
        <a:lstStyle/>
        <a:p>
          <a:endParaRPr lang="it-IT"/>
        </a:p>
      </dgm:t>
    </dgm:pt>
    <dgm:pt modelId="{2B949128-9194-5F45-A9F1-9B6C4F838DCD}" type="sibTrans" cxnId="{42753EA7-4647-BD4A-A69D-AAC97CBE6056}">
      <dgm:prSet/>
      <dgm:spPr/>
      <dgm:t>
        <a:bodyPr/>
        <a:lstStyle/>
        <a:p>
          <a:endParaRPr lang="it-IT"/>
        </a:p>
      </dgm:t>
    </dgm:pt>
    <dgm:pt modelId="{29208BB6-6EF8-9D44-875D-A5974C07CC7E}">
      <dgm:prSet/>
      <dgm:spPr/>
      <dgm:t>
        <a:bodyPr/>
        <a:lstStyle/>
        <a:p>
          <a:r>
            <a:rPr lang="it-IT" dirty="0"/>
            <a:t>Genere (M, </a:t>
          </a:r>
          <a:r>
            <a:rPr lang="it-IT" dirty="0" err="1"/>
            <a:t>F</a:t>
          </a:r>
          <a:r>
            <a:rPr lang="it-IT" dirty="0"/>
            <a:t>, non dichiarato)</a:t>
          </a:r>
        </a:p>
      </dgm:t>
    </dgm:pt>
    <dgm:pt modelId="{8C805D31-C2F5-4641-90A8-0FA78D0C183B}" type="parTrans" cxnId="{23B35536-6C17-8B49-9567-D2424B01C23D}">
      <dgm:prSet/>
      <dgm:spPr/>
      <dgm:t>
        <a:bodyPr/>
        <a:lstStyle/>
        <a:p>
          <a:endParaRPr lang="it-IT"/>
        </a:p>
      </dgm:t>
    </dgm:pt>
    <dgm:pt modelId="{715F269A-6143-BE4B-A315-93161393561D}" type="sibTrans" cxnId="{23B35536-6C17-8B49-9567-D2424B01C23D}">
      <dgm:prSet/>
      <dgm:spPr/>
      <dgm:t>
        <a:bodyPr/>
        <a:lstStyle/>
        <a:p>
          <a:endParaRPr lang="it-IT"/>
        </a:p>
      </dgm:t>
    </dgm:pt>
    <dgm:pt modelId="{1C540566-23C4-394F-8619-6A785A261736}">
      <dgm:prSet/>
      <dgm:spPr/>
      <dgm:t>
        <a:bodyPr/>
        <a:lstStyle/>
        <a:p>
          <a:r>
            <a:rPr lang="it-IT" dirty="0"/>
            <a:t>Nome della scuola </a:t>
          </a:r>
        </a:p>
      </dgm:t>
    </dgm:pt>
    <dgm:pt modelId="{8DB13C77-6CFE-A146-B674-CAC079BBAF81}" type="parTrans" cxnId="{47B3FD3C-17E1-B04A-8EEA-7401687D2197}">
      <dgm:prSet/>
      <dgm:spPr/>
      <dgm:t>
        <a:bodyPr/>
        <a:lstStyle/>
        <a:p>
          <a:endParaRPr lang="it-IT"/>
        </a:p>
      </dgm:t>
    </dgm:pt>
    <dgm:pt modelId="{6CC71328-EF48-354A-8A42-F7AF1E62FE5C}" type="sibTrans" cxnId="{47B3FD3C-17E1-B04A-8EEA-7401687D2197}">
      <dgm:prSet/>
      <dgm:spPr/>
      <dgm:t>
        <a:bodyPr/>
        <a:lstStyle/>
        <a:p>
          <a:endParaRPr lang="it-IT"/>
        </a:p>
      </dgm:t>
    </dgm:pt>
    <dgm:pt modelId="{8C3B39F2-C73D-6840-B748-E3E6800F1F24}">
      <dgm:prSet/>
      <dgm:spPr/>
      <dgm:t>
        <a:bodyPr/>
        <a:lstStyle/>
        <a:p>
          <a:r>
            <a:rPr lang="it-IT"/>
            <a:t>b) 2-4 ore</a:t>
          </a:r>
        </a:p>
      </dgm:t>
    </dgm:pt>
    <dgm:pt modelId="{A62E3DAD-DEBA-A540-A384-7B0A1B511CC2}" type="parTrans" cxnId="{3226D18D-CC8C-C645-A8CF-77B7301EFE89}">
      <dgm:prSet/>
      <dgm:spPr/>
      <dgm:t>
        <a:bodyPr/>
        <a:lstStyle/>
        <a:p>
          <a:endParaRPr lang="it-IT"/>
        </a:p>
      </dgm:t>
    </dgm:pt>
    <dgm:pt modelId="{9BD566B1-7190-A34E-B3DA-CC05EBA385C9}" type="sibTrans" cxnId="{3226D18D-CC8C-C645-A8CF-77B7301EFE89}">
      <dgm:prSet/>
      <dgm:spPr/>
      <dgm:t>
        <a:bodyPr/>
        <a:lstStyle/>
        <a:p>
          <a:endParaRPr lang="it-IT"/>
        </a:p>
      </dgm:t>
    </dgm:pt>
    <dgm:pt modelId="{B0D4821F-A1AD-284F-B4BF-8D34B2CEAEC3}">
      <dgm:prSet/>
      <dgm:spPr/>
      <dgm:t>
        <a:bodyPr/>
        <a:lstStyle/>
        <a:p>
          <a:r>
            <a:rPr lang="it-IT"/>
            <a:t>c) 4-7 ore</a:t>
          </a:r>
        </a:p>
      </dgm:t>
    </dgm:pt>
    <dgm:pt modelId="{6B8A67BC-4EE7-334B-886B-B091CCA9B365}" type="parTrans" cxnId="{203878B6-2B63-0D47-B81E-5641780B386E}">
      <dgm:prSet/>
      <dgm:spPr/>
      <dgm:t>
        <a:bodyPr/>
        <a:lstStyle/>
        <a:p>
          <a:endParaRPr lang="it-IT"/>
        </a:p>
      </dgm:t>
    </dgm:pt>
    <dgm:pt modelId="{3DBE7CB5-A04C-274F-BF63-C823E85E2448}" type="sibTrans" cxnId="{203878B6-2B63-0D47-B81E-5641780B386E}">
      <dgm:prSet/>
      <dgm:spPr/>
      <dgm:t>
        <a:bodyPr/>
        <a:lstStyle/>
        <a:p>
          <a:endParaRPr lang="it-IT"/>
        </a:p>
      </dgm:t>
    </dgm:pt>
    <dgm:pt modelId="{F1B81F2B-AA72-7F49-9CD0-EA908A2AD6D6}">
      <dgm:prSet/>
      <dgm:spPr/>
      <dgm:t>
        <a:bodyPr/>
        <a:lstStyle/>
        <a:p>
          <a:r>
            <a:rPr lang="it-IT" dirty="0"/>
            <a:t>d) più di 7 ore</a:t>
          </a:r>
        </a:p>
      </dgm:t>
    </dgm:pt>
    <dgm:pt modelId="{DCBBADF2-1570-0349-BF51-87FBC9137241}" type="parTrans" cxnId="{6075A7A3-A507-BD40-A23F-C01503934F5C}">
      <dgm:prSet/>
      <dgm:spPr/>
      <dgm:t>
        <a:bodyPr/>
        <a:lstStyle/>
        <a:p>
          <a:endParaRPr lang="it-IT"/>
        </a:p>
      </dgm:t>
    </dgm:pt>
    <dgm:pt modelId="{D041F530-7198-F242-AA0E-F547409E1117}" type="sibTrans" cxnId="{6075A7A3-A507-BD40-A23F-C01503934F5C}">
      <dgm:prSet/>
      <dgm:spPr/>
      <dgm:t>
        <a:bodyPr/>
        <a:lstStyle/>
        <a:p>
          <a:endParaRPr lang="it-IT"/>
        </a:p>
      </dgm:t>
    </dgm:pt>
    <dgm:pt modelId="{257E33B9-ADC6-2846-94BD-8959938B162B}">
      <dgm:prSet/>
      <dgm:spPr/>
      <dgm:t>
        <a:bodyPr/>
        <a:lstStyle/>
        <a:p>
          <a:r>
            <a:rPr lang="it-IT" dirty="0"/>
            <a:t>in che modo utilizzi lo schermo per la maggior parte del tempo?</a:t>
          </a:r>
        </a:p>
      </dgm:t>
    </dgm:pt>
    <dgm:pt modelId="{54F1C03F-98D1-5147-BD0C-148C0C213013}" type="parTrans" cxnId="{C5EC4FA2-A64F-7F40-A074-726AB434B623}">
      <dgm:prSet/>
      <dgm:spPr/>
      <dgm:t>
        <a:bodyPr/>
        <a:lstStyle/>
        <a:p>
          <a:endParaRPr lang="it-IT"/>
        </a:p>
      </dgm:t>
    </dgm:pt>
    <dgm:pt modelId="{E8F6E785-FC0B-1645-8E3D-D08B3C3C4FDD}" type="sibTrans" cxnId="{C5EC4FA2-A64F-7F40-A074-726AB434B623}">
      <dgm:prSet/>
      <dgm:spPr/>
      <dgm:t>
        <a:bodyPr/>
        <a:lstStyle/>
        <a:p>
          <a:endParaRPr lang="it-IT"/>
        </a:p>
      </dgm:t>
    </dgm:pt>
    <dgm:pt modelId="{78676CA0-DF35-3E4E-90EB-E3C888794DEC}">
      <dgm:prSet/>
      <dgm:spPr/>
      <dgm:t>
        <a:bodyPr/>
        <a:lstStyle/>
        <a:p>
          <a:r>
            <a:rPr lang="en-US"/>
            <a:t>a) social network (Instagram, TikTok ecc)</a:t>
          </a:r>
          <a:endParaRPr lang="it-IT" dirty="0"/>
        </a:p>
      </dgm:t>
    </dgm:pt>
    <dgm:pt modelId="{38E0F7B3-E4EC-B447-852C-42D9186DCFA3}" type="parTrans" cxnId="{74065974-8B98-4C42-9332-782D8B1AFECF}">
      <dgm:prSet/>
      <dgm:spPr/>
      <dgm:t>
        <a:bodyPr/>
        <a:lstStyle/>
        <a:p>
          <a:endParaRPr lang="it-IT"/>
        </a:p>
      </dgm:t>
    </dgm:pt>
    <dgm:pt modelId="{FF422A4D-3F80-6849-A280-690390422C24}" type="sibTrans" cxnId="{74065974-8B98-4C42-9332-782D8B1AFECF}">
      <dgm:prSet/>
      <dgm:spPr/>
      <dgm:t>
        <a:bodyPr/>
        <a:lstStyle/>
        <a:p>
          <a:endParaRPr lang="it-IT"/>
        </a:p>
      </dgm:t>
    </dgm:pt>
    <dgm:pt modelId="{531B48A7-AFA7-6742-A4B2-C20E0B905960}">
      <dgm:prSet/>
      <dgm:spPr/>
      <dgm:t>
        <a:bodyPr/>
        <a:lstStyle/>
        <a:p>
          <a:r>
            <a:rPr lang="it-IT"/>
            <a:t>b) app di messaggistica (Whatsapp, Telegram ecc)</a:t>
          </a:r>
        </a:p>
      </dgm:t>
    </dgm:pt>
    <dgm:pt modelId="{C371243F-E5DC-C242-AD7A-D659A7D45D18}" type="parTrans" cxnId="{BD1E4EB4-727F-3446-A231-28FA8CFF9701}">
      <dgm:prSet/>
      <dgm:spPr/>
      <dgm:t>
        <a:bodyPr/>
        <a:lstStyle/>
        <a:p>
          <a:endParaRPr lang="it-IT"/>
        </a:p>
      </dgm:t>
    </dgm:pt>
    <dgm:pt modelId="{E9BA4F57-0486-F842-9FA6-608639B4A80A}" type="sibTrans" cxnId="{BD1E4EB4-727F-3446-A231-28FA8CFF9701}">
      <dgm:prSet/>
      <dgm:spPr/>
      <dgm:t>
        <a:bodyPr/>
        <a:lstStyle/>
        <a:p>
          <a:endParaRPr lang="it-IT"/>
        </a:p>
      </dgm:t>
    </dgm:pt>
    <dgm:pt modelId="{64CE1CC0-DF15-4447-BB2E-B7C90AFDC345}">
      <dgm:prSet/>
      <dgm:spPr/>
      <dgm:t>
        <a:bodyPr/>
        <a:lstStyle/>
        <a:p>
          <a:r>
            <a:rPr lang="it-IT"/>
            <a:t>c) film/serie tv </a:t>
          </a:r>
        </a:p>
      </dgm:t>
    </dgm:pt>
    <dgm:pt modelId="{F6E28F76-BFED-4A41-BF9B-1630839F8E93}" type="parTrans" cxnId="{CCD9FD0C-80D5-6746-B85E-1BA70B1BDAC2}">
      <dgm:prSet/>
      <dgm:spPr/>
      <dgm:t>
        <a:bodyPr/>
        <a:lstStyle/>
        <a:p>
          <a:endParaRPr lang="it-IT"/>
        </a:p>
      </dgm:t>
    </dgm:pt>
    <dgm:pt modelId="{15E59A46-CB60-9B4F-9776-25CBEF945787}" type="sibTrans" cxnId="{CCD9FD0C-80D5-6746-B85E-1BA70B1BDAC2}">
      <dgm:prSet/>
      <dgm:spPr/>
      <dgm:t>
        <a:bodyPr/>
        <a:lstStyle/>
        <a:p>
          <a:endParaRPr lang="it-IT"/>
        </a:p>
      </dgm:t>
    </dgm:pt>
    <dgm:pt modelId="{9E26477A-4D84-234A-A474-AF93E0636546}">
      <dgm:prSet/>
      <dgm:spPr/>
      <dgm:t>
        <a:bodyPr/>
        <a:lstStyle/>
        <a:p>
          <a:r>
            <a:rPr lang="it-IT"/>
            <a:t>d) video giochi</a:t>
          </a:r>
        </a:p>
      </dgm:t>
    </dgm:pt>
    <dgm:pt modelId="{E5F2AC0F-5F7F-BE42-A147-948BDD771667}" type="parTrans" cxnId="{A0DC70FF-C538-9641-BC46-A8E8166F1FA8}">
      <dgm:prSet/>
      <dgm:spPr/>
      <dgm:t>
        <a:bodyPr/>
        <a:lstStyle/>
        <a:p>
          <a:endParaRPr lang="it-IT"/>
        </a:p>
      </dgm:t>
    </dgm:pt>
    <dgm:pt modelId="{55574875-0728-334B-8766-F0258BDBBD01}" type="sibTrans" cxnId="{A0DC70FF-C538-9641-BC46-A8E8166F1FA8}">
      <dgm:prSet/>
      <dgm:spPr/>
      <dgm:t>
        <a:bodyPr/>
        <a:lstStyle/>
        <a:p>
          <a:endParaRPr lang="it-IT"/>
        </a:p>
      </dgm:t>
    </dgm:pt>
    <dgm:pt modelId="{902FA32F-187C-E44B-B482-DF0221A18A45}">
      <dgm:prSet/>
      <dgm:spPr/>
      <dgm:t>
        <a:bodyPr/>
        <a:lstStyle/>
        <a:p>
          <a:r>
            <a:rPr lang="it-IT" dirty="0"/>
            <a:t>e) Studio	</a:t>
          </a:r>
        </a:p>
      </dgm:t>
    </dgm:pt>
    <dgm:pt modelId="{FAD3F3AD-CD69-E340-9222-4D350306AADF}" type="parTrans" cxnId="{9EDECF58-1429-6049-A097-6C9BBA63B6A2}">
      <dgm:prSet/>
      <dgm:spPr/>
      <dgm:t>
        <a:bodyPr/>
        <a:lstStyle/>
        <a:p>
          <a:endParaRPr lang="it-IT"/>
        </a:p>
      </dgm:t>
    </dgm:pt>
    <dgm:pt modelId="{5D271EE3-2D24-0447-93CA-3FC300A76E3C}" type="sibTrans" cxnId="{9EDECF58-1429-6049-A097-6C9BBA63B6A2}">
      <dgm:prSet/>
      <dgm:spPr/>
      <dgm:t>
        <a:bodyPr/>
        <a:lstStyle/>
        <a:p>
          <a:endParaRPr lang="it-IT"/>
        </a:p>
      </dgm:t>
    </dgm:pt>
    <dgm:pt modelId="{C36B93C9-2E9D-1848-8826-F80066F52383}" type="pres">
      <dgm:prSet presAssocID="{21C36A88-D706-644F-9276-2CFA42A73DA4}" presName="linear" presStyleCnt="0">
        <dgm:presLayoutVars>
          <dgm:animLvl val="lvl"/>
          <dgm:resizeHandles val="exact"/>
        </dgm:presLayoutVars>
      </dgm:prSet>
      <dgm:spPr/>
    </dgm:pt>
    <dgm:pt modelId="{71262E16-FCA0-8848-82DF-747EC818897A}" type="pres">
      <dgm:prSet presAssocID="{E3929B94-8205-A547-B035-C6DCBF80E3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BD5F0F-F21A-E440-AC93-F9DC901B2D06}" type="pres">
      <dgm:prSet presAssocID="{E3929B94-8205-A547-B035-C6DCBF80E366}" presName="childText" presStyleLbl="revTx" presStyleIdx="0" presStyleCnt="3">
        <dgm:presLayoutVars>
          <dgm:bulletEnabled val="1"/>
        </dgm:presLayoutVars>
      </dgm:prSet>
      <dgm:spPr/>
    </dgm:pt>
    <dgm:pt modelId="{765F59B8-E48F-604D-AA0A-6E01F5DF8780}" type="pres">
      <dgm:prSet presAssocID="{EA3F3EE2-97A9-D543-856D-DEBCD0B993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8482B9-10A2-E94C-898A-D38A324EAC91}" type="pres">
      <dgm:prSet presAssocID="{EA3F3EE2-97A9-D543-856D-DEBCD0B993A2}" presName="childText" presStyleLbl="revTx" presStyleIdx="1" presStyleCnt="3">
        <dgm:presLayoutVars>
          <dgm:bulletEnabled val="1"/>
        </dgm:presLayoutVars>
      </dgm:prSet>
      <dgm:spPr/>
    </dgm:pt>
    <dgm:pt modelId="{B32886BA-AA59-674E-8058-A63AAAC14038}" type="pres">
      <dgm:prSet presAssocID="{257E33B9-ADC6-2846-94BD-8959938B162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9D38AF3-7A99-BD40-9405-A4B2714D0BFB}" type="pres">
      <dgm:prSet presAssocID="{257E33B9-ADC6-2846-94BD-8959938B162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CD9FD0C-80D5-6746-B85E-1BA70B1BDAC2}" srcId="{257E33B9-ADC6-2846-94BD-8959938B162B}" destId="{64CE1CC0-DF15-4447-BB2E-B7C90AFDC345}" srcOrd="2" destOrd="0" parTransId="{F6E28F76-BFED-4A41-BF9B-1630839F8E93}" sibTransId="{15E59A46-CB60-9B4F-9776-25CBEF945787}"/>
    <dgm:cxn modelId="{63C2C00F-80CE-5443-A9D5-AA6AD7F1331A}" srcId="{21C36A88-D706-644F-9276-2CFA42A73DA4}" destId="{EA3F3EE2-97A9-D543-856D-DEBCD0B993A2}" srcOrd="1" destOrd="0" parTransId="{EBBFDDA2-A2E9-6745-98C6-CE0360B0EB1C}" sibTransId="{2520F31B-B1D9-D841-A378-E95D1492593D}"/>
    <dgm:cxn modelId="{B71EAA13-6E67-6C4D-A691-B04D8195A8A1}" type="presOf" srcId="{F1B81F2B-AA72-7F49-9CD0-EA908A2AD6D6}" destId="{498482B9-10A2-E94C-898A-D38A324EAC91}" srcOrd="0" destOrd="3" presId="urn:microsoft.com/office/officeart/2005/8/layout/vList2"/>
    <dgm:cxn modelId="{E982E618-C375-4447-84AB-237BB6D98560}" type="presOf" srcId="{902FA32F-187C-E44B-B482-DF0221A18A45}" destId="{49D38AF3-7A99-BD40-9405-A4B2714D0BFB}" srcOrd="0" destOrd="4" presId="urn:microsoft.com/office/officeart/2005/8/layout/vList2"/>
    <dgm:cxn modelId="{3480581D-9E75-314C-B703-50BF87B351B9}" type="presOf" srcId="{531B48A7-AFA7-6742-A4B2-C20E0B905960}" destId="{49D38AF3-7A99-BD40-9405-A4B2714D0BFB}" srcOrd="0" destOrd="1" presId="urn:microsoft.com/office/officeart/2005/8/layout/vList2"/>
    <dgm:cxn modelId="{23B35536-6C17-8B49-9567-D2424B01C23D}" srcId="{E3929B94-8205-A547-B035-C6DCBF80E366}" destId="{29208BB6-6EF8-9D44-875D-A5974C07CC7E}" srcOrd="1" destOrd="0" parTransId="{8C805D31-C2F5-4641-90A8-0FA78D0C183B}" sibTransId="{715F269A-6143-BE4B-A315-93161393561D}"/>
    <dgm:cxn modelId="{21B9CF37-75EE-0D44-B55B-A7ED93F52445}" srcId="{21C36A88-D706-644F-9276-2CFA42A73DA4}" destId="{E3929B94-8205-A547-B035-C6DCBF80E366}" srcOrd="0" destOrd="0" parTransId="{D6CCDDCB-88EB-0743-8044-AA7E0DB55DB9}" sibTransId="{1B0B92D9-9EEC-BC4C-B5AD-44240B089210}"/>
    <dgm:cxn modelId="{47B3FD3C-17E1-B04A-8EEA-7401687D2197}" srcId="{E3929B94-8205-A547-B035-C6DCBF80E366}" destId="{1C540566-23C4-394F-8619-6A785A261736}" srcOrd="2" destOrd="0" parTransId="{8DB13C77-6CFE-A146-B674-CAC079BBAF81}" sibTransId="{6CC71328-EF48-354A-8A42-F7AF1E62FE5C}"/>
    <dgm:cxn modelId="{3599103F-0DB9-F948-8645-7C9131DC379F}" type="presOf" srcId="{78676CA0-DF35-3E4E-90EB-E3C888794DEC}" destId="{49D38AF3-7A99-BD40-9405-A4B2714D0BFB}" srcOrd="0" destOrd="0" presId="urn:microsoft.com/office/officeart/2005/8/layout/vList2"/>
    <dgm:cxn modelId="{E2B3194F-C0E6-824E-AABB-A6AB26306B09}" type="presOf" srcId="{E296A32F-9922-B346-B5C9-08AA150553D2}" destId="{1CBD5F0F-F21A-E440-AC93-F9DC901B2D06}" srcOrd="0" destOrd="0" presId="urn:microsoft.com/office/officeart/2005/8/layout/vList2"/>
    <dgm:cxn modelId="{9EDECF58-1429-6049-A097-6C9BBA63B6A2}" srcId="{257E33B9-ADC6-2846-94BD-8959938B162B}" destId="{902FA32F-187C-E44B-B482-DF0221A18A45}" srcOrd="4" destOrd="0" parTransId="{FAD3F3AD-CD69-E340-9222-4D350306AADF}" sibTransId="{5D271EE3-2D24-0447-93CA-3FC300A76E3C}"/>
    <dgm:cxn modelId="{2F03BB6F-699E-1F48-9DBD-2D6CDF05C1C6}" type="presOf" srcId="{257E33B9-ADC6-2846-94BD-8959938B162B}" destId="{B32886BA-AA59-674E-8058-A63AAAC14038}" srcOrd="0" destOrd="0" presId="urn:microsoft.com/office/officeart/2005/8/layout/vList2"/>
    <dgm:cxn modelId="{FB7D7470-3621-6F46-B967-582F2DB4BED1}" type="presOf" srcId="{A2A34C68-C7A7-784F-9E72-5B9B7066378E}" destId="{498482B9-10A2-E94C-898A-D38A324EAC91}" srcOrd="0" destOrd="0" presId="urn:microsoft.com/office/officeart/2005/8/layout/vList2"/>
    <dgm:cxn modelId="{74065974-8B98-4C42-9332-782D8B1AFECF}" srcId="{257E33B9-ADC6-2846-94BD-8959938B162B}" destId="{78676CA0-DF35-3E4E-90EB-E3C888794DEC}" srcOrd="0" destOrd="0" parTransId="{38E0F7B3-E4EC-B447-852C-42D9186DCFA3}" sibTransId="{FF422A4D-3F80-6849-A280-690390422C24}"/>
    <dgm:cxn modelId="{7BCED67C-5759-DF44-8B0E-AB3A10AE0595}" type="presOf" srcId="{1C540566-23C4-394F-8619-6A785A261736}" destId="{1CBD5F0F-F21A-E440-AC93-F9DC901B2D06}" srcOrd="0" destOrd="2" presId="urn:microsoft.com/office/officeart/2005/8/layout/vList2"/>
    <dgm:cxn modelId="{E8A39C83-F603-7F47-AE34-3D240D5FBD48}" type="presOf" srcId="{8C3B39F2-C73D-6840-B748-E3E6800F1F24}" destId="{498482B9-10A2-E94C-898A-D38A324EAC91}" srcOrd="0" destOrd="1" presId="urn:microsoft.com/office/officeart/2005/8/layout/vList2"/>
    <dgm:cxn modelId="{4ABA2088-0526-7D43-A0CA-4CC6B23CEC65}" type="presOf" srcId="{21C36A88-D706-644F-9276-2CFA42A73DA4}" destId="{C36B93C9-2E9D-1848-8826-F80066F52383}" srcOrd="0" destOrd="0" presId="urn:microsoft.com/office/officeart/2005/8/layout/vList2"/>
    <dgm:cxn modelId="{EA40E68C-77D2-FA4C-8830-B706AF5E7F9A}" type="presOf" srcId="{29208BB6-6EF8-9D44-875D-A5974C07CC7E}" destId="{1CBD5F0F-F21A-E440-AC93-F9DC901B2D06}" srcOrd="0" destOrd="1" presId="urn:microsoft.com/office/officeart/2005/8/layout/vList2"/>
    <dgm:cxn modelId="{3226D18D-CC8C-C645-A8CF-77B7301EFE89}" srcId="{EA3F3EE2-97A9-D543-856D-DEBCD0B993A2}" destId="{8C3B39F2-C73D-6840-B748-E3E6800F1F24}" srcOrd="1" destOrd="0" parTransId="{A62E3DAD-DEBA-A540-A384-7B0A1B511CC2}" sibTransId="{9BD566B1-7190-A34E-B3DA-CC05EBA385C9}"/>
    <dgm:cxn modelId="{AAF6AD90-A790-A14A-A7ED-550639EF77F8}" type="presOf" srcId="{EA3F3EE2-97A9-D543-856D-DEBCD0B993A2}" destId="{765F59B8-E48F-604D-AA0A-6E01F5DF8780}" srcOrd="0" destOrd="0" presId="urn:microsoft.com/office/officeart/2005/8/layout/vList2"/>
    <dgm:cxn modelId="{C5EC4FA2-A64F-7F40-A074-726AB434B623}" srcId="{21C36A88-D706-644F-9276-2CFA42A73DA4}" destId="{257E33B9-ADC6-2846-94BD-8959938B162B}" srcOrd="2" destOrd="0" parTransId="{54F1C03F-98D1-5147-BD0C-148C0C213013}" sibTransId="{E8F6E785-FC0B-1645-8E3D-D08B3C3C4FDD}"/>
    <dgm:cxn modelId="{6075A7A3-A507-BD40-A23F-C01503934F5C}" srcId="{EA3F3EE2-97A9-D543-856D-DEBCD0B993A2}" destId="{F1B81F2B-AA72-7F49-9CD0-EA908A2AD6D6}" srcOrd="3" destOrd="0" parTransId="{DCBBADF2-1570-0349-BF51-87FBC9137241}" sibTransId="{D041F530-7198-F242-AA0E-F547409E1117}"/>
    <dgm:cxn modelId="{42753EA7-4647-BD4A-A69D-AAC97CBE6056}" srcId="{EA3F3EE2-97A9-D543-856D-DEBCD0B993A2}" destId="{A2A34C68-C7A7-784F-9E72-5B9B7066378E}" srcOrd="0" destOrd="0" parTransId="{5E86EAB4-F3FA-0C45-95DE-1155125610EB}" sibTransId="{2B949128-9194-5F45-A9F1-9B6C4F838DCD}"/>
    <dgm:cxn modelId="{422B2DA9-D33B-C846-9E38-BF24169B586D}" type="presOf" srcId="{B0D4821F-A1AD-284F-B4BF-8D34B2CEAEC3}" destId="{498482B9-10A2-E94C-898A-D38A324EAC91}" srcOrd="0" destOrd="2" presId="urn:microsoft.com/office/officeart/2005/8/layout/vList2"/>
    <dgm:cxn modelId="{BD1E4EB4-727F-3446-A231-28FA8CFF9701}" srcId="{257E33B9-ADC6-2846-94BD-8959938B162B}" destId="{531B48A7-AFA7-6742-A4B2-C20E0B905960}" srcOrd="1" destOrd="0" parTransId="{C371243F-E5DC-C242-AD7A-D659A7D45D18}" sibTransId="{E9BA4F57-0486-F842-9FA6-608639B4A80A}"/>
    <dgm:cxn modelId="{203878B6-2B63-0D47-B81E-5641780B386E}" srcId="{EA3F3EE2-97A9-D543-856D-DEBCD0B993A2}" destId="{B0D4821F-A1AD-284F-B4BF-8D34B2CEAEC3}" srcOrd="2" destOrd="0" parTransId="{6B8A67BC-4EE7-334B-886B-B091CCA9B365}" sibTransId="{3DBE7CB5-A04C-274F-BF63-C823E85E2448}"/>
    <dgm:cxn modelId="{07E435BB-DF3F-274F-B9CD-0C4C16A8AC40}" srcId="{E3929B94-8205-A547-B035-C6DCBF80E366}" destId="{E296A32F-9922-B346-B5C9-08AA150553D2}" srcOrd="0" destOrd="0" parTransId="{40C8B14B-84ED-294B-9326-B11E887F2E8E}" sibTransId="{9ABC7829-8980-F646-A775-83333F1D9367}"/>
    <dgm:cxn modelId="{E30CB6BB-3406-F44C-9A1F-FD5E88D2A076}" type="presOf" srcId="{9E26477A-4D84-234A-A474-AF93E0636546}" destId="{49D38AF3-7A99-BD40-9405-A4B2714D0BFB}" srcOrd="0" destOrd="3" presId="urn:microsoft.com/office/officeart/2005/8/layout/vList2"/>
    <dgm:cxn modelId="{A37A1FE5-CE85-9D45-B0F4-26A1A4BA25E3}" type="presOf" srcId="{E3929B94-8205-A547-B035-C6DCBF80E366}" destId="{71262E16-FCA0-8848-82DF-747EC818897A}" srcOrd="0" destOrd="0" presId="urn:microsoft.com/office/officeart/2005/8/layout/vList2"/>
    <dgm:cxn modelId="{68DC36F4-80B4-9B45-9543-AAA030969EE3}" type="presOf" srcId="{64CE1CC0-DF15-4447-BB2E-B7C90AFDC345}" destId="{49D38AF3-7A99-BD40-9405-A4B2714D0BFB}" srcOrd="0" destOrd="2" presId="urn:microsoft.com/office/officeart/2005/8/layout/vList2"/>
    <dgm:cxn modelId="{A0DC70FF-C538-9641-BC46-A8E8166F1FA8}" srcId="{257E33B9-ADC6-2846-94BD-8959938B162B}" destId="{9E26477A-4D84-234A-A474-AF93E0636546}" srcOrd="3" destOrd="0" parTransId="{E5F2AC0F-5F7F-BE42-A147-948BDD771667}" sibTransId="{55574875-0728-334B-8766-F0258BDBBD01}"/>
    <dgm:cxn modelId="{A4229EDB-E6CB-004A-A3EA-730BCC09C0F9}" type="presParOf" srcId="{C36B93C9-2E9D-1848-8826-F80066F52383}" destId="{71262E16-FCA0-8848-82DF-747EC818897A}" srcOrd="0" destOrd="0" presId="urn:microsoft.com/office/officeart/2005/8/layout/vList2"/>
    <dgm:cxn modelId="{C9B76F37-CA5B-8347-9C47-63EB8E9F1D51}" type="presParOf" srcId="{C36B93C9-2E9D-1848-8826-F80066F52383}" destId="{1CBD5F0F-F21A-E440-AC93-F9DC901B2D06}" srcOrd="1" destOrd="0" presId="urn:microsoft.com/office/officeart/2005/8/layout/vList2"/>
    <dgm:cxn modelId="{A94FD9EF-0913-1C45-874B-83F22613A58C}" type="presParOf" srcId="{C36B93C9-2E9D-1848-8826-F80066F52383}" destId="{765F59B8-E48F-604D-AA0A-6E01F5DF8780}" srcOrd="2" destOrd="0" presId="urn:microsoft.com/office/officeart/2005/8/layout/vList2"/>
    <dgm:cxn modelId="{C52F079F-548C-9A4A-B30D-8B25BEE49CED}" type="presParOf" srcId="{C36B93C9-2E9D-1848-8826-F80066F52383}" destId="{498482B9-10A2-E94C-898A-D38A324EAC91}" srcOrd="3" destOrd="0" presId="urn:microsoft.com/office/officeart/2005/8/layout/vList2"/>
    <dgm:cxn modelId="{48A717D0-15CD-574E-B310-D64DE52DAD1B}" type="presParOf" srcId="{C36B93C9-2E9D-1848-8826-F80066F52383}" destId="{B32886BA-AA59-674E-8058-A63AAAC14038}" srcOrd="4" destOrd="0" presId="urn:microsoft.com/office/officeart/2005/8/layout/vList2"/>
    <dgm:cxn modelId="{19B8E269-E82B-0D4B-899C-EA878A597FFC}" type="presParOf" srcId="{C36B93C9-2E9D-1848-8826-F80066F52383}" destId="{49D38AF3-7A99-BD40-9405-A4B2714D0BF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36A88-D706-644F-9276-2CFA42A73DA4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3929B94-8205-A547-B035-C6DCBF80E366}">
      <dgm:prSet phldrT="[Testo]"/>
      <dgm:spPr/>
      <dgm:t>
        <a:bodyPr/>
        <a:lstStyle/>
        <a:p>
          <a:r>
            <a:rPr lang="it-IT" dirty="0"/>
            <a:t>quanto tempo dedichi all’attività sportiva?</a:t>
          </a:r>
        </a:p>
      </dgm:t>
    </dgm:pt>
    <dgm:pt modelId="{D6CCDDCB-88EB-0743-8044-AA7E0DB55DB9}" type="parTrans" cxnId="{21B9CF37-75EE-0D44-B55B-A7ED93F52445}">
      <dgm:prSet/>
      <dgm:spPr/>
      <dgm:t>
        <a:bodyPr/>
        <a:lstStyle/>
        <a:p>
          <a:endParaRPr lang="it-IT"/>
        </a:p>
      </dgm:t>
    </dgm:pt>
    <dgm:pt modelId="{1B0B92D9-9EEC-BC4C-B5AD-44240B089210}" type="sibTrans" cxnId="{21B9CF37-75EE-0D44-B55B-A7ED93F52445}">
      <dgm:prSet/>
      <dgm:spPr/>
      <dgm:t>
        <a:bodyPr/>
        <a:lstStyle/>
        <a:p>
          <a:endParaRPr lang="it-IT"/>
        </a:p>
      </dgm:t>
    </dgm:pt>
    <dgm:pt modelId="{E296A32F-9922-B346-B5C9-08AA150553D2}">
      <dgm:prSet phldrT="[Testo]"/>
      <dgm:spPr/>
      <dgm:t>
        <a:bodyPr/>
        <a:lstStyle/>
        <a:p>
          <a:r>
            <a:rPr lang="it-IT" dirty="0"/>
            <a:t>a) nessuno</a:t>
          </a:r>
        </a:p>
      </dgm:t>
    </dgm:pt>
    <dgm:pt modelId="{40C8B14B-84ED-294B-9326-B11E887F2E8E}" type="parTrans" cxnId="{07E435BB-DF3F-274F-B9CD-0C4C16A8AC40}">
      <dgm:prSet/>
      <dgm:spPr/>
      <dgm:t>
        <a:bodyPr/>
        <a:lstStyle/>
        <a:p>
          <a:endParaRPr lang="it-IT"/>
        </a:p>
      </dgm:t>
    </dgm:pt>
    <dgm:pt modelId="{9ABC7829-8980-F646-A775-83333F1D9367}" type="sibTrans" cxnId="{07E435BB-DF3F-274F-B9CD-0C4C16A8AC40}">
      <dgm:prSet/>
      <dgm:spPr/>
      <dgm:t>
        <a:bodyPr/>
        <a:lstStyle/>
        <a:p>
          <a:endParaRPr lang="it-IT"/>
        </a:p>
      </dgm:t>
    </dgm:pt>
    <dgm:pt modelId="{EA3F3EE2-97A9-D543-856D-DEBCD0B993A2}">
      <dgm:prSet phldrT="[Testo]"/>
      <dgm:spPr/>
      <dgm:t>
        <a:bodyPr/>
        <a:lstStyle/>
        <a:p>
          <a:r>
            <a:rPr lang="it-IT" dirty="0"/>
            <a:t>quanto tempo dedichi ad altre attività ricreative (suonare uno strumento musicale, arte, canto, teatro)?</a:t>
          </a:r>
        </a:p>
      </dgm:t>
    </dgm:pt>
    <dgm:pt modelId="{EBBFDDA2-A2E9-6745-98C6-CE0360B0EB1C}" type="parTrans" cxnId="{63C2C00F-80CE-5443-A9D5-AA6AD7F1331A}">
      <dgm:prSet/>
      <dgm:spPr/>
      <dgm:t>
        <a:bodyPr/>
        <a:lstStyle/>
        <a:p>
          <a:endParaRPr lang="it-IT"/>
        </a:p>
      </dgm:t>
    </dgm:pt>
    <dgm:pt modelId="{2520F31B-B1D9-D841-A378-E95D1492593D}" type="sibTrans" cxnId="{63C2C00F-80CE-5443-A9D5-AA6AD7F1331A}">
      <dgm:prSet/>
      <dgm:spPr/>
      <dgm:t>
        <a:bodyPr/>
        <a:lstStyle/>
        <a:p>
          <a:endParaRPr lang="it-IT"/>
        </a:p>
      </dgm:t>
    </dgm:pt>
    <dgm:pt modelId="{A2A34C68-C7A7-784F-9E72-5B9B7066378E}">
      <dgm:prSet phldrT="[Testo]"/>
      <dgm:spPr/>
      <dgm:t>
        <a:bodyPr/>
        <a:lstStyle/>
        <a:p>
          <a:r>
            <a:rPr lang="it-IT" dirty="0"/>
            <a:t>a) nessuno</a:t>
          </a:r>
        </a:p>
      </dgm:t>
    </dgm:pt>
    <dgm:pt modelId="{5E86EAB4-F3FA-0C45-95DE-1155125610EB}" type="parTrans" cxnId="{42753EA7-4647-BD4A-A69D-AAC97CBE6056}">
      <dgm:prSet/>
      <dgm:spPr/>
      <dgm:t>
        <a:bodyPr/>
        <a:lstStyle/>
        <a:p>
          <a:endParaRPr lang="it-IT"/>
        </a:p>
      </dgm:t>
    </dgm:pt>
    <dgm:pt modelId="{2B949128-9194-5F45-A9F1-9B6C4F838DCD}" type="sibTrans" cxnId="{42753EA7-4647-BD4A-A69D-AAC97CBE6056}">
      <dgm:prSet/>
      <dgm:spPr/>
      <dgm:t>
        <a:bodyPr/>
        <a:lstStyle/>
        <a:p>
          <a:endParaRPr lang="it-IT"/>
        </a:p>
      </dgm:t>
    </dgm:pt>
    <dgm:pt modelId="{257E33B9-ADC6-2846-94BD-8959938B162B}">
      <dgm:prSet/>
      <dgm:spPr/>
      <dgm:t>
        <a:bodyPr/>
        <a:lstStyle/>
        <a:p>
          <a:r>
            <a:rPr lang="it-IT" dirty="0"/>
            <a:t>quanti sono gli amici che frequenti regolarmente?</a:t>
          </a:r>
        </a:p>
      </dgm:t>
    </dgm:pt>
    <dgm:pt modelId="{54F1C03F-98D1-5147-BD0C-148C0C213013}" type="parTrans" cxnId="{C5EC4FA2-A64F-7F40-A074-726AB434B623}">
      <dgm:prSet/>
      <dgm:spPr/>
      <dgm:t>
        <a:bodyPr/>
        <a:lstStyle/>
        <a:p>
          <a:endParaRPr lang="it-IT"/>
        </a:p>
      </dgm:t>
    </dgm:pt>
    <dgm:pt modelId="{E8F6E785-FC0B-1645-8E3D-D08B3C3C4FDD}" type="sibTrans" cxnId="{C5EC4FA2-A64F-7F40-A074-726AB434B623}">
      <dgm:prSet/>
      <dgm:spPr/>
      <dgm:t>
        <a:bodyPr/>
        <a:lstStyle/>
        <a:p>
          <a:endParaRPr lang="it-IT"/>
        </a:p>
      </dgm:t>
    </dgm:pt>
    <dgm:pt modelId="{78676CA0-DF35-3E4E-90EB-E3C888794DEC}">
      <dgm:prSet/>
      <dgm:spPr/>
      <dgm:t>
        <a:bodyPr/>
        <a:lstStyle/>
        <a:p>
          <a:r>
            <a:rPr lang="it-IT" dirty="0"/>
            <a:t>a) Nessuno</a:t>
          </a:r>
        </a:p>
      </dgm:t>
    </dgm:pt>
    <dgm:pt modelId="{38E0F7B3-E4EC-B447-852C-42D9186DCFA3}" type="parTrans" cxnId="{74065974-8B98-4C42-9332-782D8B1AFECF}">
      <dgm:prSet/>
      <dgm:spPr/>
      <dgm:t>
        <a:bodyPr/>
        <a:lstStyle/>
        <a:p>
          <a:endParaRPr lang="it-IT"/>
        </a:p>
      </dgm:t>
    </dgm:pt>
    <dgm:pt modelId="{FF422A4D-3F80-6849-A280-690390422C24}" type="sibTrans" cxnId="{74065974-8B98-4C42-9332-782D8B1AFECF}">
      <dgm:prSet/>
      <dgm:spPr/>
      <dgm:t>
        <a:bodyPr/>
        <a:lstStyle/>
        <a:p>
          <a:endParaRPr lang="it-IT"/>
        </a:p>
      </dgm:t>
    </dgm:pt>
    <dgm:pt modelId="{E0ACBA8B-F6BC-A448-97A8-6D626CAD8D70}">
      <dgm:prSet/>
      <dgm:spPr/>
      <dgm:t>
        <a:bodyPr/>
        <a:lstStyle/>
        <a:p>
          <a:r>
            <a:rPr lang="it-IT"/>
            <a:t>b) 1-2 volte a settimana</a:t>
          </a:r>
        </a:p>
      </dgm:t>
    </dgm:pt>
    <dgm:pt modelId="{D7AF8326-0177-3045-ACB3-7A4A481AE0CB}" type="parTrans" cxnId="{1344362F-C2EC-2045-9246-0DCC008BAB22}">
      <dgm:prSet/>
      <dgm:spPr/>
      <dgm:t>
        <a:bodyPr/>
        <a:lstStyle/>
        <a:p>
          <a:endParaRPr lang="it-IT"/>
        </a:p>
      </dgm:t>
    </dgm:pt>
    <dgm:pt modelId="{F9CCB991-D264-DF4D-97E9-358C54DBB3D7}" type="sibTrans" cxnId="{1344362F-C2EC-2045-9246-0DCC008BAB22}">
      <dgm:prSet/>
      <dgm:spPr/>
      <dgm:t>
        <a:bodyPr/>
        <a:lstStyle/>
        <a:p>
          <a:endParaRPr lang="it-IT"/>
        </a:p>
      </dgm:t>
    </dgm:pt>
    <dgm:pt modelId="{B59E8BCB-112E-4644-BCB0-BF57339E8FD2}">
      <dgm:prSet/>
      <dgm:spPr/>
      <dgm:t>
        <a:bodyPr/>
        <a:lstStyle/>
        <a:p>
          <a:r>
            <a:rPr lang="it-IT" dirty="0"/>
            <a:t>c) 3 o più volte a settimana</a:t>
          </a:r>
        </a:p>
      </dgm:t>
    </dgm:pt>
    <dgm:pt modelId="{CF2BAFC5-6A14-B04E-8833-24703ECB85F1}" type="parTrans" cxnId="{0AD1465D-0C33-844C-8332-54021925C2BA}">
      <dgm:prSet/>
      <dgm:spPr/>
      <dgm:t>
        <a:bodyPr/>
        <a:lstStyle/>
        <a:p>
          <a:endParaRPr lang="it-IT"/>
        </a:p>
      </dgm:t>
    </dgm:pt>
    <dgm:pt modelId="{CA84BA66-3E41-644E-8AEC-9335BB11EC8C}" type="sibTrans" cxnId="{0AD1465D-0C33-844C-8332-54021925C2BA}">
      <dgm:prSet/>
      <dgm:spPr/>
      <dgm:t>
        <a:bodyPr/>
        <a:lstStyle/>
        <a:p>
          <a:endParaRPr lang="it-IT"/>
        </a:p>
      </dgm:t>
    </dgm:pt>
    <dgm:pt modelId="{2DF6153D-B596-E141-AA42-2A5A685A7417}">
      <dgm:prSet/>
      <dgm:spPr/>
      <dgm:t>
        <a:bodyPr/>
        <a:lstStyle/>
        <a:p>
          <a:r>
            <a:rPr lang="it-IT"/>
            <a:t>b) 1-2 volte a settimana</a:t>
          </a:r>
        </a:p>
      </dgm:t>
    </dgm:pt>
    <dgm:pt modelId="{733CDF7F-7E4C-BA43-80EE-FF7A226C31A9}" type="parTrans" cxnId="{70D965B6-C487-E64D-9789-60818A846B2C}">
      <dgm:prSet/>
      <dgm:spPr/>
      <dgm:t>
        <a:bodyPr/>
        <a:lstStyle/>
        <a:p>
          <a:endParaRPr lang="it-IT"/>
        </a:p>
      </dgm:t>
    </dgm:pt>
    <dgm:pt modelId="{8F594143-820F-1247-84BD-B59E892C678F}" type="sibTrans" cxnId="{70D965B6-C487-E64D-9789-60818A846B2C}">
      <dgm:prSet/>
      <dgm:spPr/>
      <dgm:t>
        <a:bodyPr/>
        <a:lstStyle/>
        <a:p>
          <a:endParaRPr lang="it-IT"/>
        </a:p>
      </dgm:t>
    </dgm:pt>
    <dgm:pt modelId="{D681A5C3-909B-C349-BBA2-349F9DF4F5B8}">
      <dgm:prSet/>
      <dgm:spPr/>
      <dgm:t>
        <a:bodyPr/>
        <a:lstStyle/>
        <a:p>
          <a:r>
            <a:rPr lang="it-IT" dirty="0"/>
            <a:t>c) 3 o più volte a settimana</a:t>
          </a:r>
        </a:p>
      </dgm:t>
    </dgm:pt>
    <dgm:pt modelId="{870199F3-AB5E-CF4F-8D44-736786F11C77}" type="parTrans" cxnId="{D2873174-1F08-284C-9075-A02A72AC8C82}">
      <dgm:prSet/>
      <dgm:spPr/>
      <dgm:t>
        <a:bodyPr/>
        <a:lstStyle/>
        <a:p>
          <a:endParaRPr lang="it-IT"/>
        </a:p>
      </dgm:t>
    </dgm:pt>
    <dgm:pt modelId="{4446DB32-4612-CB48-80A5-2935C3E64A2A}" type="sibTrans" cxnId="{D2873174-1F08-284C-9075-A02A72AC8C82}">
      <dgm:prSet/>
      <dgm:spPr/>
      <dgm:t>
        <a:bodyPr/>
        <a:lstStyle/>
        <a:p>
          <a:endParaRPr lang="it-IT"/>
        </a:p>
      </dgm:t>
    </dgm:pt>
    <dgm:pt modelId="{D252D013-B7A9-B94A-88B3-A0A861167C88}">
      <dgm:prSet/>
      <dgm:spPr/>
      <dgm:t>
        <a:bodyPr/>
        <a:lstStyle/>
        <a:p>
          <a:r>
            <a:rPr lang="it-IT" dirty="0"/>
            <a:t>b)uno – tre amici</a:t>
          </a:r>
        </a:p>
      </dgm:t>
    </dgm:pt>
    <dgm:pt modelId="{7A0C3EF7-B4AB-0649-9E8B-54F266B4ED4D}" type="parTrans" cxnId="{112BEAC0-9AB3-314D-B5C3-BE90789280F0}">
      <dgm:prSet/>
      <dgm:spPr/>
    </dgm:pt>
    <dgm:pt modelId="{0A80AD88-40F9-9544-B9F3-963936A3AF65}" type="sibTrans" cxnId="{112BEAC0-9AB3-314D-B5C3-BE90789280F0}">
      <dgm:prSet/>
      <dgm:spPr/>
    </dgm:pt>
    <dgm:pt modelId="{9C463E8E-FD85-3141-A613-610840F96D3D}">
      <dgm:prSet/>
      <dgm:spPr/>
      <dgm:t>
        <a:bodyPr/>
        <a:lstStyle/>
        <a:p>
          <a:r>
            <a:rPr lang="it-IT"/>
            <a:t>c) quattro – sei amici</a:t>
          </a:r>
        </a:p>
      </dgm:t>
    </dgm:pt>
    <dgm:pt modelId="{39F2AC08-26E6-134B-A87B-90DF98F9D090}" type="parTrans" cxnId="{591D84D2-C2DC-D545-B840-56D8E233CABB}">
      <dgm:prSet/>
      <dgm:spPr/>
      <dgm:t>
        <a:bodyPr/>
        <a:lstStyle/>
        <a:p>
          <a:endParaRPr lang="it-IT"/>
        </a:p>
      </dgm:t>
    </dgm:pt>
    <dgm:pt modelId="{A80F0C9F-1818-B04A-8E11-C94EAA835129}" type="sibTrans" cxnId="{591D84D2-C2DC-D545-B840-56D8E233CABB}">
      <dgm:prSet/>
      <dgm:spPr/>
      <dgm:t>
        <a:bodyPr/>
        <a:lstStyle/>
        <a:p>
          <a:endParaRPr lang="it-IT"/>
        </a:p>
      </dgm:t>
    </dgm:pt>
    <dgm:pt modelId="{4371ACB5-C6B4-6349-A67F-C45F011C69DE}">
      <dgm:prSet/>
      <dgm:spPr/>
      <dgm:t>
        <a:bodyPr/>
        <a:lstStyle/>
        <a:p>
          <a:r>
            <a:rPr lang="it-IT" dirty="0"/>
            <a:t>d) più di sei amici</a:t>
          </a:r>
        </a:p>
      </dgm:t>
    </dgm:pt>
    <dgm:pt modelId="{907014CE-133A-394E-B1BE-33246FAB6514}" type="parTrans" cxnId="{A24119BB-E706-0948-8813-9C7FA11B2357}">
      <dgm:prSet/>
      <dgm:spPr/>
      <dgm:t>
        <a:bodyPr/>
        <a:lstStyle/>
        <a:p>
          <a:endParaRPr lang="it-IT"/>
        </a:p>
      </dgm:t>
    </dgm:pt>
    <dgm:pt modelId="{336DD78F-829D-9546-861A-C16B98A9AD2A}" type="sibTrans" cxnId="{A24119BB-E706-0948-8813-9C7FA11B2357}">
      <dgm:prSet/>
      <dgm:spPr/>
      <dgm:t>
        <a:bodyPr/>
        <a:lstStyle/>
        <a:p>
          <a:endParaRPr lang="it-IT"/>
        </a:p>
      </dgm:t>
    </dgm:pt>
    <dgm:pt modelId="{C36B93C9-2E9D-1848-8826-F80066F52383}" type="pres">
      <dgm:prSet presAssocID="{21C36A88-D706-644F-9276-2CFA42A73DA4}" presName="linear" presStyleCnt="0">
        <dgm:presLayoutVars>
          <dgm:animLvl val="lvl"/>
          <dgm:resizeHandles val="exact"/>
        </dgm:presLayoutVars>
      </dgm:prSet>
      <dgm:spPr/>
    </dgm:pt>
    <dgm:pt modelId="{71262E16-FCA0-8848-82DF-747EC818897A}" type="pres">
      <dgm:prSet presAssocID="{E3929B94-8205-A547-B035-C6DCBF80E3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BD5F0F-F21A-E440-AC93-F9DC901B2D06}" type="pres">
      <dgm:prSet presAssocID="{E3929B94-8205-A547-B035-C6DCBF80E366}" presName="childText" presStyleLbl="revTx" presStyleIdx="0" presStyleCnt="3">
        <dgm:presLayoutVars>
          <dgm:bulletEnabled val="1"/>
        </dgm:presLayoutVars>
      </dgm:prSet>
      <dgm:spPr/>
    </dgm:pt>
    <dgm:pt modelId="{765F59B8-E48F-604D-AA0A-6E01F5DF8780}" type="pres">
      <dgm:prSet presAssocID="{EA3F3EE2-97A9-D543-856D-DEBCD0B993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8482B9-10A2-E94C-898A-D38A324EAC91}" type="pres">
      <dgm:prSet presAssocID="{EA3F3EE2-97A9-D543-856D-DEBCD0B993A2}" presName="childText" presStyleLbl="revTx" presStyleIdx="1" presStyleCnt="3">
        <dgm:presLayoutVars>
          <dgm:bulletEnabled val="1"/>
        </dgm:presLayoutVars>
      </dgm:prSet>
      <dgm:spPr/>
    </dgm:pt>
    <dgm:pt modelId="{B32886BA-AA59-674E-8058-A63AAAC14038}" type="pres">
      <dgm:prSet presAssocID="{257E33B9-ADC6-2846-94BD-8959938B162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9D38AF3-7A99-BD40-9405-A4B2714D0BFB}" type="pres">
      <dgm:prSet presAssocID="{257E33B9-ADC6-2846-94BD-8959938B162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3C2C00F-80CE-5443-A9D5-AA6AD7F1331A}" srcId="{21C36A88-D706-644F-9276-2CFA42A73DA4}" destId="{EA3F3EE2-97A9-D543-856D-DEBCD0B993A2}" srcOrd="1" destOrd="0" parTransId="{EBBFDDA2-A2E9-6745-98C6-CE0360B0EB1C}" sibTransId="{2520F31B-B1D9-D841-A378-E95D1492593D}"/>
    <dgm:cxn modelId="{B966F725-9E60-9249-8345-0CE938E86B37}" type="presOf" srcId="{B59E8BCB-112E-4644-BCB0-BF57339E8FD2}" destId="{1CBD5F0F-F21A-E440-AC93-F9DC901B2D06}" srcOrd="0" destOrd="2" presId="urn:microsoft.com/office/officeart/2005/8/layout/vList2"/>
    <dgm:cxn modelId="{1344362F-C2EC-2045-9246-0DCC008BAB22}" srcId="{E3929B94-8205-A547-B035-C6DCBF80E366}" destId="{E0ACBA8B-F6BC-A448-97A8-6D626CAD8D70}" srcOrd="1" destOrd="0" parTransId="{D7AF8326-0177-3045-ACB3-7A4A481AE0CB}" sibTransId="{F9CCB991-D264-DF4D-97E9-358C54DBB3D7}"/>
    <dgm:cxn modelId="{21B9CF37-75EE-0D44-B55B-A7ED93F52445}" srcId="{21C36A88-D706-644F-9276-2CFA42A73DA4}" destId="{E3929B94-8205-A547-B035-C6DCBF80E366}" srcOrd="0" destOrd="0" parTransId="{D6CCDDCB-88EB-0743-8044-AA7E0DB55DB9}" sibTransId="{1B0B92D9-9EEC-BC4C-B5AD-44240B089210}"/>
    <dgm:cxn modelId="{3599103F-0DB9-F948-8645-7C9131DC379F}" type="presOf" srcId="{78676CA0-DF35-3E4E-90EB-E3C888794DEC}" destId="{49D38AF3-7A99-BD40-9405-A4B2714D0BFB}" srcOrd="0" destOrd="0" presId="urn:microsoft.com/office/officeart/2005/8/layout/vList2"/>
    <dgm:cxn modelId="{E2B3194F-C0E6-824E-AABB-A6AB26306B09}" type="presOf" srcId="{E296A32F-9922-B346-B5C9-08AA150553D2}" destId="{1CBD5F0F-F21A-E440-AC93-F9DC901B2D06}" srcOrd="0" destOrd="0" presId="urn:microsoft.com/office/officeart/2005/8/layout/vList2"/>
    <dgm:cxn modelId="{0AD1465D-0C33-844C-8332-54021925C2BA}" srcId="{E3929B94-8205-A547-B035-C6DCBF80E366}" destId="{B59E8BCB-112E-4644-BCB0-BF57339E8FD2}" srcOrd="2" destOrd="0" parTransId="{CF2BAFC5-6A14-B04E-8833-24703ECB85F1}" sibTransId="{CA84BA66-3E41-644E-8AEC-9335BB11EC8C}"/>
    <dgm:cxn modelId="{2F03BB6F-699E-1F48-9DBD-2D6CDF05C1C6}" type="presOf" srcId="{257E33B9-ADC6-2846-94BD-8959938B162B}" destId="{B32886BA-AA59-674E-8058-A63AAAC14038}" srcOrd="0" destOrd="0" presId="urn:microsoft.com/office/officeart/2005/8/layout/vList2"/>
    <dgm:cxn modelId="{4C8BF06F-75EB-1143-8DDE-797D78DB7266}" type="presOf" srcId="{E0ACBA8B-F6BC-A448-97A8-6D626CAD8D70}" destId="{1CBD5F0F-F21A-E440-AC93-F9DC901B2D06}" srcOrd="0" destOrd="1" presId="urn:microsoft.com/office/officeart/2005/8/layout/vList2"/>
    <dgm:cxn modelId="{FB7D7470-3621-6F46-B967-582F2DB4BED1}" type="presOf" srcId="{A2A34C68-C7A7-784F-9E72-5B9B7066378E}" destId="{498482B9-10A2-E94C-898A-D38A324EAC91}" srcOrd="0" destOrd="0" presId="urn:microsoft.com/office/officeart/2005/8/layout/vList2"/>
    <dgm:cxn modelId="{D2873174-1F08-284C-9075-A02A72AC8C82}" srcId="{EA3F3EE2-97A9-D543-856D-DEBCD0B993A2}" destId="{D681A5C3-909B-C349-BBA2-349F9DF4F5B8}" srcOrd="2" destOrd="0" parTransId="{870199F3-AB5E-CF4F-8D44-736786F11C77}" sibTransId="{4446DB32-4612-CB48-80A5-2935C3E64A2A}"/>
    <dgm:cxn modelId="{74065974-8B98-4C42-9332-782D8B1AFECF}" srcId="{257E33B9-ADC6-2846-94BD-8959938B162B}" destId="{78676CA0-DF35-3E4E-90EB-E3C888794DEC}" srcOrd="0" destOrd="0" parTransId="{38E0F7B3-E4EC-B447-852C-42D9186DCFA3}" sibTransId="{FF422A4D-3F80-6849-A280-690390422C24}"/>
    <dgm:cxn modelId="{4ABA2088-0526-7D43-A0CA-4CC6B23CEC65}" type="presOf" srcId="{21C36A88-D706-644F-9276-2CFA42A73DA4}" destId="{C36B93C9-2E9D-1848-8826-F80066F52383}" srcOrd="0" destOrd="0" presId="urn:microsoft.com/office/officeart/2005/8/layout/vList2"/>
    <dgm:cxn modelId="{AAF6AD90-A790-A14A-A7ED-550639EF77F8}" type="presOf" srcId="{EA3F3EE2-97A9-D543-856D-DEBCD0B993A2}" destId="{765F59B8-E48F-604D-AA0A-6E01F5DF8780}" srcOrd="0" destOrd="0" presId="urn:microsoft.com/office/officeart/2005/8/layout/vList2"/>
    <dgm:cxn modelId="{C5EC4FA2-A64F-7F40-A074-726AB434B623}" srcId="{21C36A88-D706-644F-9276-2CFA42A73DA4}" destId="{257E33B9-ADC6-2846-94BD-8959938B162B}" srcOrd="2" destOrd="0" parTransId="{54F1C03F-98D1-5147-BD0C-148C0C213013}" sibTransId="{E8F6E785-FC0B-1645-8E3D-D08B3C3C4FDD}"/>
    <dgm:cxn modelId="{42753EA7-4647-BD4A-A69D-AAC97CBE6056}" srcId="{EA3F3EE2-97A9-D543-856D-DEBCD0B993A2}" destId="{A2A34C68-C7A7-784F-9E72-5B9B7066378E}" srcOrd="0" destOrd="0" parTransId="{5E86EAB4-F3FA-0C45-95DE-1155125610EB}" sibTransId="{2B949128-9194-5F45-A9F1-9B6C4F838DCD}"/>
    <dgm:cxn modelId="{70D965B6-C487-E64D-9789-60818A846B2C}" srcId="{EA3F3EE2-97A9-D543-856D-DEBCD0B993A2}" destId="{2DF6153D-B596-E141-AA42-2A5A685A7417}" srcOrd="1" destOrd="0" parTransId="{733CDF7F-7E4C-BA43-80EE-FF7A226C31A9}" sibTransId="{8F594143-820F-1247-84BD-B59E892C678F}"/>
    <dgm:cxn modelId="{A24119BB-E706-0948-8813-9C7FA11B2357}" srcId="{257E33B9-ADC6-2846-94BD-8959938B162B}" destId="{4371ACB5-C6B4-6349-A67F-C45F011C69DE}" srcOrd="3" destOrd="0" parTransId="{907014CE-133A-394E-B1BE-33246FAB6514}" sibTransId="{336DD78F-829D-9546-861A-C16B98A9AD2A}"/>
    <dgm:cxn modelId="{07E435BB-DF3F-274F-B9CD-0C4C16A8AC40}" srcId="{E3929B94-8205-A547-B035-C6DCBF80E366}" destId="{E296A32F-9922-B346-B5C9-08AA150553D2}" srcOrd="0" destOrd="0" parTransId="{40C8B14B-84ED-294B-9326-B11E887F2E8E}" sibTransId="{9ABC7829-8980-F646-A775-83333F1D9367}"/>
    <dgm:cxn modelId="{112BEAC0-9AB3-314D-B5C3-BE90789280F0}" srcId="{257E33B9-ADC6-2846-94BD-8959938B162B}" destId="{D252D013-B7A9-B94A-88B3-A0A861167C88}" srcOrd="1" destOrd="0" parTransId="{7A0C3EF7-B4AB-0649-9E8B-54F266B4ED4D}" sibTransId="{0A80AD88-40F9-9544-B9F3-963936A3AF65}"/>
    <dgm:cxn modelId="{591D84D2-C2DC-D545-B840-56D8E233CABB}" srcId="{257E33B9-ADC6-2846-94BD-8959938B162B}" destId="{9C463E8E-FD85-3141-A613-610840F96D3D}" srcOrd="2" destOrd="0" parTransId="{39F2AC08-26E6-134B-A87B-90DF98F9D090}" sibTransId="{A80F0C9F-1818-B04A-8E11-C94EAA835129}"/>
    <dgm:cxn modelId="{4C49F2D5-2728-894B-8D94-94A010FE5C29}" type="presOf" srcId="{9C463E8E-FD85-3141-A613-610840F96D3D}" destId="{49D38AF3-7A99-BD40-9405-A4B2714D0BFB}" srcOrd="0" destOrd="2" presId="urn:microsoft.com/office/officeart/2005/8/layout/vList2"/>
    <dgm:cxn modelId="{2CA42ED7-75A3-DB4D-B05F-701EE1847B36}" type="presOf" srcId="{D681A5C3-909B-C349-BBA2-349F9DF4F5B8}" destId="{498482B9-10A2-E94C-898A-D38A324EAC91}" srcOrd="0" destOrd="2" presId="urn:microsoft.com/office/officeart/2005/8/layout/vList2"/>
    <dgm:cxn modelId="{A37A1FE5-CE85-9D45-B0F4-26A1A4BA25E3}" type="presOf" srcId="{E3929B94-8205-A547-B035-C6DCBF80E366}" destId="{71262E16-FCA0-8848-82DF-747EC818897A}" srcOrd="0" destOrd="0" presId="urn:microsoft.com/office/officeart/2005/8/layout/vList2"/>
    <dgm:cxn modelId="{05E64FF1-87E4-EA4C-BD20-CD9023319ED1}" type="presOf" srcId="{4371ACB5-C6B4-6349-A67F-C45F011C69DE}" destId="{49D38AF3-7A99-BD40-9405-A4B2714D0BFB}" srcOrd="0" destOrd="3" presId="urn:microsoft.com/office/officeart/2005/8/layout/vList2"/>
    <dgm:cxn modelId="{5D6BB5F7-7AF5-5E4A-ACF6-55B52E7112E6}" type="presOf" srcId="{2DF6153D-B596-E141-AA42-2A5A685A7417}" destId="{498482B9-10A2-E94C-898A-D38A324EAC91}" srcOrd="0" destOrd="1" presId="urn:microsoft.com/office/officeart/2005/8/layout/vList2"/>
    <dgm:cxn modelId="{BB5E91FD-E1B8-454E-B92B-C878A22BF117}" type="presOf" srcId="{D252D013-B7A9-B94A-88B3-A0A861167C88}" destId="{49D38AF3-7A99-BD40-9405-A4B2714D0BFB}" srcOrd="0" destOrd="1" presId="urn:microsoft.com/office/officeart/2005/8/layout/vList2"/>
    <dgm:cxn modelId="{A4229EDB-E6CB-004A-A3EA-730BCC09C0F9}" type="presParOf" srcId="{C36B93C9-2E9D-1848-8826-F80066F52383}" destId="{71262E16-FCA0-8848-82DF-747EC818897A}" srcOrd="0" destOrd="0" presId="urn:microsoft.com/office/officeart/2005/8/layout/vList2"/>
    <dgm:cxn modelId="{C9B76F37-CA5B-8347-9C47-63EB8E9F1D51}" type="presParOf" srcId="{C36B93C9-2E9D-1848-8826-F80066F52383}" destId="{1CBD5F0F-F21A-E440-AC93-F9DC901B2D06}" srcOrd="1" destOrd="0" presId="urn:microsoft.com/office/officeart/2005/8/layout/vList2"/>
    <dgm:cxn modelId="{A94FD9EF-0913-1C45-874B-83F22613A58C}" type="presParOf" srcId="{C36B93C9-2E9D-1848-8826-F80066F52383}" destId="{765F59B8-E48F-604D-AA0A-6E01F5DF8780}" srcOrd="2" destOrd="0" presId="urn:microsoft.com/office/officeart/2005/8/layout/vList2"/>
    <dgm:cxn modelId="{C52F079F-548C-9A4A-B30D-8B25BEE49CED}" type="presParOf" srcId="{C36B93C9-2E9D-1848-8826-F80066F52383}" destId="{498482B9-10A2-E94C-898A-D38A324EAC91}" srcOrd="3" destOrd="0" presId="urn:microsoft.com/office/officeart/2005/8/layout/vList2"/>
    <dgm:cxn modelId="{48A717D0-15CD-574E-B310-D64DE52DAD1B}" type="presParOf" srcId="{C36B93C9-2E9D-1848-8826-F80066F52383}" destId="{B32886BA-AA59-674E-8058-A63AAAC14038}" srcOrd="4" destOrd="0" presId="urn:microsoft.com/office/officeart/2005/8/layout/vList2"/>
    <dgm:cxn modelId="{19B8E269-E82B-0D4B-899C-EA878A597FFC}" type="presParOf" srcId="{C36B93C9-2E9D-1848-8826-F80066F52383}" destId="{49D38AF3-7A99-BD40-9405-A4B2714D0BF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C36A88-D706-644F-9276-2CFA42A73DA4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3929B94-8205-A547-B035-C6DCBF80E366}">
      <dgm:prSet phldrT="[Testo]"/>
      <dgm:spPr/>
      <dgm:t>
        <a:bodyPr/>
        <a:lstStyle/>
        <a:p>
          <a:r>
            <a:rPr lang="it-IT" dirty="0"/>
            <a:t>titolo di studio/occupazione materna?</a:t>
          </a:r>
        </a:p>
      </dgm:t>
    </dgm:pt>
    <dgm:pt modelId="{D6CCDDCB-88EB-0743-8044-AA7E0DB55DB9}" type="parTrans" cxnId="{21B9CF37-75EE-0D44-B55B-A7ED93F52445}">
      <dgm:prSet/>
      <dgm:spPr/>
      <dgm:t>
        <a:bodyPr/>
        <a:lstStyle/>
        <a:p>
          <a:endParaRPr lang="it-IT"/>
        </a:p>
      </dgm:t>
    </dgm:pt>
    <dgm:pt modelId="{1B0B92D9-9EEC-BC4C-B5AD-44240B089210}" type="sibTrans" cxnId="{21B9CF37-75EE-0D44-B55B-A7ED93F52445}">
      <dgm:prSet/>
      <dgm:spPr/>
      <dgm:t>
        <a:bodyPr/>
        <a:lstStyle/>
        <a:p>
          <a:endParaRPr lang="it-IT"/>
        </a:p>
      </dgm:t>
    </dgm:pt>
    <dgm:pt modelId="{EA3F3EE2-97A9-D543-856D-DEBCD0B993A2}">
      <dgm:prSet phldrT="[Testo]"/>
      <dgm:spPr/>
      <dgm:t>
        <a:bodyPr/>
        <a:lstStyle/>
        <a:p>
          <a:r>
            <a:rPr lang="it-IT" dirty="0"/>
            <a:t>A che ora vai a letto?</a:t>
          </a:r>
        </a:p>
      </dgm:t>
    </dgm:pt>
    <dgm:pt modelId="{EBBFDDA2-A2E9-6745-98C6-CE0360B0EB1C}" type="parTrans" cxnId="{63C2C00F-80CE-5443-A9D5-AA6AD7F1331A}">
      <dgm:prSet/>
      <dgm:spPr/>
      <dgm:t>
        <a:bodyPr/>
        <a:lstStyle/>
        <a:p>
          <a:endParaRPr lang="it-IT"/>
        </a:p>
      </dgm:t>
    </dgm:pt>
    <dgm:pt modelId="{2520F31B-B1D9-D841-A378-E95D1492593D}" type="sibTrans" cxnId="{63C2C00F-80CE-5443-A9D5-AA6AD7F1331A}">
      <dgm:prSet/>
      <dgm:spPr/>
      <dgm:t>
        <a:bodyPr/>
        <a:lstStyle/>
        <a:p>
          <a:endParaRPr lang="it-IT"/>
        </a:p>
      </dgm:t>
    </dgm:pt>
    <dgm:pt modelId="{A2A34C68-C7A7-784F-9E72-5B9B7066378E}">
      <dgm:prSet phldrT="[Testo]"/>
      <dgm:spPr/>
      <dgm:t>
        <a:bodyPr/>
        <a:lstStyle/>
        <a:p>
          <a:r>
            <a:rPr lang="it-IT" dirty="0"/>
            <a:t>a)  prima delle 22</a:t>
          </a:r>
        </a:p>
      </dgm:t>
    </dgm:pt>
    <dgm:pt modelId="{5E86EAB4-F3FA-0C45-95DE-1155125610EB}" type="parTrans" cxnId="{42753EA7-4647-BD4A-A69D-AAC97CBE6056}">
      <dgm:prSet/>
      <dgm:spPr/>
      <dgm:t>
        <a:bodyPr/>
        <a:lstStyle/>
        <a:p>
          <a:endParaRPr lang="it-IT"/>
        </a:p>
      </dgm:t>
    </dgm:pt>
    <dgm:pt modelId="{2B949128-9194-5F45-A9F1-9B6C4F838DCD}" type="sibTrans" cxnId="{42753EA7-4647-BD4A-A69D-AAC97CBE6056}">
      <dgm:prSet/>
      <dgm:spPr/>
      <dgm:t>
        <a:bodyPr/>
        <a:lstStyle/>
        <a:p>
          <a:endParaRPr lang="it-IT"/>
        </a:p>
      </dgm:t>
    </dgm:pt>
    <dgm:pt modelId="{257E33B9-ADC6-2846-94BD-8959938B162B}">
      <dgm:prSet/>
      <dgm:spPr/>
      <dgm:t>
        <a:bodyPr/>
        <a:lstStyle/>
        <a:p>
          <a:r>
            <a:rPr lang="it-IT" dirty="0"/>
            <a:t>in generale, diresti di riposare bene?</a:t>
          </a:r>
        </a:p>
      </dgm:t>
    </dgm:pt>
    <dgm:pt modelId="{54F1C03F-98D1-5147-BD0C-148C0C213013}" type="parTrans" cxnId="{C5EC4FA2-A64F-7F40-A074-726AB434B623}">
      <dgm:prSet/>
      <dgm:spPr/>
      <dgm:t>
        <a:bodyPr/>
        <a:lstStyle/>
        <a:p>
          <a:endParaRPr lang="it-IT"/>
        </a:p>
      </dgm:t>
    </dgm:pt>
    <dgm:pt modelId="{E8F6E785-FC0B-1645-8E3D-D08B3C3C4FDD}" type="sibTrans" cxnId="{C5EC4FA2-A64F-7F40-A074-726AB434B623}">
      <dgm:prSet/>
      <dgm:spPr/>
      <dgm:t>
        <a:bodyPr/>
        <a:lstStyle/>
        <a:p>
          <a:endParaRPr lang="it-IT"/>
        </a:p>
      </dgm:t>
    </dgm:pt>
    <dgm:pt modelId="{78676CA0-DF35-3E4E-90EB-E3C888794DEC}">
      <dgm:prSet/>
      <dgm:spPr/>
      <dgm:t>
        <a:bodyPr/>
        <a:lstStyle/>
        <a:p>
          <a:r>
            <a:rPr lang="it-IT" dirty="0"/>
            <a:t>Si</a:t>
          </a:r>
        </a:p>
      </dgm:t>
    </dgm:pt>
    <dgm:pt modelId="{38E0F7B3-E4EC-B447-852C-42D9186DCFA3}" type="parTrans" cxnId="{74065974-8B98-4C42-9332-782D8B1AFECF}">
      <dgm:prSet/>
      <dgm:spPr/>
      <dgm:t>
        <a:bodyPr/>
        <a:lstStyle/>
        <a:p>
          <a:endParaRPr lang="it-IT"/>
        </a:p>
      </dgm:t>
    </dgm:pt>
    <dgm:pt modelId="{FF422A4D-3F80-6849-A280-690390422C24}" type="sibTrans" cxnId="{74065974-8B98-4C42-9332-782D8B1AFECF}">
      <dgm:prSet/>
      <dgm:spPr/>
      <dgm:t>
        <a:bodyPr/>
        <a:lstStyle/>
        <a:p>
          <a:endParaRPr lang="it-IT"/>
        </a:p>
      </dgm:t>
    </dgm:pt>
    <dgm:pt modelId="{A7417AD5-EC30-674B-887A-4FCF53E6084C}">
      <dgm:prSet/>
      <dgm:spPr/>
      <dgm:t>
        <a:bodyPr/>
        <a:lstStyle/>
        <a:p>
          <a:r>
            <a:rPr lang="it-IT" dirty="0"/>
            <a:t>hai fratelli/sorelle? Quanti? </a:t>
          </a:r>
        </a:p>
      </dgm:t>
    </dgm:pt>
    <dgm:pt modelId="{D741462A-9787-D04E-BCBD-9BC0BC3174C1}" type="parTrans" cxnId="{CC34A344-081B-D743-9024-B81C43AC8A2E}">
      <dgm:prSet/>
      <dgm:spPr/>
      <dgm:t>
        <a:bodyPr/>
        <a:lstStyle/>
        <a:p>
          <a:endParaRPr lang="it-IT"/>
        </a:p>
      </dgm:t>
    </dgm:pt>
    <dgm:pt modelId="{EA58C9F0-6CBC-A04E-86BF-1292E606AB89}" type="sibTrans" cxnId="{CC34A344-081B-D743-9024-B81C43AC8A2E}">
      <dgm:prSet/>
      <dgm:spPr/>
      <dgm:t>
        <a:bodyPr/>
        <a:lstStyle/>
        <a:p>
          <a:endParaRPr lang="it-IT"/>
        </a:p>
      </dgm:t>
    </dgm:pt>
    <dgm:pt modelId="{6059999B-E4A8-994D-8B95-FF48E5774124}">
      <dgm:prSet/>
      <dgm:spPr/>
      <dgm:t>
        <a:bodyPr/>
        <a:lstStyle/>
        <a:p>
          <a:r>
            <a:rPr lang="it-IT"/>
            <a:t>b) tra le 22 e mezzanotte</a:t>
          </a:r>
        </a:p>
      </dgm:t>
    </dgm:pt>
    <dgm:pt modelId="{886D357C-1ED2-C34E-8E4E-E1E2554AD7DC}" type="parTrans" cxnId="{78760BCC-5FCF-B249-8F3C-4E9FAC0D3F28}">
      <dgm:prSet/>
      <dgm:spPr/>
      <dgm:t>
        <a:bodyPr/>
        <a:lstStyle/>
        <a:p>
          <a:endParaRPr lang="it-IT"/>
        </a:p>
      </dgm:t>
    </dgm:pt>
    <dgm:pt modelId="{9DB336C4-A0FF-3A4C-A81C-AD57176B71BA}" type="sibTrans" cxnId="{78760BCC-5FCF-B249-8F3C-4E9FAC0D3F28}">
      <dgm:prSet/>
      <dgm:spPr/>
      <dgm:t>
        <a:bodyPr/>
        <a:lstStyle/>
        <a:p>
          <a:endParaRPr lang="it-IT"/>
        </a:p>
      </dgm:t>
    </dgm:pt>
    <dgm:pt modelId="{F3C34AE9-7B49-AA4C-97C2-CEEBDB195E7C}">
      <dgm:prSet/>
      <dgm:spPr/>
      <dgm:t>
        <a:bodyPr/>
        <a:lstStyle/>
        <a:p>
          <a:r>
            <a:rPr lang="it-IT" dirty="0"/>
            <a:t>c) dopo mezzanotte</a:t>
          </a:r>
        </a:p>
      </dgm:t>
    </dgm:pt>
    <dgm:pt modelId="{C3A35F4F-CD19-D048-894B-93E56F8B3355}" type="parTrans" cxnId="{4486B066-5367-B741-BBD0-5DF454BE7151}">
      <dgm:prSet/>
      <dgm:spPr/>
      <dgm:t>
        <a:bodyPr/>
        <a:lstStyle/>
        <a:p>
          <a:endParaRPr lang="it-IT"/>
        </a:p>
      </dgm:t>
    </dgm:pt>
    <dgm:pt modelId="{A7BBE625-537F-5348-943E-A289E3F5E237}" type="sibTrans" cxnId="{4486B066-5367-B741-BBD0-5DF454BE7151}">
      <dgm:prSet/>
      <dgm:spPr/>
      <dgm:t>
        <a:bodyPr/>
        <a:lstStyle/>
        <a:p>
          <a:endParaRPr lang="it-IT"/>
        </a:p>
      </dgm:t>
    </dgm:pt>
    <dgm:pt modelId="{B294DE8A-D8F7-6D47-93DC-8C549195EF50}">
      <dgm:prSet/>
      <dgm:spPr/>
      <dgm:t>
        <a:bodyPr/>
        <a:lstStyle/>
        <a:p>
          <a:r>
            <a:rPr lang="it-IT" dirty="0"/>
            <a:t>No</a:t>
          </a:r>
        </a:p>
      </dgm:t>
    </dgm:pt>
    <dgm:pt modelId="{5A05FC0E-D31D-7644-92AF-D4DE0A0E6554}" type="parTrans" cxnId="{C5927BA1-A370-6C4C-9698-4CC1B06A24C3}">
      <dgm:prSet/>
      <dgm:spPr/>
      <dgm:t>
        <a:bodyPr/>
        <a:lstStyle/>
        <a:p>
          <a:endParaRPr lang="it-IT"/>
        </a:p>
      </dgm:t>
    </dgm:pt>
    <dgm:pt modelId="{A631451E-D15E-D14E-A52E-8EF748A1182C}" type="sibTrans" cxnId="{C5927BA1-A370-6C4C-9698-4CC1B06A24C3}">
      <dgm:prSet/>
      <dgm:spPr/>
      <dgm:t>
        <a:bodyPr/>
        <a:lstStyle/>
        <a:p>
          <a:endParaRPr lang="it-IT"/>
        </a:p>
      </dgm:t>
    </dgm:pt>
    <dgm:pt modelId="{78197441-AABF-DA40-B276-525194CD0AF0}">
      <dgm:prSet/>
      <dgm:spPr/>
      <dgm:t>
        <a:bodyPr/>
        <a:lstStyle/>
        <a:p>
          <a:r>
            <a:rPr lang="it-IT" dirty="0"/>
            <a:t>fumi sigarette</a:t>
          </a:r>
        </a:p>
      </dgm:t>
    </dgm:pt>
    <dgm:pt modelId="{978F3A58-A917-3343-9240-C15F551B8238}" type="parTrans" cxnId="{B172EF6E-8727-034B-9D9F-23E49C8A81CD}">
      <dgm:prSet/>
      <dgm:spPr/>
      <dgm:t>
        <a:bodyPr/>
        <a:lstStyle/>
        <a:p>
          <a:endParaRPr lang="it-IT"/>
        </a:p>
      </dgm:t>
    </dgm:pt>
    <dgm:pt modelId="{F6487A63-8014-674D-B5A9-F9AADECE42A5}" type="sibTrans" cxnId="{B172EF6E-8727-034B-9D9F-23E49C8A81CD}">
      <dgm:prSet/>
      <dgm:spPr/>
      <dgm:t>
        <a:bodyPr/>
        <a:lstStyle/>
        <a:p>
          <a:endParaRPr lang="it-IT"/>
        </a:p>
      </dgm:t>
    </dgm:pt>
    <dgm:pt modelId="{FD092016-7B21-644D-BE6E-D9B38AA9A892}">
      <dgm:prSet/>
      <dgm:spPr/>
      <dgm:t>
        <a:bodyPr/>
        <a:lstStyle/>
        <a:p>
          <a:r>
            <a:rPr lang="it-IT" dirty="0"/>
            <a:t>Si</a:t>
          </a:r>
        </a:p>
      </dgm:t>
    </dgm:pt>
    <dgm:pt modelId="{7C72EE29-E875-F446-8DA4-98BB6D6AC6A7}" type="parTrans" cxnId="{FBFF04F0-879B-9046-952E-081226800CA0}">
      <dgm:prSet/>
      <dgm:spPr/>
      <dgm:t>
        <a:bodyPr/>
        <a:lstStyle/>
        <a:p>
          <a:endParaRPr lang="it-IT"/>
        </a:p>
      </dgm:t>
    </dgm:pt>
    <dgm:pt modelId="{2DBB3752-2888-3E45-B50F-14935B1C9888}" type="sibTrans" cxnId="{FBFF04F0-879B-9046-952E-081226800CA0}">
      <dgm:prSet/>
      <dgm:spPr/>
      <dgm:t>
        <a:bodyPr/>
        <a:lstStyle/>
        <a:p>
          <a:endParaRPr lang="it-IT"/>
        </a:p>
      </dgm:t>
    </dgm:pt>
    <dgm:pt modelId="{37FA8B10-6A48-5E4E-8F8F-5AD362ED49F5}">
      <dgm:prSet/>
      <dgm:spPr/>
      <dgm:t>
        <a:bodyPr/>
        <a:lstStyle/>
        <a:p>
          <a:r>
            <a:rPr lang="it-IT" dirty="0"/>
            <a:t>No</a:t>
          </a:r>
        </a:p>
      </dgm:t>
    </dgm:pt>
    <dgm:pt modelId="{F9C9F00B-794B-8442-A887-12B0088D71EF}" type="parTrans" cxnId="{24E0BEDD-6AC8-7245-B3E9-A0BD488352F7}">
      <dgm:prSet/>
      <dgm:spPr/>
      <dgm:t>
        <a:bodyPr/>
        <a:lstStyle/>
        <a:p>
          <a:endParaRPr lang="it-IT"/>
        </a:p>
      </dgm:t>
    </dgm:pt>
    <dgm:pt modelId="{A0846EC5-669D-9145-834F-208B3482339D}" type="sibTrans" cxnId="{24E0BEDD-6AC8-7245-B3E9-A0BD488352F7}">
      <dgm:prSet/>
      <dgm:spPr/>
      <dgm:t>
        <a:bodyPr/>
        <a:lstStyle/>
        <a:p>
          <a:endParaRPr lang="it-IT"/>
        </a:p>
      </dgm:t>
    </dgm:pt>
    <dgm:pt modelId="{C36B93C9-2E9D-1848-8826-F80066F52383}" type="pres">
      <dgm:prSet presAssocID="{21C36A88-D706-644F-9276-2CFA42A73DA4}" presName="linear" presStyleCnt="0">
        <dgm:presLayoutVars>
          <dgm:animLvl val="lvl"/>
          <dgm:resizeHandles val="exact"/>
        </dgm:presLayoutVars>
      </dgm:prSet>
      <dgm:spPr/>
    </dgm:pt>
    <dgm:pt modelId="{71262E16-FCA0-8848-82DF-747EC818897A}" type="pres">
      <dgm:prSet presAssocID="{E3929B94-8205-A547-B035-C6DCBF80E3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CB6B040-4E6D-7F45-9D35-F70EE1C60F3F}" type="pres">
      <dgm:prSet presAssocID="{1B0B92D9-9EEC-BC4C-B5AD-44240B089210}" presName="spacer" presStyleCnt="0"/>
      <dgm:spPr/>
    </dgm:pt>
    <dgm:pt modelId="{F5EFF917-A360-874C-B8E7-EA36D7FE340E}" type="pres">
      <dgm:prSet presAssocID="{A7417AD5-EC30-674B-887A-4FCF53E6084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BB3B45F-89D4-644C-B5FA-F43CB9EB7E30}" type="pres">
      <dgm:prSet presAssocID="{EA58C9F0-6CBC-A04E-86BF-1292E606AB89}" presName="spacer" presStyleCnt="0"/>
      <dgm:spPr/>
    </dgm:pt>
    <dgm:pt modelId="{765F59B8-E48F-604D-AA0A-6E01F5DF8780}" type="pres">
      <dgm:prSet presAssocID="{EA3F3EE2-97A9-D543-856D-DEBCD0B993A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8482B9-10A2-E94C-898A-D38A324EAC91}" type="pres">
      <dgm:prSet presAssocID="{EA3F3EE2-97A9-D543-856D-DEBCD0B993A2}" presName="childText" presStyleLbl="revTx" presStyleIdx="0" presStyleCnt="3">
        <dgm:presLayoutVars>
          <dgm:bulletEnabled val="1"/>
        </dgm:presLayoutVars>
      </dgm:prSet>
      <dgm:spPr/>
    </dgm:pt>
    <dgm:pt modelId="{B32886BA-AA59-674E-8058-A63AAAC14038}" type="pres">
      <dgm:prSet presAssocID="{257E33B9-ADC6-2846-94BD-8959938B16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9D38AF3-7A99-BD40-9405-A4B2714D0BFB}" type="pres">
      <dgm:prSet presAssocID="{257E33B9-ADC6-2846-94BD-8959938B162B}" presName="childText" presStyleLbl="revTx" presStyleIdx="1" presStyleCnt="3">
        <dgm:presLayoutVars>
          <dgm:bulletEnabled val="1"/>
        </dgm:presLayoutVars>
      </dgm:prSet>
      <dgm:spPr/>
    </dgm:pt>
    <dgm:pt modelId="{EA503B97-72E6-FA46-B11B-3201B5D80AC0}" type="pres">
      <dgm:prSet presAssocID="{78197441-AABF-DA40-B276-525194CD0AF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123D577-1492-C345-91E3-752F16891A3F}" type="pres">
      <dgm:prSet presAssocID="{78197441-AABF-DA40-B276-525194CD0AF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3C2C00F-80CE-5443-A9D5-AA6AD7F1331A}" srcId="{21C36A88-D706-644F-9276-2CFA42A73DA4}" destId="{EA3F3EE2-97A9-D543-856D-DEBCD0B993A2}" srcOrd="2" destOrd="0" parTransId="{EBBFDDA2-A2E9-6745-98C6-CE0360B0EB1C}" sibTransId="{2520F31B-B1D9-D841-A378-E95D1492593D}"/>
    <dgm:cxn modelId="{F6ED6A11-1F29-F24A-A097-A1069921814F}" type="presOf" srcId="{B294DE8A-D8F7-6D47-93DC-8C549195EF50}" destId="{49D38AF3-7A99-BD40-9405-A4B2714D0BFB}" srcOrd="0" destOrd="1" presId="urn:microsoft.com/office/officeart/2005/8/layout/vList2"/>
    <dgm:cxn modelId="{1DAE4228-B7BF-BE45-82CD-8E41279ECACE}" type="presOf" srcId="{78197441-AABF-DA40-B276-525194CD0AF0}" destId="{EA503B97-72E6-FA46-B11B-3201B5D80AC0}" srcOrd="0" destOrd="0" presId="urn:microsoft.com/office/officeart/2005/8/layout/vList2"/>
    <dgm:cxn modelId="{21B9CF37-75EE-0D44-B55B-A7ED93F52445}" srcId="{21C36A88-D706-644F-9276-2CFA42A73DA4}" destId="{E3929B94-8205-A547-B035-C6DCBF80E366}" srcOrd="0" destOrd="0" parTransId="{D6CCDDCB-88EB-0743-8044-AA7E0DB55DB9}" sibTransId="{1B0B92D9-9EEC-BC4C-B5AD-44240B089210}"/>
    <dgm:cxn modelId="{3599103F-0DB9-F948-8645-7C9131DC379F}" type="presOf" srcId="{78676CA0-DF35-3E4E-90EB-E3C888794DEC}" destId="{49D38AF3-7A99-BD40-9405-A4B2714D0BFB}" srcOrd="0" destOrd="0" presId="urn:microsoft.com/office/officeart/2005/8/layout/vList2"/>
    <dgm:cxn modelId="{CC34A344-081B-D743-9024-B81C43AC8A2E}" srcId="{21C36A88-D706-644F-9276-2CFA42A73DA4}" destId="{A7417AD5-EC30-674B-887A-4FCF53E6084C}" srcOrd="1" destOrd="0" parTransId="{D741462A-9787-D04E-BCBD-9BC0BC3174C1}" sibTransId="{EA58C9F0-6CBC-A04E-86BF-1292E606AB89}"/>
    <dgm:cxn modelId="{550E9851-4BFE-4249-BD0D-C19D3680C8DC}" type="presOf" srcId="{37FA8B10-6A48-5E4E-8F8F-5AD362ED49F5}" destId="{B123D577-1492-C345-91E3-752F16891A3F}" srcOrd="0" destOrd="1" presId="urn:microsoft.com/office/officeart/2005/8/layout/vList2"/>
    <dgm:cxn modelId="{4486B066-5367-B741-BBD0-5DF454BE7151}" srcId="{EA3F3EE2-97A9-D543-856D-DEBCD0B993A2}" destId="{F3C34AE9-7B49-AA4C-97C2-CEEBDB195E7C}" srcOrd="2" destOrd="0" parTransId="{C3A35F4F-CD19-D048-894B-93E56F8B3355}" sibTransId="{A7BBE625-537F-5348-943E-A289E3F5E237}"/>
    <dgm:cxn modelId="{B172EF6E-8727-034B-9D9F-23E49C8A81CD}" srcId="{21C36A88-D706-644F-9276-2CFA42A73DA4}" destId="{78197441-AABF-DA40-B276-525194CD0AF0}" srcOrd="4" destOrd="0" parTransId="{978F3A58-A917-3343-9240-C15F551B8238}" sibTransId="{F6487A63-8014-674D-B5A9-F9AADECE42A5}"/>
    <dgm:cxn modelId="{2F03BB6F-699E-1F48-9DBD-2D6CDF05C1C6}" type="presOf" srcId="{257E33B9-ADC6-2846-94BD-8959938B162B}" destId="{B32886BA-AA59-674E-8058-A63AAAC14038}" srcOrd="0" destOrd="0" presId="urn:microsoft.com/office/officeart/2005/8/layout/vList2"/>
    <dgm:cxn modelId="{FB7D7470-3621-6F46-B967-582F2DB4BED1}" type="presOf" srcId="{A2A34C68-C7A7-784F-9E72-5B9B7066378E}" destId="{498482B9-10A2-E94C-898A-D38A324EAC91}" srcOrd="0" destOrd="0" presId="urn:microsoft.com/office/officeart/2005/8/layout/vList2"/>
    <dgm:cxn modelId="{74065974-8B98-4C42-9332-782D8B1AFECF}" srcId="{257E33B9-ADC6-2846-94BD-8959938B162B}" destId="{78676CA0-DF35-3E4E-90EB-E3C888794DEC}" srcOrd="0" destOrd="0" parTransId="{38E0F7B3-E4EC-B447-852C-42D9186DCFA3}" sibTransId="{FF422A4D-3F80-6849-A280-690390422C24}"/>
    <dgm:cxn modelId="{4ABA2088-0526-7D43-A0CA-4CC6B23CEC65}" type="presOf" srcId="{21C36A88-D706-644F-9276-2CFA42A73DA4}" destId="{C36B93C9-2E9D-1848-8826-F80066F52383}" srcOrd="0" destOrd="0" presId="urn:microsoft.com/office/officeart/2005/8/layout/vList2"/>
    <dgm:cxn modelId="{AAF6AD90-A790-A14A-A7ED-550639EF77F8}" type="presOf" srcId="{EA3F3EE2-97A9-D543-856D-DEBCD0B993A2}" destId="{765F59B8-E48F-604D-AA0A-6E01F5DF8780}" srcOrd="0" destOrd="0" presId="urn:microsoft.com/office/officeart/2005/8/layout/vList2"/>
    <dgm:cxn modelId="{C5927BA1-A370-6C4C-9698-4CC1B06A24C3}" srcId="{257E33B9-ADC6-2846-94BD-8959938B162B}" destId="{B294DE8A-D8F7-6D47-93DC-8C549195EF50}" srcOrd="1" destOrd="0" parTransId="{5A05FC0E-D31D-7644-92AF-D4DE0A0E6554}" sibTransId="{A631451E-D15E-D14E-A52E-8EF748A1182C}"/>
    <dgm:cxn modelId="{C5EC4FA2-A64F-7F40-A074-726AB434B623}" srcId="{21C36A88-D706-644F-9276-2CFA42A73DA4}" destId="{257E33B9-ADC6-2846-94BD-8959938B162B}" srcOrd="3" destOrd="0" parTransId="{54F1C03F-98D1-5147-BD0C-148C0C213013}" sibTransId="{E8F6E785-FC0B-1645-8E3D-D08B3C3C4FDD}"/>
    <dgm:cxn modelId="{478A70A3-DAEB-6145-85F3-1B6A3BA766A4}" type="presOf" srcId="{6059999B-E4A8-994D-8B95-FF48E5774124}" destId="{498482B9-10A2-E94C-898A-D38A324EAC91}" srcOrd="0" destOrd="1" presId="urn:microsoft.com/office/officeart/2005/8/layout/vList2"/>
    <dgm:cxn modelId="{42753EA7-4647-BD4A-A69D-AAC97CBE6056}" srcId="{EA3F3EE2-97A9-D543-856D-DEBCD0B993A2}" destId="{A2A34C68-C7A7-784F-9E72-5B9B7066378E}" srcOrd="0" destOrd="0" parTransId="{5E86EAB4-F3FA-0C45-95DE-1155125610EB}" sibTransId="{2B949128-9194-5F45-A9F1-9B6C4F838DCD}"/>
    <dgm:cxn modelId="{78760BCC-5FCF-B249-8F3C-4E9FAC0D3F28}" srcId="{EA3F3EE2-97A9-D543-856D-DEBCD0B993A2}" destId="{6059999B-E4A8-994D-8B95-FF48E5774124}" srcOrd="1" destOrd="0" parTransId="{886D357C-1ED2-C34E-8E4E-E1E2554AD7DC}" sibTransId="{9DB336C4-A0FF-3A4C-A81C-AD57176B71BA}"/>
    <dgm:cxn modelId="{194E8FD5-E22A-4145-859A-DAE6BFB52A43}" type="presOf" srcId="{F3C34AE9-7B49-AA4C-97C2-CEEBDB195E7C}" destId="{498482B9-10A2-E94C-898A-D38A324EAC91}" srcOrd="0" destOrd="2" presId="urn:microsoft.com/office/officeart/2005/8/layout/vList2"/>
    <dgm:cxn modelId="{24E0BEDD-6AC8-7245-B3E9-A0BD488352F7}" srcId="{78197441-AABF-DA40-B276-525194CD0AF0}" destId="{37FA8B10-6A48-5E4E-8F8F-5AD362ED49F5}" srcOrd="1" destOrd="0" parTransId="{F9C9F00B-794B-8442-A887-12B0088D71EF}" sibTransId="{A0846EC5-669D-9145-834F-208B3482339D}"/>
    <dgm:cxn modelId="{A37A1FE5-CE85-9D45-B0F4-26A1A4BA25E3}" type="presOf" srcId="{E3929B94-8205-A547-B035-C6DCBF80E366}" destId="{71262E16-FCA0-8848-82DF-747EC818897A}" srcOrd="0" destOrd="0" presId="urn:microsoft.com/office/officeart/2005/8/layout/vList2"/>
    <dgm:cxn modelId="{35B674E5-B68A-3249-BE66-EB76B661B63F}" type="presOf" srcId="{FD092016-7B21-644D-BE6E-D9B38AA9A892}" destId="{B123D577-1492-C345-91E3-752F16891A3F}" srcOrd="0" destOrd="0" presId="urn:microsoft.com/office/officeart/2005/8/layout/vList2"/>
    <dgm:cxn modelId="{FBFF04F0-879B-9046-952E-081226800CA0}" srcId="{78197441-AABF-DA40-B276-525194CD0AF0}" destId="{FD092016-7B21-644D-BE6E-D9B38AA9A892}" srcOrd="0" destOrd="0" parTransId="{7C72EE29-E875-F446-8DA4-98BB6D6AC6A7}" sibTransId="{2DBB3752-2888-3E45-B50F-14935B1C9888}"/>
    <dgm:cxn modelId="{954435F9-35A0-A24C-B6F6-49CF6D941C0B}" type="presOf" srcId="{A7417AD5-EC30-674B-887A-4FCF53E6084C}" destId="{F5EFF917-A360-874C-B8E7-EA36D7FE340E}" srcOrd="0" destOrd="0" presId="urn:microsoft.com/office/officeart/2005/8/layout/vList2"/>
    <dgm:cxn modelId="{A4229EDB-E6CB-004A-A3EA-730BCC09C0F9}" type="presParOf" srcId="{C36B93C9-2E9D-1848-8826-F80066F52383}" destId="{71262E16-FCA0-8848-82DF-747EC818897A}" srcOrd="0" destOrd="0" presId="urn:microsoft.com/office/officeart/2005/8/layout/vList2"/>
    <dgm:cxn modelId="{4AC3FB21-E1FF-1B44-80C2-79CA3B444FE3}" type="presParOf" srcId="{C36B93C9-2E9D-1848-8826-F80066F52383}" destId="{FCB6B040-4E6D-7F45-9D35-F70EE1C60F3F}" srcOrd="1" destOrd="0" presId="urn:microsoft.com/office/officeart/2005/8/layout/vList2"/>
    <dgm:cxn modelId="{635BF2D4-3CF8-094D-9AC4-4802465DE9D2}" type="presParOf" srcId="{C36B93C9-2E9D-1848-8826-F80066F52383}" destId="{F5EFF917-A360-874C-B8E7-EA36D7FE340E}" srcOrd="2" destOrd="0" presId="urn:microsoft.com/office/officeart/2005/8/layout/vList2"/>
    <dgm:cxn modelId="{A79875C9-9D66-8641-9A46-DA8E85A45497}" type="presParOf" srcId="{C36B93C9-2E9D-1848-8826-F80066F52383}" destId="{FBB3B45F-89D4-644C-B5FA-F43CB9EB7E30}" srcOrd="3" destOrd="0" presId="urn:microsoft.com/office/officeart/2005/8/layout/vList2"/>
    <dgm:cxn modelId="{A94FD9EF-0913-1C45-874B-83F22613A58C}" type="presParOf" srcId="{C36B93C9-2E9D-1848-8826-F80066F52383}" destId="{765F59B8-E48F-604D-AA0A-6E01F5DF8780}" srcOrd="4" destOrd="0" presId="urn:microsoft.com/office/officeart/2005/8/layout/vList2"/>
    <dgm:cxn modelId="{C52F079F-548C-9A4A-B30D-8B25BEE49CED}" type="presParOf" srcId="{C36B93C9-2E9D-1848-8826-F80066F52383}" destId="{498482B9-10A2-E94C-898A-D38A324EAC91}" srcOrd="5" destOrd="0" presId="urn:microsoft.com/office/officeart/2005/8/layout/vList2"/>
    <dgm:cxn modelId="{48A717D0-15CD-574E-B310-D64DE52DAD1B}" type="presParOf" srcId="{C36B93C9-2E9D-1848-8826-F80066F52383}" destId="{B32886BA-AA59-674E-8058-A63AAAC14038}" srcOrd="6" destOrd="0" presId="urn:microsoft.com/office/officeart/2005/8/layout/vList2"/>
    <dgm:cxn modelId="{19B8E269-E82B-0D4B-899C-EA878A597FFC}" type="presParOf" srcId="{C36B93C9-2E9D-1848-8826-F80066F52383}" destId="{49D38AF3-7A99-BD40-9405-A4B2714D0BFB}" srcOrd="7" destOrd="0" presId="urn:microsoft.com/office/officeart/2005/8/layout/vList2"/>
    <dgm:cxn modelId="{D3721083-DCB6-FC42-BDFA-E23B9A684484}" type="presParOf" srcId="{C36B93C9-2E9D-1848-8826-F80066F52383}" destId="{EA503B97-72E6-FA46-B11B-3201B5D80AC0}" srcOrd="8" destOrd="0" presId="urn:microsoft.com/office/officeart/2005/8/layout/vList2"/>
    <dgm:cxn modelId="{5F2BDAB1-F6DC-A044-902C-4D2E3A697648}" type="presParOf" srcId="{C36B93C9-2E9D-1848-8826-F80066F52383}" destId="{B123D577-1492-C345-91E3-752F16891A3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C36A88-D706-644F-9276-2CFA42A73DA4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3929B94-8205-A547-B035-C6DCBF80E366}">
      <dgm:prSet phldrT="[Testo]"/>
      <dgm:spPr/>
      <dgm:t>
        <a:bodyPr/>
        <a:lstStyle/>
        <a:p>
          <a:r>
            <a:rPr lang="it-IT" dirty="0"/>
            <a:t>ti capita di fare uso di alcol o droghe?</a:t>
          </a:r>
        </a:p>
      </dgm:t>
    </dgm:pt>
    <dgm:pt modelId="{D6CCDDCB-88EB-0743-8044-AA7E0DB55DB9}" type="parTrans" cxnId="{21B9CF37-75EE-0D44-B55B-A7ED93F52445}">
      <dgm:prSet/>
      <dgm:spPr/>
      <dgm:t>
        <a:bodyPr/>
        <a:lstStyle/>
        <a:p>
          <a:endParaRPr lang="it-IT"/>
        </a:p>
      </dgm:t>
    </dgm:pt>
    <dgm:pt modelId="{1B0B92D9-9EEC-BC4C-B5AD-44240B089210}" type="sibTrans" cxnId="{21B9CF37-75EE-0D44-B55B-A7ED93F52445}">
      <dgm:prSet/>
      <dgm:spPr/>
      <dgm:t>
        <a:bodyPr/>
        <a:lstStyle/>
        <a:p>
          <a:endParaRPr lang="it-IT"/>
        </a:p>
      </dgm:t>
    </dgm:pt>
    <dgm:pt modelId="{EA3F3EE2-97A9-D543-856D-DEBCD0B993A2}">
      <dgm:prSet phldrT="[Testo]"/>
      <dgm:spPr/>
      <dgm:t>
        <a:bodyPr/>
        <a:lstStyle/>
        <a:p>
          <a:r>
            <a:rPr lang="it-IT" dirty="0"/>
            <a:t>sei seguito da un insegnante di sostegno/neuropsichiatra/psicologo?</a:t>
          </a:r>
        </a:p>
      </dgm:t>
    </dgm:pt>
    <dgm:pt modelId="{EBBFDDA2-A2E9-6745-98C6-CE0360B0EB1C}" type="parTrans" cxnId="{63C2C00F-80CE-5443-A9D5-AA6AD7F1331A}">
      <dgm:prSet/>
      <dgm:spPr/>
      <dgm:t>
        <a:bodyPr/>
        <a:lstStyle/>
        <a:p>
          <a:endParaRPr lang="it-IT"/>
        </a:p>
      </dgm:t>
    </dgm:pt>
    <dgm:pt modelId="{2520F31B-B1D9-D841-A378-E95D1492593D}" type="sibTrans" cxnId="{63C2C00F-80CE-5443-A9D5-AA6AD7F1331A}">
      <dgm:prSet/>
      <dgm:spPr/>
      <dgm:t>
        <a:bodyPr/>
        <a:lstStyle/>
        <a:p>
          <a:endParaRPr lang="it-IT"/>
        </a:p>
      </dgm:t>
    </dgm:pt>
    <dgm:pt modelId="{A2A34C68-C7A7-784F-9E72-5B9B7066378E}">
      <dgm:prSet phldrT="[Testo]"/>
      <dgm:spPr/>
      <dgm:t>
        <a:bodyPr/>
        <a:lstStyle/>
        <a:p>
          <a:r>
            <a:rPr lang="it-IT" dirty="0"/>
            <a:t>Si</a:t>
          </a:r>
        </a:p>
      </dgm:t>
    </dgm:pt>
    <dgm:pt modelId="{5E86EAB4-F3FA-0C45-95DE-1155125610EB}" type="parTrans" cxnId="{42753EA7-4647-BD4A-A69D-AAC97CBE6056}">
      <dgm:prSet/>
      <dgm:spPr/>
      <dgm:t>
        <a:bodyPr/>
        <a:lstStyle/>
        <a:p>
          <a:endParaRPr lang="it-IT"/>
        </a:p>
      </dgm:t>
    </dgm:pt>
    <dgm:pt modelId="{2B949128-9194-5F45-A9F1-9B6C4F838DCD}" type="sibTrans" cxnId="{42753EA7-4647-BD4A-A69D-AAC97CBE6056}">
      <dgm:prSet/>
      <dgm:spPr/>
      <dgm:t>
        <a:bodyPr/>
        <a:lstStyle/>
        <a:p>
          <a:endParaRPr lang="it-IT"/>
        </a:p>
      </dgm:t>
    </dgm:pt>
    <dgm:pt modelId="{257E33B9-ADC6-2846-94BD-8959938B162B}">
      <dgm:prSet/>
      <dgm:spPr/>
      <dgm:t>
        <a:bodyPr/>
        <a:lstStyle/>
        <a:p>
          <a:r>
            <a:rPr lang="it-IT" dirty="0"/>
            <a:t>hai fatto esperienza di un avvenimento negativo che ha avuto un impatto sulla tua vita (malattia grave, perdita di un parente caro, violenza o maltrattamenti)?</a:t>
          </a:r>
        </a:p>
      </dgm:t>
    </dgm:pt>
    <dgm:pt modelId="{54F1C03F-98D1-5147-BD0C-148C0C213013}" type="parTrans" cxnId="{C5EC4FA2-A64F-7F40-A074-726AB434B623}">
      <dgm:prSet/>
      <dgm:spPr/>
      <dgm:t>
        <a:bodyPr/>
        <a:lstStyle/>
        <a:p>
          <a:endParaRPr lang="it-IT"/>
        </a:p>
      </dgm:t>
    </dgm:pt>
    <dgm:pt modelId="{E8F6E785-FC0B-1645-8E3D-D08B3C3C4FDD}" type="sibTrans" cxnId="{C5EC4FA2-A64F-7F40-A074-726AB434B623}">
      <dgm:prSet/>
      <dgm:spPr/>
      <dgm:t>
        <a:bodyPr/>
        <a:lstStyle/>
        <a:p>
          <a:endParaRPr lang="it-IT"/>
        </a:p>
      </dgm:t>
    </dgm:pt>
    <dgm:pt modelId="{78676CA0-DF35-3E4E-90EB-E3C888794DEC}">
      <dgm:prSet/>
      <dgm:spPr/>
      <dgm:t>
        <a:bodyPr/>
        <a:lstStyle/>
        <a:p>
          <a:r>
            <a:rPr lang="it-IT" dirty="0"/>
            <a:t>Si</a:t>
          </a:r>
        </a:p>
      </dgm:t>
    </dgm:pt>
    <dgm:pt modelId="{38E0F7B3-E4EC-B447-852C-42D9186DCFA3}" type="parTrans" cxnId="{74065974-8B98-4C42-9332-782D8B1AFECF}">
      <dgm:prSet/>
      <dgm:spPr/>
      <dgm:t>
        <a:bodyPr/>
        <a:lstStyle/>
        <a:p>
          <a:endParaRPr lang="it-IT"/>
        </a:p>
      </dgm:t>
    </dgm:pt>
    <dgm:pt modelId="{FF422A4D-3F80-6849-A280-690390422C24}" type="sibTrans" cxnId="{74065974-8B98-4C42-9332-782D8B1AFECF}">
      <dgm:prSet/>
      <dgm:spPr/>
      <dgm:t>
        <a:bodyPr/>
        <a:lstStyle/>
        <a:p>
          <a:endParaRPr lang="it-IT"/>
        </a:p>
      </dgm:t>
    </dgm:pt>
    <dgm:pt modelId="{A7417AD5-EC30-674B-887A-4FCF53E6084C}">
      <dgm:prSet/>
      <dgm:spPr/>
      <dgm:t>
        <a:bodyPr/>
        <a:lstStyle/>
        <a:p>
          <a:r>
            <a:rPr lang="it-IT" dirty="0"/>
            <a:t>sei soddisfatto del tuo rendimento scolastico?</a:t>
          </a:r>
        </a:p>
      </dgm:t>
    </dgm:pt>
    <dgm:pt modelId="{D741462A-9787-D04E-BCBD-9BC0BC3174C1}" type="parTrans" cxnId="{CC34A344-081B-D743-9024-B81C43AC8A2E}">
      <dgm:prSet/>
      <dgm:spPr/>
      <dgm:t>
        <a:bodyPr/>
        <a:lstStyle/>
        <a:p>
          <a:endParaRPr lang="it-IT"/>
        </a:p>
      </dgm:t>
    </dgm:pt>
    <dgm:pt modelId="{EA58C9F0-6CBC-A04E-86BF-1292E606AB89}" type="sibTrans" cxnId="{CC34A344-081B-D743-9024-B81C43AC8A2E}">
      <dgm:prSet/>
      <dgm:spPr/>
      <dgm:t>
        <a:bodyPr/>
        <a:lstStyle/>
        <a:p>
          <a:endParaRPr lang="it-IT"/>
        </a:p>
      </dgm:t>
    </dgm:pt>
    <dgm:pt modelId="{B294DE8A-D8F7-6D47-93DC-8C549195EF50}">
      <dgm:prSet/>
      <dgm:spPr/>
      <dgm:t>
        <a:bodyPr/>
        <a:lstStyle/>
        <a:p>
          <a:r>
            <a:rPr lang="it-IT" dirty="0"/>
            <a:t>No</a:t>
          </a:r>
        </a:p>
      </dgm:t>
    </dgm:pt>
    <dgm:pt modelId="{5A05FC0E-D31D-7644-92AF-D4DE0A0E6554}" type="parTrans" cxnId="{C5927BA1-A370-6C4C-9698-4CC1B06A24C3}">
      <dgm:prSet/>
      <dgm:spPr/>
      <dgm:t>
        <a:bodyPr/>
        <a:lstStyle/>
        <a:p>
          <a:endParaRPr lang="it-IT"/>
        </a:p>
      </dgm:t>
    </dgm:pt>
    <dgm:pt modelId="{A631451E-D15E-D14E-A52E-8EF748A1182C}" type="sibTrans" cxnId="{C5927BA1-A370-6C4C-9698-4CC1B06A24C3}">
      <dgm:prSet/>
      <dgm:spPr/>
      <dgm:t>
        <a:bodyPr/>
        <a:lstStyle/>
        <a:p>
          <a:endParaRPr lang="it-IT"/>
        </a:p>
      </dgm:t>
    </dgm:pt>
    <dgm:pt modelId="{A583C218-DBC2-1345-8B75-7B3C021B8FF9}">
      <dgm:prSet phldrT="[Testo]"/>
      <dgm:spPr/>
      <dgm:t>
        <a:bodyPr/>
        <a:lstStyle/>
        <a:p>
          <a:r>
            <a:rPr lang="it-IT"/>
            <a:t>a)mai</a:t>
          </a:r>
          <a:endParaRPr lang="it-IT" dirty="0"/>
        </a:p>
      </dgm:t>
    </dgm:pt>
    <dgm:pt modelId="{57FD87C5-6508-5244-B65F-B3A4198D1780}" type="parTrans" cxnId="{D371B31D-223D-3A4C-8C77-9E62751D8ADB}">
      <dgm:prSet/>
      <dgm:spPr/>
      <dgm:t>
        <a:bodyPr/>
        <a:lstStyle/>
        <a:p>
          <a:endParaRPr lang="it-IT"/>
        </a:p>
      </dgm:t>
    </dgm:pt>
    <dgm:pt modelId="{C917E4D3-440F-814A-80E2-3B1A954D178C}" type="sibTrans" cxnId="{D371B31D-223D-3A4C-8C77-9E62751D8ADB}">
      <dgm:prSet/>
      <dgm:spPr/>
      <dgm:t>
        <a:bodyPr/>
        <a:lstStyle/>
        <a:p>
          <a:endParaRPr lang="it-IT"/>
        </a:p>
      </dgm:t>
    </dgm:pt>
    <dgm:pt modelId="{0C7A4719-B268-3B4E-BE0C-C8123D2A8273}">
      <dgm:prSet/>
      <dgm:spPr/>
      <dgm:t>
        <a:bodyPr/>
        <a:lstStyle/>
        <a:p>
          <a:r>
            <a:rPr lang="it-IT"/>
            <a:t>b)qualche volta a mese</a:t>
          </a:r>
        </a:p>
      </dgm:t>
    </dgm:pt>
    <dgm:pt modelId="{83137F3B-5B0B-F246-9D58-F5DBB4CB3666}" type="parTrans" cxnId="{63D2664A-122C-154F-A372-E17BF985335C}">
      <dgm:prSet/>
      <dgm:spPr/>
      <dgm:t>
        <a:bodyPr/>
        <a:lstStyle/>
        <a:p>
          <a:endParaRPr lang="it-IT"/>
        </a:p>
      </dgm:t>
    </dgm:pt>
    <dgm:pt modelId="{64878C7B-4A20-1E40-8FB9-6E5E26AA59B5}" type="sibTrans" cxnId="{63D2664A-122C-154F-A372-E17BF985335C}">
      <dgm:prSet/>
      <dgm:spPr/>
      <dgm:t>
        <a:bodyPr/>
        <a:lstStyle/>
        <a:p>
          <a:endParaRPr lang="it-IT"/>
        </a:p>
      </dgm:t>
    </dgm:pt>
    <dgm:pt modelId="{F99E5BCA-0951-2D44-B391-B4B2DE438BAF}">
      <dgm:prSet/>
      <dgm:spPr/>
      <dgm:t>
        <a:bodyPr/>
        <a:lstStyle/>
        <a:p>
          <a:r>
            <a:rPr lang="it-IT"/>
            <a:t>c) tutte le settimane</a:t>
          </a:r>
        </a:p>
      </dgm:t>
    </dgm:pt>
    <dgm:pt modelId="{8B61946B-97CC-BE42-93C5-8236369C326F}" type="parTrans" cxnId="{B4974C3D-44B4-1D4D-980A-A745556475EC}">
      <dgm:prSet/>
      <dgm:spPr/>
      <dgm:t>
        <a:bodyPr/>
        <a:lstStyle/>
        <a:p>
          <a:endParaRPr lang="it-IT"/>
        </a:p>
      </dgm:t>
    </dgm:pt>
    <dgm:pt modelId="{C5857BC6-B194-7847-A629-005BFC25EBB8}" type="sibTrans" cxnId="{B4974C3D-44B4-1D4D-980A-A745556475EC}">
      <dgm:prSet/>
      <dgm:spPr/>
      <dgm:t>
        <a:bodyPr/>
        <a:lstStyle/>
        <a:p>
          <a:endParaRPr lang="it-IT"/>
        </a:p>
      </dgm:t>
    </dgm:pt>
    <dgm:pt modelId="{B53C4E3D-91AF-2548-BAB5-DCF0B36C6AD4}">
      <dgm:prSet/>
      <dgm:spPr/>
      <dgm:t>
        <a:bodyPr/>
        <a:lstStyle/>
        <a:p>
          <a:r>
            <a:rPr lang="it-IT" dirty="0"/>
            <a:t>d) tutti i giorni </a:t>
          </a:r>
        </a:p>
      </dgm:t>
    </dgm:pt>
    <dgm:pt modelId="{AEC7655C-7B23-5C40-AF88-1CBCB3F7F4FB}" type="parTrans" cxnId="{402DB6F6-07C6-A54C-BB7B-F3AEFBCB010D}">
      <dgm:prSet/>
      <dgm:spPr/>
      <dgm:t>
        <a:bodyPr/>
        <a:lstStyle/>
        <a:p>
          <a:endParaRPr lang="it-IT"/>
        </a:p>
      </dgm:t>
    </dgm:pt>
    <dgm:pt modelId="{D428D4C6-CB4F-CD4B-A86A-4578AECFB68D}" type="sibTrans" cxnId="{402DB6F6-07C6-A54C-BB7B-F3AEFBCB010D}">
      <dgm:prSet/>
      <dgm:spPr/>
      <dgm:t>
        <a:bodyPr/>
        <a:lstStyle/>
        <a:p>
          <a:endParaRPr lang="it-IT"/>
        </a:p>
      </dgm:t>
    </dgm:pt>
    <dgm:pt modelId="{49CE811B-A87E-BF43-84CC-54CE61CC21F9}">
      <dgm:prSet/>
      <dgm:spPr/>
      <dgm:t>
        <a:bodyPr/>
        <a:lstStyle/>
        <a:p>
          <a:r>
            <a:rPr lang="it-IT" dirty="0"/>
            <a:t>Si</a:t>
          </a:r>
        </a:p>
      </dgm:t>
    </dgm:pt>
    <dgm:pt modelId="{2BC8C238-3CF6-1644-BD40-0A6504FFE73D}" type="parTrans" cxnId="{012114C2-0B77-244E-9623-3C39C4551D51}">
      <dgm:prSet/>
      <dgm:spPr/>
      <dgm:t>
        <a:bodyPr/>
        <a:lstStyle/>
        <a:p>
          <a:endParaRPr lang="it-IT"/>
        </a:p>
      </dgm:t>
    </dgm:pt>
    <dgm:pt modelId="{D5E47479-7DDD-314F-9F97-17F667DB3A00}" type="sibTrans" cxnId="{012114C2-0B77-244E-9623-3C39C4551D51}">
      <dgm:prSet/>
      <dgm:spPr/>
      <dgm:t>
        <a:bodyPr/>
        <a:lstStyle/>
        <a:p>
          <a:endParaRPr lang="it-IT"/>
        </a:p>
      </dgm:t>
    </dgm:pt>
    <dgm:pt modelId="{9E53A896-4755-404F-A20D-876914116976}">
      <dgm:prSet/>
      <dgm:spPr/>
      <dgm:t>
        <a:bodyPr/>
        <a:lstStyle/>
        <a:p>
          <a:r>
            <a:rPr lang="it-IT" dirty="0"/>
            <a:t>No</a:t>
          </a:r>
        </a:p>
      </dgm:t>
    </dgm:pt>
    <dgm:pt modelId="{54EC5CA2-0710-8647-ADFA-47C648E66470}" type="parTrans" cxnId="{D27B8076-6315-5347-A731-77B4108D6C2F}">
      <dgm:prSet/>
      <dgm:spPr/>
      <dgm:t>
        <a:bodyPr/>
        <a:lstStyle/>
        <a:p>
          <a:endParaRPr lang="it-IT"/>
        </a:p>
      </dgm:t>
    </dgm:pt>
    <dgm:pt modelId="{9C8A4EDA-79FF-564F-A018-011136265B47}" type="sibTrans" cxnId="{D27B8076-6315-5347-A731-77B4108D6C2F}">
      <dgm:prSet/>
      <dgm:spPr/>
      <dgm:t>
        <a:bodyPr/>
        <a:lstStyle/>
        <a:p>
          <a:endParaRPr lang="it-IT"/>
        </a:p>
      </dgm:t>
    </dgm:pt>
    <dgm:pt modelId="{3D9F9F3E-29C1-C14F-A221-9D2549B86A3D}">
      <dgm:prSet phldrT="[Testo]"/>
      <dgm:spPr/>
      <dgm:t>
        <a:bodyPr/>
        <a:lstStyle/>
        <a:p>
          <a:r>
            <a:rPr lang="it-IT" dirty="0"/>
            <a:t>No</a:t>
          </a:r>
        </a:p>
      </dgm:t>
    </dgm:pt>
    <dgm:pt modelId="{3803AE3B-AD2A-E242-8466-06991E27DF31}" type="parTrans" cxnId="{4003C893-C7F7-354D-B38B-0D5DA6A382FD}">
      <dgm:prSet/>
      <dgm:spPr/>
      <dgm:t>
        <a:bodyPr/>
        <a:lstStyle/>
        <a:p>
          <a:endParaRPr lang="it-IT"/>
        </a:p>
      </dgm:t>
    </dgm:pt>
    <dgm:pt modelId="{8B8516F5-D0F7-C849-949C-E7C6A55EF4B5}" type="sibTrans" cxnId="{4003C893-C7F7-354D-B38B-0D5DA6A382FD}">
      <dgm:prSet/>
      <dgm:spPr/>
      <dgm:t>
        <a:bodyPr/>
        <a:lstStyle/>
        <a:p>
          <a:endParaRPr lang="it-IT"/>
        </a:p>
      </dgm:t>
    </dgm:pt>
    <dgm:pt modelId="{A4FB01B5-5D19-5D45-A78B-7A9C17788319}">
      <dgm:prSet/>
      <dgm:spPr/>
      <dgm:t>
        <a:bodyPr/>
        <a:lstStyle/>
        <a:p>
          <a:r>
            <a:rPr lang="it-IT" dirty="0"/>
            <a:t>sei mai stato vittima di bullismo</a:t>
          </a:r>
        </a:p>
      </dgm:t>
    </dgm:pt>
    <dgm:pt modelId="{03A76400-1E31-4E46-85DB-F4D59B11F0BC}" type="parTrans" cxnId="{8D5ADF2C-59AD-5B41-9049-F3D7AE0F5F05}">
      <dgm:prSet/>
      <dgm:spPr/>
      <dgm:t>
        <a:bodyPr/>
        <a:lstStyle/>
        <a:p>
          <a:endParaRPr lang="it-IT"/>
        </a:p>
      </dgm:t>
    </dgm:pt>
    <dgm:pt modelId="{B4C6D5C6-C0AC-114C-8778-329C2C1C62C2}" type="sibTrans" cxnId="{8D5ADF2C-59AD-5B41-9049-F3D7AE0F5F05}">
      <dgm:prSet/>
      <dgm:spPr/>
      <dgm:t>
        <a:bodyPr/>
        <a:lstStyle/>
        <a:p>
          <a:endParaRPr lang="it-IT"/>
        </a:p>
      </dgm:t>
    </dgm:pt>
    <dgm:pt modelId="{659A529E-7540-EC47-BBF2-31F0DFDE1E9F}">
      <dgm:prSet/>
      <dgm:spPr/>
      <dgm:t>
        <a:bodyPr/>
        <a:lstStyle/>
        <a:p>
          <a:r>
            <a:rPr lang="it-IT" dirty="0"/>
            <a:t>Si</a:t>
          </a:r>
        </a:p>
      </dgm:t>
    </dgm:pt>
    <dgm:pt modelId="{F10E292A-CEF2-E140-A499-15172FB0FC47}" type="parTrans" cxnId="{D0ED25CF-F511-1D4F-9C97-ADE73FAB2AC7}">
      <dgm:prSet/>
      <dgm:spPr/>
      <dgm:t>
        <a:bodyPr/>
        <a:lstStyle/>
        <a:p>
          <a:endParaRPr lang="it-IT"/>
        </a:p>
      </dgm:t>
    </dgm:pt>
    <dgm:pt modelId="{BC6A90BD-AA75-394E-8275-A44B98464727}" type="sibTrans" cxnId="{D0ED25CF-F511-1D4F-9C97-ADE73FAB2AC7}">
      <dgm:prSet/>
      <dgm:spPr/>
      <dgm:t>
        <a:bodyPr/>
        <a:lstStyle/>
        <a:p>
          <a:endParaRPr lang="it-IT"/>
        </a:p>
      </dgm:t>
    </dgm:pt>
    <dgm:pt modelId="{C1DE9BE9-DB10-CC4A-8CC0-5F1B7A4BA692}">
      <dgm:prSet/>
      <dgm:spPr/>
      <dgm:t>
        <a:bodyPr/>
        <a:lstStyle/>
        <a:p>
          <a:r>
            <a:rPr lang="it-IT" dirty="0"/>
            <a:t>No</a:t>
          </a:r>
        </a:p>
      </dgm:t>
    </dgm:pt>
    <dgm:pt modelId="{074FC194-8B96-3648-8EF0-86AE3C519C3D}" type="parTrans" cxnId="{E9DD19E5-6830-E249-A21E-8E5043D33061}">
      <dgm:prSet/>
      <dgm:spPr/>
      <dgm:t>
        <a:bodyPr/>
        <a:lstStyle/>
        <a:p>
          <a:endParaRPr lang="it-IT"/>
        </a:p>
      </dgm:t>
    </dgm:pt>
    <dgm:pt modelId="{39EE9CCD-6368-914D-B221-6EDEDF497F46}" type="sibTrans" cxnId="{E9DD19E5-6830-E249-A21E-8E5043D33061}">
      <dgm:prSet/>
      <dgm:spPr/>
      <dgm:t>
        <a:bodyPr/>
        <a:lstStyle/>
        <a:p>
          <a:endParaRPr lang="it-IT"/>
        </a:p>
      </dgm:t>
    </dgm:pt>
    <dgm:pt modelId="{C36B93C9-2E9D-1848-8826-F80066F52383}" type="pres">
      <dgm:prSet presAssocID="{21C36A88-D706-644F-9276-2CFA42A73DA4}" presName="linear" presStyleCnt="0">
        <dgm:presLayoutVars>
          <dgm:animLvl val="lvl"/>
          <dgm:resizeHandles val="exact"/>
        </dgm:presLayoutVars>
      </dgm:prSet>
      <dgm:spPr/>
    </dgm:pt>
    <dgm:pt modelId="{71262E16-FCA0-8848-82DF-747EC818897A}" type="pres">
      <dgm:prSet presAssocID="{E3929B94-8205-A547-B035-C6DCBF80E3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95CBA0D-3091-194F-83AF-732BB9AF7963}" type="pres">
      <dgm:prSet presAssocID="{E3929B94-8205-A547-B035-C6DCBF80E366}" presName="childText" presStyleLbl="revTx" presStyleIdx="0" presStyleCnt="5">
        <dgm:presLayoutVars>
          <dgm:bulletEnabled val="1"/>
        </dgm:presLayoutVars>
      </dgm:prSet>
      <dgm:spPr/>
    </dgm:pt>
    <dgm:pt modelId="{F5EFF917-A360-874C-B8E7-EA36D7FE340E}" type="pres">
      <dgm:prSet presAssocID="{A7417AD5-EC30-674B-887A-4FCF53E6084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6C1657-762C-0246-B62D-AD9D00E562C4}" type="pres">
      <dgm:prSet presAssocID="{A7417AD5-EC30-674B-887A-4FCF53E6084C}" presName="childText" presStyleLbl="revTx" presStyleIdx="1" presStyleCnt="5">
        <dgm:presLayoutVars>
          <dgm:bulletEnabled val="1"/>
        </dgm:presLayoutVars>
      </dgm:prSet>
      <dgm:spPr/>
    </dgm:pt>
    <dgm:pt modelId="{765F59B8-E48F-604D-AA0A-6E01F5DF8780}" type="pres">
      <dgm:prSet presAssocID="{EA3F3EE2-97A9-D543-856D-DEBCD0B993A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8482B9-10A2-E94C-898A-D38A324EAC91}" type="pres">
      <dgm:prSet presAssocID="{EA3F3EE2-97A9-D543-856D-DEBCD0B993A2}" presName="childText" presStyleLbl="revTx" presStyleIdx="2" presStyleCnt="5">
        <dgm:presLayoutVars>
          <dgm:bulletEnabled val="1"/>
        </dgm:presLayoutVars>
      </dgm:prSet>
      <dgm:spPr/>
    </dgm:pt>
    <dgm:pt modelId="{B32886BA-AA59-674E-8058-A63AAAC14038}" type="pres">
      <dgm:prSet presAssocID="{257E33B9-ADC6-2846-94BD-8959938B16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9D38AF3-7A99-BD40-9405-A4B2714D0BFB}" type="pres">
      <dgm:prSet presAssocID="{257E33B9-ADC6-2846-94BD-8959938B162B}" presName="childText" presStyleLbl="revTx" presStyleIdx="3" presStyleCnt="5">
        <dgm:presLayoutVars>
          <dgm:bulletEnabled val="1"/>
        </dgm:presLayoutVars>
      </dgm:prSet>
      <dgm:spPr/>
    </dgm:pt>
    <dgm:pt modelId="{08AC3099-5188-4142-A9CA-DBAFA5C1F91F}" type="pres">
      <dgm:prSet presAssocID="{A4FB01B5-5D19-5D45-A78B-7A9C1778831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95CB0AD-6548-AD47-A2DD-95A10E82CD45}" type="pres">
      <dgm:prSet presAssocID="{A4FB01B5-5D19-5D45-A78B-7A9C17788319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63C2C00F-80CE-5443-A9D5-AA6AD7F1331A}" srcId="{21C36A88-D706-644F-9276-2CFA42A73DA4}" destId="{EA3F3EE2-97A9-D543-856D-DEBCD0B993A2}" srcOrd="2" destOrd="0" parTransId="{EBBFDDA2-A2E9-6745-98C6-CE0360B0EB1C}" sibTransId="{2520F31B-B1D9-D841-A378-E95D1492593D}"/>
    <dgm:cxn modelId="{F6ED6A11-1F29-F24A-A097-A1069921814F}" type="presOf" srcId="{B294DE8A-D8F7-6D47-93DC-8C549195EF50}" destId="{49D38AF3-7A99-BD40-9405-A4B2714D0BFB}" srcOrd="0" destOrd="1" presId="urn:microsoft.com/office/officeart/2005/8/layout/vList2"/>
    <dgm:cxn modelId="{D371B31D-223D-3A4C-8C77-9E62751D8ADB}" srcId="{E3929B94-8205-A547-B035-C6DCBF80E366}" destId="{A583C218-DBC2-1345-8B75-7B3C021B8FF9}" srcOrd="0" destOrd="0" parTransId="{57FD87C5-6508-5244-B65F-B3A4198D1780}" sibTransId="{C917E4D3-440F-814A-80E2-3B1A954D178C}"/>
    <dgm:cxn modelId="{C502A120-36C6-3648-B43C-CAA2CA248BCF}" type="presOf" srcId="{B53C4E3D-91AF-2548-BAB5-DCF0B36C6AD4}" destId="{795CBA0D-3091-194F-83AF-732BB9AF7963}" srcOrd="0" destOrd="3" presId="urn:microsoft.com/office/officeart/2005/8/layout/vList2"/>
    <dgm:cxn modelId="{8D5ADF2C-59AD-5B41-9049-F3D7AE0F5F05}" srcId="{21C36A88-D706-644F-9276-2CFA42A73DA4}" destId="{A4FB01B5-5D19-5D45-A78B-7A9C17788319}" srcOrd="4" destOrd="0" parTransId="{03A76400-1E31-4E46-85DB-F4D59B11F0BC}" sibTransId="{B4C6D5C6-C0AC-114C-8778-329C2C1C62C2}"/>
    <dgm:cxn modelId="{21B9CF37-75EE-0D44-B55B-A7ED93F52445}" srcId="{21C36A88-D706-644F-9276-2CFA42A73DA4}" destId="{E3929B94-8205-A547-B035-C6DCBF80E366}" srcOrd="0" destOrd="0" parTransId="{D6CCDDCB-88EB-0743-8044-AA7E0DB55DB9}" sibTransId="{1B0B92D9-9EEC-BC4C-B5AD-44240B089210}"/>
    <dgm:cxn modelId="{B4974C3D-44B4-1D4D-980A-A745556475EC}" srcId="{E3929B94-8205-A547-B035-C6DCBF80E366}" destId="{F99E5BCA-0951-2D44-B391-B4B2DE438BAF}" srcOrd="2" destOrd="0" parTransId="{8B61946B-97CC-BE42-93C5-8236369C326F}" sibTransId="{C5857BC6-B194-7847-A629-005BFC25EBB8}"/>
    <dgm:cxn modelId="{3599103F-0DB9-F948-8645-7C9131DC379F}" type="presOf" srcId="{78676CA0-DF35-3E4E-90EB-E3C888794DEC}" destId="{49D38AF3-7A99-BD40-9405-A4B2714D0BFB}" srcOrd="0" destOrd="0" presId="urn:microsoft.com/office/officeart/2005/8/layout/vList2"/>
    <dgm:cxn modelId="{CC34A344-081B-D743-9024-B81C43AC8A2E}" srcId="{21C36A88-D706-644F-9276-2CFA42A73DA4}" destId="{A7417AD5-EC30-674B-887A-4FCF53E6084C}" srcOrd="1" destOrd="0" parTransId="{D741462A-9787-D04E-BCBD-9BC0BC3174C1}" sibTransId="{EA58C9F0-6CBC-A04E-86BF-1292E606AB89}"/>
    <dgm:cxn modelId="{63D2664A-122C-154F-A372-E17BF985335C}" srcId="{E3929B94-8205-A547-B035-C6DCBF80E366}" destId="{0C7A4719-B268-3B4E-BE0C-C8123D2A8273}" srcOrd="1" destOrd="0" parTransId="{83137F3B-5B0B-F246-9D58-F5DBB4CB3666}" sibTransId="{64878C7B-4A20-1E40-8FB9-6E5E26AA59B5}"/>
    <dgm:cxn modelId="{90D7635F-F11B-A543-B6ED-D3444D5C38C8}" type="presOf" srcId="{A4FB01B5-5D19-5D45-A78B-7A9C17788319}" destId="{08AC3099-5188-4142-A9CA-DBAFA5C1F91F}" srcOrd="0" destOrd="0" presId="urn:microsoft.com/office/officeart/2005/8/layout/vList2"/>
    <dgm:cxn modelId="{2F03BB6F-699E-1F48-9DBD-2D6CDF05C1C6}" type="presOf" srcId="{257E33B9-ADC6-2846-94BD-8959938B162B}" destId="{B32886BA-AA59-674E-8058-A63AAAC14038}" srcOrd="0" destOrd="0" presId="urn:microsoft.com/office/officeart/2005/8/layout/vList2"/>
    <dgm:cxn modelId="{FB7D7470-3621-6F46-B967-582F2DB4BED1}" type="presOf" srcId="{A2A34C68-C7A7-784F-9E72-5B9B7066378E}" destId="{498482B9-10A2-E94C-898A-D38A324EAC91}" srcOrd="0" destOrd="0" presId="urn:microsoft.com/office/officeart/2005/8/layout/vList2"/>
    <dgm:cxn modelId="{74065974-8B98-4C42-9332-782D8B1AFECF}" srcId="{257E33B9-ADC6-2846-94BD-8959938B162B}" destId="{78676CA0-DF35-3E4E-90EB-E3C888794DEC}" srcOrd="0" destOrd="0" parTransId="{38E0F7B3-E4EC-B447-852C-42D9186DCFA3}" sibTransId="{FF422A4D-3F80-6849-A280-690390422C24}"/>
    <dgm:cxn modelId="{55AA3A75-6C8D-5041-AE16-B12CA6D33800}" type="presOf" srcId="{49CE811B-A87E-BF43-84CC-54CE61CC21F9}" destId="{B96C1657-762C-0246-B62D-AD9D00E562C4}" srcOrd="0" destOrd="0" presId="urn:microsoft.com/office/officeart/2005/8/layout/vList2"/>
    <dgm:cxn modelId="{D27B8076-6315-5347-A731-77B4108D6C2F}" srcId="{A7417AD5-EC30-674B-887A-4FCF53E6084C}" destId="{9E53A896-4755-404F-A20D-876914116976}" srcOrd="1" destOrd="0" parTransId="{54EC5CA2-0710-8647-ADFA-47C648E66470}" sibTransId="{9C8A4EDA-79FF-564F-A018-011136265B47}"/>
    <dgm:cxn modelId="{D0FA2D7F-91B2-7046-ACF6-231A866BCAC8}" type="presOf" srcId="{F99E5BCA-0951-2D44-B391-B4B2DE438BAF}" destId="{795CBA0D-3091-194F-83AF-732BB9AF7963}" srcOrd="0" destOrd="2" presId="urn:microsoft.com/office/officeart/2005/8/layout/vList2"/>
    <dgm:cxn modelId="{4ABA2088-0526-7D43-A0CA-4CC6B23CEC65}" type="presOf" srcId="{21C36A88-D706-644F-9276-2CFA42A73DA4}" destId="{C36B93C9-2E9D-1848-8826-F80066F52383}" srcOrd="0" destOrd="0" presId="urn:microsoft.com/office/officeart/2005/8/layout/vList2"/>
    <dgm:cxn modelId="{B768DB8F-B1E8-7841-AA55-BE8256776663}" type="presOf" srcId="{0C7A4719-B268-3B4E-BE0C-C8123D2A8273}" destId="{795CBA0D-3091-194F-83AF-732BB9AF7963}" srcOrd="0" destOrd="1" presId="urn:microsoft.com/office/officeart/2005/8/layout/vList2"/>
    <dgm:cxn modelId="{AAF6AD90-A790-A14A-A7ED-550639EF77F8}" type="presOf" srcId="{EA3F3EE2-97A9-D543-856D-DEBCD0B993A2}" destId="{765F59B8-E48F-604D-AA0A-6E01F5DF8780}" srcOrd="0" destOrd="0" presId="urn:microsoft.com/office/officeart/2005/8/layout/vList2"/>
    <dgm:cxn modelId="{4003C893-C7F7-354D-B38B-0D5DA6A382FD}" srcId="{EA3F3EE2-97A9-D543-856D-DEBCD0B993A2}" destId="{3D9F9F3E-29C1-C14F-A221-9D2549B86A3D}" srcOrd="1" destOrd="0" parTransId="{3803AE3B-AD2A-E242-8466-06991E27DF31}" sibTransId="{8B8516F5-D0F7-C849-949C-E7C6A55EF4B5}"/>
    <dgm:cxn modelId="{C5927BA1-A370-6C4C-9698-4CC1B06A24C3}" srcId="{257E33B9-ADC6-2846-94BD-8959938B162B}" destId="{B294DE8A-D8F7-6D47-93DC-8C549195EF50}" srcOrd="1" destOrd="0" parTransId="{5A05FC0E-D31D-7644-92AF-D4DE0A0E6554}" sibTransId="{A631451E-D15E-D14E-A52E-8EF748A1182C}"/>
    <dgm:cxn modelId="{C5EC4FA2-A64F-7F40-A074-726AB434B623}" srcId="{21C36A88-D706-644F-9276-2CFA42A73DA4}" destId="{257E33B9-ADC6-2846-94BD-8959938B162B}" srcOrd="3" destOrd="0" parTransId="{54F1C03F-98D1-5147-BD0C-148C0C213013}" sibTransId="{E8F6E785-FC0B-1645-8E3D-D08B3C3C4FDD}"/>
    <dgm:cxn modelId="{DDC85DA2-1C38-B242-934A-44C47452C283}" type="presOf" srcId="{3D9F9F3E-29C1-C14F-A221-9D2549B86A3D}" destId="{498482B9-10A2-E94C-898A-D38A324EAC91}" srcOrd="0" destOrd="1" presId="urn:microsoft.com/office/officeart/2005/8/layout/vList2"/>
    <dgm:cxn modelId="{42753EA7-4647-BD4A-A69D-AAC97CBE6056}" srcId="{EA3F3EE2-97A9-D543-856D-DEBCD0B993A2}" destId="{A2A34C68-C7A7-784F-9E72-5B9B7066378E}" srcOrd="0" destOrd="0" parTransId="{5E86EAB4-F3FA-0C45-95DE-1155125610EB}" sibTransId="{2B949128-9194-5F45-A9F1-9B6C4F838DCD}"/>
    <dgm:cxn modelId="{9E87CCAD-95A8-7B4C-A9D7-F0ED7E1CFC19}" type="presOf" srcId="{659A529E-7540-EC47-BBF2-31F0DFDE1E9F}" destId="{B95CB0AD-6548-AD47-A2DD-95A10E82CD45}" srcOrd="0" destOrd="0" presId="urn:microsoft.com/office/officeart/2005/8/layout/vList2"/>
    <dgm:cxn modelId="{012114C2-0B77-244E-9623-3C39C4551D51}" srcId="{A7417AD5-EC30-674B-887A-4FCF53E6084C}" destId="{49CE811B-A87E-BF43-84CC-54CE61CC21F9}" srcOrd="0" destOrd="0" parTransId="{2BC8C238-3CF6-1644-BD40-0A6504FFE73D}" sibTransId="{D5E47479-7DDD-314F-9F97-17F667DB3A00}"/>
    <dgm:cxn modelId="{D0ED25CF-F511-1D4F-9C97-ADE73FAB2AC7}" srcId="{A4FB01B5-5D19-5D45-A78B-7A9C17788319}" destId="{659A529E-7540-EC47-BBF2-31F0DFDE1E9F}" srcOrd="0" destOrd="0" parTransId="{F10E292A-CEF2-E140-A499-15172FB0FC47}" sibTransId="{BC6A90BD-AA75-394E-8275-A44B98464727}"/>
    <dgm:cxn modelId="{553C75D7-F1DF-7B4B-A47B-4C9AAAA72F67}" type="presOf" srcId="{C1DE9BE9-DB10-CC4A-8CC0-5F1B7A4BA692}" destId="{B95CB0AD-6548-AD47-A2DD-95A10E82CD45}" srcOrd="0" destOrd="1" presId="urn:microsoft.com/office/officeart/2005/8/layout/vList2"/>
    <dgm:cxn modelId="{1E45B5E2-D50D-E748-9846-88A5A47B9519}" type="presOf" srcId="{A583C218-DBC2-1345-8B75-7B3C021B8FF9}" destId="{795CBA0D-3091-194F-83AF-732BB9AF7963}" srcOrd="0" destOrd="0" presId="urn:microsoft.com/office/officeart/2005/8/layout/vList2"/>
    <dgm:cxn modelId="{E9DD19E5-6830-E249-A21E-8E5043D33061}" srcId="{A4FB01B5-5D19-5D45-A78B-7A9C17788319}" destId="{C1DE9BE9-DB10-CC4A-8CC0-5F1B7A4BA692}" srcOrd="1" destOrd="0" parTransId="{074FC194-8B96-3648-8EF0-86AE3C519C3D}" sibTransId="{39EE9CCD-6368-914D-B221-6EDEDF497F46}"/>
    <dgm:cxn modelId="{A37A1FE5-CE85-9D45-B0F4-26A1A4BA25E3}" type="presOf" srcId="{E3929B94-8205-A547-B035-C6DCBF80E366}" destId="{71262E16-FCA0-8848-82DF-747EC818897A}" srcOrd="0" destOrd="0" presId="urn:microsoft.com/office/officeart/2005/8/layout/vList2"/>
    <dgm:cxn modelId="{7E7DD4EB-9357-024C-A894-0465EDB39A77}" type="presOf" srcId="{9E53A896-4755-404F-A20D-876914116976}" destId="{B96C1657-762C-0246-B62D-AD9D00E562C4}" srcOrd="0" destOrd="1" presId="urn:microsoft.com/office/officeart/2005/8/layout/vList2"/>
    <dgm:cxn modelId="{402DB6F6-07C6-A54C-BB7B-F3AEFBCB010D}" srcId="{E3929B94-8205-A547-B035-C6DCBF80E366}" destId="{B53C4E3D-91AF-2548-BAB5-DCF0B36C6AD4}" srcOrd="3" destOrd="0" parTransId="{AEC7655C-7B23-5C40-AF88-1CBCB3F7F4FB}" sibTransId="{D428D4C6-CB4F-CD4B-A86A-4578AECFB68D}"/>
    <dgm:cxn modelId="{954435F9-35A0-A24C-B6F6-49CF6D941C0B}" type="presOf" srcId="{A7417AD5-EC30-674B-887A-4FCF53E6084C}" destId="{F5EFF917-A360-874C-B8E7-EA36D7FE340E}" srcOrd="0" destOrd="0" presId="urn:microsoft.com/office/officeart/2005/8/layout/vList2"/>
    <dgm:cxn modelId="{A4229EDB-E6CB-004A-A3EA-730BCC09C0F9}" type="presParOf" srcId="{C36B93C9-2E9D-1848-8826-F80066F52383}" destId="{71262E16-FCA0-8848-82DF-747EC818897A}" srcOrd="0" destOrd="0" presId="urn:microsoft.com/office/officeart/2005/8/layout/vList2"/>
    <dgm:cxn modelId="{3174ADDA-5013-3E4A-BFDC-D4BCD3E1A9F5}" type="presParOf" srcId="{C36B93C9-2E9D-1848-8826-F80066F52383}" destId="{795CBA0D-3091-194F-83AF-732BB9AF7963}" srcOrd="1" destOrd="0" presId="urn:microsoft.com/office/officeart/2005/8/layout/vList2"/>
    <dgm:cxn modelId="{635BF2D4-3CF8-094D-9AC4-4802465DE9D2}" type="presParOf" srcId="{C36B93C9-2E9D-1848-8826-F80066F52383}" destId="{F5EFF917-A360-874C-B8E7-EA36D7FE340E}" srcOrd="2" destOrd="0" presId="urn:microsoft.com/office/officeart/2005/8/layout/vList2"/>
    <dgm:cxn modelId="{9CCF3816-08EF-6D49-8B24-8F419F0C7B28}" type="presParOf" srcId="{C36B93C9-2E9D-1848-8826-F80066F52383}" destId="{B96C1657-762C-0246-B62D-AD9D00E562C4}" srcOrd="3" destOrd="0" presId="urn:microsoft.com/office/officeart/2005/8/layout/vList2"/>
    <dgm:cxn modelId="{A94FD9EF-0913-1C45-874B-83F22613A58C}" type="presParOf" srcId="{C36B93C9-2E9D-1848-8826-F80066F52383}" destId="{765F59B8-E48F-604D-AA0A-6E01F5DF8780}" srcOrd="4" destOrd="0" presId="urn:microsoft.com/office/officeart/2005/8/layout/vList2"/>
    <dgm:cxn modelId="{C52F079F-548C-9A4A-B30D-8B25BEE49CED}" type="presParOf" srcId="{C36B93C9-2E9D-1848-8826-F80066F52383}" destId="{498482B9-10A2-E94C-898A-D38A324EAC91}" srcOrd="5" destOrd="0" presId="urn:microsoft.com/office/officeart/2005/8/layout/vList2"/>
    <dgm:cxn modelId="{48A717D0-15CD-574E-B310-D64DE52DAD1B}" type="presParOf" srcId="{C36B93C9-2E9D-1848-8826-F80066F52383}" destId="{B32886BA-AA59-674E-8058-A63AAAC14038}" srcOrd="6" destOrd="0" presId="urn:microsoft.com/office/officeart/2005/8/layout/vList2"/>
    <dgm:cxn modelId="{19B8E269-E82B-0D4B-899C-EA878A597FFC}" type="presParOf" srcId="{C36B93C9-2E9D-1848-8826-F80066F52383}" destId="{49D38AF3-7A99-BD40-9405-A4B2714D0BFB}" srcOrd="7" destOrd="0" presId="urn:microsoft.com/office/officeart/2005/8/layout/vList2"/>
    <dgm:cxn modelId="{1AA41CBF-5C08-1643-9D38-D97A5A4F8D20}" type="presParOf" srcId="{C36B93C9-2E9D-1848-8826-F80066F52383}" destId="{08AC3099-5188-4142-A9CA-DBAFA5C1F91F}" srcOrd="8" destOrd="0" presId="urn:microsoft.com/office/officeart/2005/8/layout/vList2"/>
    <dgm:cxn modelId="{12478462-E27A-0849-9593-3EC61EF75B2F}" type="presParOf" srcId="{C36B93C9-2E9D-1848-8826-F80066F52383}" destId="{B95CB0AD-6548-AD47-A2DD-95A10E82CD4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2E16-FCA0-8848-82DF-747EC818897A}">
      <dsp:nvSpPr>
        <dsp:cNvPr id="0" name=""/>
        <dsp:cNvSpPr/>
      </dsp:nvSpPr>
      <dsp:spPr>
        <a:xfrm>
          <a:off x="0" y="6461"/>
          <a:ext cx="1138353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Informazioni generali: </a:t>
          </a:r>
        </a:p>
      </dsp:txBody>
      <dsp:txXfrm>
        <a:off x="21075" y="27536"/>
        <a:ext cx="11341387" cy="389580"/>
      </dsp:txXfrm>
    </dsp:sp>
    <dsp:sp modelId="{1CBD5F0F-F21A-E440-AC93-F9DC901B2D06}">
      <dsp:nvSpPr>
        <dsp:cNvPr id="0" name=""/>
        <dsp:cNvSpPr/>
      </dsp:nvSpPr>
      <dsp:spPr>
        <a:xfrm>
          <a:off x="0" y="438191"/>
          <a:ext cx="11383537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2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/>
            <a:t>Età (anni)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/>
            <a:t>Genere (M, </a:t>
          </a:r>
          <a:r>
            <a:rPr lang="it-IT" sz="1400" kern="1200" dirty="0" err="1"/>
            <a:t>F</a:t>
          </a:r>
          <a:r>
            <a:rPr lang="it-IT" sz="1400" kern="1200" dirty="0"/>
            <a:t>, non dichiarato)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/>
            <a:t>Nome della scuola </a:t>
          </a:r>
        </a:p>
      </dsp:txBody>
      <dsp:txXfrm>
        <a:off x="0" y="438191"/>
        <a:ext cx="11383537" cy="726570"/>
      </dsp:txXfrm>
    </dsp:sp>
    <dsp:sp modelId="{765F59B8-E48F-604D-AA0A-6E01F5DF8780}">
      <dsp:nvSpPr>
        <dsp:cNvPr id="0" name=""/>
        <dsp:cNvSpPr/>
      </dsp:nvSpPr>
      <dsp:spPr>
        <a:xfrm>
          <a:off x="0" y="1164761"/>
          <a:ext cx="1138353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Quanto tempo trascorri mediamente davanti ad uno schermo (cellulare, computer, tv, consolle) al giorno? </a:t>
          </a:r>
        </a:p>
      </dsp:txBody>
      <dsp:txXfrm>
        <a:off x="21075" y="1185836"/>
        <a:ext cx="11341387" cy="389580"/>
      </dsp:txXfrm>
    </dsp:sp>
    <dsp:sp modelId="{498482B9-10A2-E94C-898A-D38A324EAC91}">
      <dsp:nvSpPr>
        <dsp:cNvPr id="0" name=""/>
        <dsp:cNvSpPr/>
      </dsp:nvSpPr>
      <dsp:spPr>
        <a:xfrm>
          <a:off x="0" y="1596491"/>
          <a:ext cx="11383537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2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/>
            <a:t>a) meno di due ore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/>
            <a:t>b) 2-4 ore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/>
            <a:t>c) 4-7 ore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/>
            <a:t>d) più di 7 ore</a:t>
          </a:r>
        </a:p>
      </dsp:txBody>
      <dsp:txXfrm>
        <a:off x="0" y="1596491"/>
        <a:ext cx="11383537" cy="968760"/>
      </dsp:txXfrm>
    </dsp:sp>
    <dsp:sp modelId="{B32886BA-AA59-674E-8058-A63AAAC14038}">
      <dsp:nvSpPr>
        <dsp:cNvPr id="0" name=""/>
        <dsp:cNvSpPr/>
      </dsp:nvSpPr>
      <dsp:spPr>
        <a:xfrm>
          <a:off x="0" y="2565251"/>
          <a:ext cx="1138353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in che modo utilizzi lo schermo per la maggior parte del tempo?</a:t>
          </a:r>
        </a:p>
      </dsp:txBody>
      <dsp:txXfrm>
        <a:off x="21075" y="2586326"/>
        <a:ext cx="11341387" cy="389580"/>
      </dsp:txXfrm>
    </dsp:sp>
    <dsp:sp modelId="{49D38AF3-7A99-BD40-9405-A4B2714D0BFB}">
      <dsp:nvSpPr>
        <dsp:cNvPr id="0" name=""/>
        <dsp:cNvSpPr/>
      </dsp:nvSpPr>
      <dsp:spPr>
        <a:xfrm>
          <a:off x="0" y="2996981"/>
          <a:ext cx="11383537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2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a) social network (Instagram, TikTok ecc)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/>
            <a:t>b) app di messaggistica (Whatsapp, Telegram ecc)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/>
            <a:t>c) film/serie tv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/>
            <a:t>d) video giochi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/>
            <a:t>e) Studio	</a:t>
          </a:r>
        </a:p>
      </dsp:txBody>
      <dsp:txXfrm>
        <a:off x="0" y="2996981"/>
        <a:ext cx="11383537" cy="1192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2E16-FCA0-8848-82DF-747EC818897A}">
      <dsp:nvSpPr>
        <dsp:cNvPr id="0" name=""/>
        <dsp:cNvSpPr/>
      </dsp:nvSpPr>
      <dsp:spPr>
        <a:xfrm>
          <a:off x="0" y="136084"/>
          <a:ext cx="1138353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quanto tempo dedichi all’attività sportiva?</a:t>
          </a:r>
        </a:p>
      </dsp:txBody>
      <dsp:txXfrm>
        <a:off x="22246" y="158330"/>
        <a:ext cx="11339045" cy="411223"/>
      </dsp:txXfrm>
    </dsp:sp>
    <dsp:sp modelId="{1CBD5F0F-F21A-E440-AC93-F9DC901B2D06}">
      <dsp:nvSpPr>
        <dsp:cNvPr id="0" name=""/>
        <dsp:cNvSpPr/>
      </dsp:nvSpPr>
      <dsp:spPr>
        <a:xfrm>
          <a:off x="0" y="591798"/>
          <a:ext cx="11383537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2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a) nessuno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/>
            <a:t>b) 1-2 volte a settimana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c) 3 o più volte a settimana</a:t>
          </a:r>
        </a:p>
      </dsp:txBody>
      <dsp:txXfrm>
        <a:off x="0" y="591798"/>
        <a:ext cx="11383537" cy="766935"/>
      </dsp:txXfrm>
    </dsp:sp>
    <dsp:sp modelId="{765F59B8-E48F-604D-AA0A-6E01F5DF8780}">
      <dsp:nvSpPr>
        <dsp:cNvPr id="0" name=""/>
        <dsp:cNvSpPr/>
      </dsp:nvSpPr>
      <dsp:spPr>
        <a:xfrm>
          <a:off x="0" y="1358734"/>
          <a:ext cx="1138353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quanto tempo dedichi ad altre attività ricreative (suonare uno strumento musicale, arte, canto, teatro)?</a:t>
          </a:r>
        </a:p>
      </dsp:txBody>
      <dsp:txXfrm>
        <a:off x="22246" y="1380980"/>
        <a:ext cx="11339045" cy="411223"/>
      </dsp:txXfrm>
    </dsp:sp>
    <dsp:sp modelId="{498482B9-10A2-E94C-898A-D38A324EAC91}">
      <dsp:nvSpPr>
        <dsp:cNvPr id="0" name=""/>
        <dsp:cNvSpPr/>
      </dsp:nvSpPr>
      <dsp:spPr>
        <a:xfrm>
          <a:off x="0" y="1814449"/>
          <a:ext cx="11383537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2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a) nessuno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/>
            <a:t>b) 1-2 volte a settimana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c) 3 o più volte a settimana</a:t>
          </a:r>
        </a:p>
      </dsp:txBody>
      <dsp:txXfrm>
        <a:off x="0" y="1814449"/>
        <a:ext cx="11383537" cy="766935"/>
      </dsp:txXfrm>
    </dsp:sp>
    <dsp:sp modelId="{B32886BA-AA59-674E-8058-A63AAAC14038}">
      <dsp:nvSpPr>
        <dsp:cNvPr id="0" name=""/>
        <dsp:cNvSpPr/>
      </dsp:nvSpPr>
      <dsp:spPr>
        <a:xfrm>
          <a:off x="0" y="2581384"/>
          <a:ext cx="1138353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quanti sono gli amici che frequenti regolarmente?</a:t>
          </a:r>
        </a:p>
      </dsp:txBody>
      <dsp:txXfrm>
        <a:off x="22246" y="2603630"/>
        <a:ext cx="11339045" cy="411223"/>
      </dsp:txXfrm>
    </dsp:sp>
    <dsp:sp modelId="{49D38AF3-7A99-BD40-9405-A4B2714D0BFB}">
      <dsp:nvSpPr>
        <dsp:cNvPr id="0" name=""/>
        <dsp:cNvSpPr/>
      </dsp:nvSpPr>
      <dsp:spPr>
        <a:xfrm>
          <a:off x="0" y="3037099"/>
          <a:ext cx="11383537" cy="1022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2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a) Nessuno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b)uno – tre amici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/>
            <a:t>c) quattro – sei amici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d) più di sei amici</a:t>
          </a:r>
        </a:p>
      </dsp:txBody>
      <dsp:txXfrm>
        <a:off x="0" y="3037099"/>
        <a:ext cx="11383537" cy="1022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2E16-FCA0-8848-82DF-747EC818897A}">
      <dsp:nvSpPr>
        <dsp:cNvPr id="0" name=""/>
        <dsp:cNvSpPr/>
      </dsp:nvSpPr>
      <dsp:spPr>
        <a:xfrm>
          <a:off x="0" y="9116"/>
          <a:ext cx="1138353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titolo di studio/occupazione materna?</a:t>
          </a:r>
        </a:p>
      </dsp:txBody>
      <dsp:txXfrm>
        <a:off x="22246" y="31362"/>
        <a:ext cx="11339045" cy="411223"/>
      </dsp:txXfrm>
    </dsp:sp>
    <dsp:sp modelId="{F5EFF917-A360-874C-B8E7-EA36D7FE340E}">
      <dsp:nvSpPr>
        <dsp:cNvPr id="0" name=""/>
        <dsp:cNvSpPr/>
      </dsp:nvSpPr>
      <dsp:spPr>
        <a:xfrm>
          <a:off x="0" y="519551"/>
          <a:ext cx="1138353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hai fratelli/sorelle? Quanti? </a:t>
          </a:r>
        </a:p>
      </dsp:txBody>
      <dsp:txXfrm>
        <a:off x="22246" y="541797"/>
        <a:ext cx="11339045" cy="411223"/>
      </dsp:txXfrm>
    </dsp:sp>
    <dsp:sp modelId="{765F59B8-E48F-604D-AA0A-6E01F5DF8780}">
      <dsp:nvSpPr>
        <dsp:cNvPr id="0" name=""/>
        <dsp:cNvSpPr/>
      </dsp:nvSpPr>
      <dsp:spPr>
        <a:xfrm>
          <a:off x="0" y="1029986"/>
          <a:ext cx="1138353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 che ora vai a letto?</a:t>
          </a:r>
        </a:p>
      </dsp:txBody>
      <dsp:txXfrm>
        <a:off x="22246" y="1052232"/>
        <a:ext cx="11339045" cy="411223"/>
      </dsp:txXfrm>
    </dsp:sp>
    <dsp:sp modelId="{498482B9-10A2-E94C-898A-D38A324EAC91}">
      <dsp:nvSpPr>
        <dsp:cNvPr id="0" name=""/>
        <dsp:cNvSpPr/>
      </dsp:nvSpPr>
      <dsp:spPr>
        <a:xfrm>
          <a:off x="0" y="1485701"/>
          <a:ext cx="11383537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2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a)  prima delle 22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/>
            <a:t>b) tra le 22 e mezzanotte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c) dopo mezzanotte</a:t>
          </a:r>
        </a:p>
      </dsp:txBody>
      <dsp:txXfrm>
        <a:off x="0" y="1485701"/>
        <a:ext cx="11383537" cy="766935"/>
      </dsp:txXfrm>
    </dsp:sp>
    <dsp:sp modelId="{B32886BA-AA59-674E-8058-A63AAAC14038}">
      <dsp:nvSpPr>
        <dsp:cNvPr id="0" name=""/>
        <dsp:cNvSpPr/>
      </dsp:nvSpPr>
      <dsp:spPr>
        <a:xfrm>
          <a:off x="0" y="2252636"/>
          <a:ext cx="1138353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in generale, diresti di riposare bene?</a:t>
          </a:r>
        </a:p>
      </dsp:txBody>
      <dsp:txXfrm>
        <a:off x="22246" y="2274882"/>
        <a:ext cx="11339045" cy="411223"/>
      </dsp:txXfrm>
    </dsp:sp>
    <dsp:sp modelId="{49D38AF3-7A99-BD40-9405-A4B2714D0BFB}">
      <dsp:nvSpPr>
        <dsp:cNvPr id="0" name=""/>
        <dsp:cNvSpPr/>
      </dsp:nvSpPr>
      <dsp:spPr>
        <a:xfrm>
          <a:off x="0" y="2708351"/>
          <a:ext cx="11383537" cy="51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2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Si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No</a:t>
          </a:r>
        </a:p>
      </dsp:txBody>
      <dsp:txXfrm>
        <a:off x="0" y="2708351"/>
        <a:ext cx="11383537" cy="511290"/>
      </dsp:txXfrm>
    </dsp:sp>
    <dsp:sp modelId="{EA503B97-72E6-FA46-B11B-3201B5D80AC0}">
      <dsp:nvSpPr>
        <dsp:cNvPr id="0" name=""/>
        <dsp:cNvSpPr/>
      </dsp:nvSpPr>
      <dsp:spPr>
        <a:xfrm>
          <a:off x="0" y="3219641"/>
          <a:ext cx="11383537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fumi sigarette</a:t>
          </a:r>
        </a:p>
      </dsp:txBody>
      <dsp:txXfrm>
        <a:off x="22246" y="3241887"/>
        <a:ext cx="11339045" cy="411223"/>
      </dsp:txXfrm>
    </dsp:sp>
    <dsp:sp modelId="{B123D577-1492-C345-91E3-752F16891A3F}">
      <dsp:nvSpPr>
        <dsp:cNvPr id="0" name=""/>
        <dsp:cNvSpPr/>
      </dsp:nvSpPr>
      <dsp:spPr>
        <a:xfrm>
          <a:off x="0" y="3675356"/>
          <a:ext cx="11383537" cy="51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42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Si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500" kern="1200" dirty="0"/>
            <a:t>No</a:t>
          </a:r>
        </a:p>
      </dsp:txBody>
      <dsp:txXfrm>
        <a:off x="0" y="3675356"/>
        <a:ext cx="11383537" cy="5112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2E16-FCA0-8848-82DF-747EC818897A}">
      <dsp:nvSpPr>
        <dsp:cNvPr id="0" name=""/>
        <dsp:cNvSpPr/>
      </dsp:nvSpPr>
      <dsp:spPr>
        <a:xfrm>
          <a:off x="0" y="506711"/>
          <a:ext cx="11153442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ti capita di fare uso di alcol o droghe?</a:t>
          </a:r>
        </a:p>
      </dsp:txBody>
      <dsp:txXfrm>
        <a:off x="14050" y="520761"/>
        <a:ext cx="11125342" cy="259719"/>
      </dsp:txXfrm>
    </dsp:sp>
    <dsp:sp modelId="{795CBA0D-3091-194F-83AF-732BB9AF7963}">
      <dsp:nvSpPr>
        <dsp:cNvPr id="0" name=""/>
        <dsp:cNvSpPr/>
      </dsp:nvSpPr>
      <dsp:spPr>
        <a:xfrm>
          <a:off x="0" y="794531"/>
          <a:ext cx="11153442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122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900" kern="1200"/>
            <a:t>a)mai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900" kern="1200"/>
            <a:t>b)qualche volta a mese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900" kern="1200"/>
            <a:t>c) tutte le settimane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900" kern="1200" dirty="0"/>
            <a:t>d) tutti i giorni </a:t>
          </a:r>
        </a:p>
      </dsp:txBody>
      <dsp:txXfrm>
        <a:off x="0" y="794531"/>
        <a:ext cx="11153442" cy="621000"/>
      </dsp:txXfrm>
    </dsp:sp>
    <dsp:sp modelId="{F5EFF917-A360-874C-B8E7-EA36D7FE340E}">
      <dsp:nvSpPr>
        <dsp:cNvPr id="0" name=""/>
        <dsp:cNvSpPr/>
      </dsp:nvSpPr>
      <dsp:spPr>
        <a:xfrm>
          <a:off x="0" y="1415531"/>
          <a:ext cx="11153442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sei soddisfatto del tuo rendimento scolastico?</a:t>
          </a:r>
        </a:p>
      </dsp:txBody>
      <dsp:txXfrm>
        <a:off x="14050" y="1429581"/>
        <a:ext cx="11125342" cy="259719"/>
      </dsp:txXfrm>
    </dsp:sp>
    <dsp:sp modelId="{B96C1657-762C-0246-B62D-AD9D00E562C4}">
      <dsp:nvSpPr>
        <dsp:cNvPr id="0" name=""/>
        <dsp:cNvSpPr/>
      </dsp:nvSpPr>
      <dsp:spPr>
        <a:xfrm>
          <a:off x="0" y="1703351"/>
          <a:ext cx="11153442" cy="31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122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900" kern="1200" dirty="0"/>
            <a:t>Si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900" kern="1200" dirty="0"/>
            <a:t>No</a:t>
          </a:r>
        </a:p>
      </dsp:txBody>
      <dsp:txXfrm>
        <a:off x="0" y="1703351"/>
        <a:ext cx="11153442" cy="310500"/>
      </dsp:txXfrm>
    </dsp:sp>
    <dsp:sp modelId="{765F59B8-E48F-604D-AA0A-6E01F5DF8780}">
      <dsp:nvSpPr>
        <dsp:cNvPr id="0" name=""/>
        <dsp:cNvSpPr/>
      </dsp:nvSpPr>
      <dsp:spPr>
        <a:xfrm>
          <a:off x="0" y="2013851"/>
          <a:ext cx="11153442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sei seguito da un insegnante di sostegno/neuropsichiatra/psicologo?</a:t>
          </a:r>
        </a:p>
      </dsp:txBody>
      <dsp:txXfrm>
        <a:off x="14050" y="2027901"/>
        <a:ext cx="11125342" cy="259719"/>
      </dsp:txXfrm>
    </dsp:sp>
    <dsp:sp modelId="{498482B9-10A2-E94C-898A-D38A324EAC91}">
      <dsp:nvSpPr>
        <dsp:cNvPr id="0" name=""/>
        <dsp:cNvSpPr/>
      </dsp:nvSpPr>
      <dsp:spPr>
        <a:xfrm>
          <a:off x="0" y="2301671"/>
          <a:ext cx="11153442" cy="31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122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900" kern="1200" dirty="0"/>
            <a:t>Si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900" kern="1200" dirty="0"/>
            <a:t>No</a:t>
          </a:r>
        </a:p>
      </dsp:txBody>
      <dsp:txXfrm>
        <a:off x="0" y="2301671"/>
        <a:ext cx="11153442" cy="310500"/>
      </dsp:txXfrm>
    </dsp:sp>
    <dsp:sp modelId="{B32886BA-AA59-674E-8058-A63AAAC14038}">
      <dsp:nvSpPr>
        <dsp:cNvPr id="0" name=""/>
        <dsp:cNvSpPr/>
      </dsp:nvSpPr>
      <dsp:spPr>
        <a:xfrm>
          <a:off x="0" y="2612170"/>
          <a:ext cx="11153442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hai fatto esperienza di un avvenimento negativo che ha avuto un impatto sulla tua vita (malattia grave, perdita di un parente caro, violenza o maltrattamenti)?</a:t>
          </a:r>
        </a:p>
      </dsp:txBody>
      <dsp:txXfrm>
        <a:off x="14050" y="2626220"/>
        <a:ext cx="11125342" cy="259719"/>
      </dsp:txXfrm>
    </dsp:sp>
    <dsp:sp modelId="{49D38AF3-7A99-BD40-9405-A4B2714D0BFB}">
      <dsp:nvSpPr>
        <dsp:cNvPr id="0" name=""/>
        <dsp:cNvSpPr/>
      </dsp:nvSpPr>
      <dsp:spPr>
        <a:xfrm>
          <a:off x="0" y="2899990"/>
          <a:ext cx="11153442" cy="31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122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900" kern="1200" dirty="0"/>
            <a:t>Si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900" kern="1200" dirty="0"/>
            <a:t>No</a:t>
          </a:r>
        </a:p>
      </dsp:txBody>
      <dsp:txXfrm>
        <a:off x="0" y="2899990"/>
        <a:ext cx="11153442" cy="310500"/>
      </dsp:txXfrm>
    </dsp:sp>
    <dsp:sp modelId="{08AC3099-5188-4142-A9CA-DBAFA5C1F91F}">
      <dsp:nvSpPr>
        <dsp:cNvPr id="0" name=""/>
        <dsp:cNvSpPr/>
      </dsp:nvSpPr>
      <dsp:spPr>
        <a:xfrm>
          <a:off x="0" y="3210490"/>
          <a:ext cx="11153442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sei mai stato vittima di bullismo</a:t>
          </a:r>
        </a:p>
      </dsp:txBody>
      <dsp:txXfrm>
        <a:off x="14050" y="3224540"/>
        <a:ext cx="11125342" cy="259719"/>
      </dsp:txXfrm>
    </dsp:sp>
    <dsp:sp modelId="{B95CB0AD-6548-AD47-A2DD-95A10E82CD45}">
      <dsp:nvSpPr>
        <dsp:cNvPr id="0" name=""/>
        <dsp:cNvSpPr/>
      </dsp:nvSpPr>
      <dsp:spPr>
        <a:xfrm>
          <a:off x="0" y="3498311"/>
          <a:ext cx="11153442" cy="31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122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900" kern="1200" dirty="0"/>
            <a:t>Si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900" kern="1200" dirty="0"/>
            <a:t>No</a:t>
          </a:r>
        </a:p>
      </dsp:txBody>
      <dsp:txXfrm>
        <a:off x="0" y="3498311"/>
        <a:ext cx="11153442" cy="310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6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9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5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8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1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3" r:id="rId8"/>
    <p:sldLayoutId id="2147483664" r:id="rId9"/>
    <p:sldLayoutId id="2147483665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Occhi su un caramella">
            <a:extLst>
              <a:ext uri="{FF2B5EF4-FFF2-40B4-BE49-F238E27FC236}">
                <a16:creationId xmlns:a16="http://schemas.microsoft.com/office/drawing/2014/main" id="{B478F426-AEA4-87DE-B9BD-2A3BD8829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574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F1855FA-DAFF-0B8E-1542-9A5DA5A52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10357624" cy="3163864"/>
          </a:xfrm>
        </p:spPr>
        <p:txBody>
          <a:bodyPr>
            <a:normAutofit/>
          </a:bodyPr>
          <a:lstStyle/>
          <a:p>
            <a:pPr algn="l"/>
            <a:r>
              <a:rPr lang="it-IT" sz="5200" dirty="0">
                <a:solidFill>
                  <a:srgbClr val="FFFFFF"/>
                </a:solidFill>
              </a:rPr>
              <a:t>Studio sull’associazione fra tempo trascorso davanti agli schermi e salute mentale negli adolescenti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C1B8FE-DF3E-4474-B435-86D1F01CF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9845040" cy="1279124"/>
          </a:xfrm>
        </p:spPr>
        <p:txBody>
          <a:bodyPr>
            <a:normAutofit/>
          </a:bodyPr>
          <a:lstStyle/>
          <a:p>
            <a:pPr algn="l"/>
            <a:r>
              <a:rPr lang="it-IT" sz="2200" dirty="0">
                <a:solidFill>
                  <a:srgbClr val="FFFFFF"/>
                </a:solidFill>
              </a:rPr>
              <a:t>Gruppo 3: Ambra Navetta, Chiara Aramini, Andrea Milani, Mariagrazia Merola, Francesca Cotardo, Elena Ragni, Margherita Calicchia,  Giulia Paglietta, Davide Macaluso</a:t>
            </a:r>
          </a:p>
        </p:txBody>
      </p:sp>
    </p:spTree>
    <p:extLst>
      <p:ext uri="{BB962C8B-B14F-4D97-AF65-F5344CB8AC3E}">
        <p14:creationId xmlns:p14="http://schemas.microsoft.com/office/powerpoint/2010/main" val="47413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70AB888-BDD8-DC15-C8F0-570D5907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/>
              <a:t>Associazione tra tempo trascorso davanti agli schermi,  ansia e depressione negli adolescenti di Torino: studio pilota osservazionale trasversale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68B165-BCA0-BECF-354E-E87CD24AD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anchor="ctr">
            <a:normAutofit/>
          </a:bodyPr>
          <a:lstStyle/>
          <a:p>
            <a:r>
              <a:rPr lang="it-IT" sz="1800" dirty="0"/>
              <a:t>Questionario GAD</a:t>
            </a:r>
          </a:p>
          <a:p>
            <a:endParaRPr lang="it-IT" sz="1800" dirty="0"/>
          </a:p>
          <a:p>
            <a:endParaRPr lang="it-IT" sz="1800" dirty="0"/>
          </a:p>
        </p:txBody>
      </p:sp>
      <p:pic>
        <p:nvPicPr>
          <p:cNvPr id="5" name="Immagine 4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80C326ED-B08F-0C95-C944-ED9D548EE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718" y="1112522"/>
            <a:ext cx="5514153" cy="49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4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70AB888-BDD8-DC15-C8F0-570D5907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/>
              <a:t>Associazione tra tempo trascorso davanti agli schermi,  ansia e depressione negli adolescenti di Torino: studio pilota osservazionale trasversale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68B165-BCA0-BECF-354E-E87CD24AD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anchor="ctr">
            <a:normAutofit/>
          </a:bodyPr>
          <a:lstStyle/>
          <a:p>
            <a:r>
              <a:rPr lang="it-IT" sz="1800" dirty="0"/>
              <a:t>Questionario PHQ-9 </a:t>
            </a:r>
            <a:r>
              <a:rPr lang="it-IT" sz="1800" dirty="0" err="1"/>
              <a:t>teens</a:t>
            </a:r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pic>
        <p:nvPicPr>
          <p:cNvPr id="6" name="Immagine 5" descr="Immagine che contiene testo, schermata, ricevuta, numero&#10;&#10;Descrizione generata automaticamente">
            <a:extLst>
              <a:ext uri="{FF2B5EF4-FFF2-40B4-BE49-F238E27FC236}">
                <a16:creationId xmlns:a16="http://schemas.microsoft.com/office/drawing/2014/main" id="{1EFDDF04-6DF0-5B4E-5F0E-2C4B35083C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191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0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C7448-269F-1D18-78EF-E70101F2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Associazione tra tempo trascorso davanti agli schermi,  ansia e depressione negli adolescenti di Torino: studio pilota osservazionale trasversale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0E1FCF-1CD6-9A31-04AA-D720EA492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Possibili limiti dello studio:</a:t>
            </a:r>
          </a:p>
          <a:p>
            <a:r>
              <a:rPr lang="it-IT" dirty="0"/>
              <a:t>il tipo di studio (trasversale) non permette di definire con chiarezza il nesso di causalità tra le variabili dello studio tra cui eventualmente emergono delle associazioni</a:t>
            </a:r>
          </a:p>
          <a:p>
            <a:r>
              <a:rPr lang="it-IT" dirty="0" err="1"/>
              <a:t>Selection</a:t>
            </a:r>
            <a:r>
              <a:rPr lang="it-IT" dirty="0"/>
              <a:t> </a:t>
            </a:r>
            <a:r>
              <a:rPr lang="it-IT"/>
              <a:t>bias</a:t>
            </a:r>
            <a:endParaRPr lang="it-IT" dirty="0"/>
          </a:p>
          <a:p>
            <a:endParaRPr lang="it-IT" dirty="0"/>
          </a:p>
          <a:p>
            <a:r>
              <a:rPr lang="it-IT" dirty="0"/>
              <a:t>Future implicazioni/spunti di discussione:</a:t>
            </a:r>
          </a:p>
          <a:p>
            <a:r>
              <a:rPr lang="it-IT" dirty="0"/>
              <a:t>Studio prospettico di coorte (adolescenti 1-3 anno scuole medie per 2 anni)  </a:t>
            </a:r>
          </a:p>
        </p:txBody>
      </p:sp>
    </p:spTree>
    <p:extLst>
      <p:ext uri="{BB962C8B-B14F-4D97-AF65-F5344CB8AC3E}">
        <p14:creationId xmlns:p14="http://schemas.microsoft.com/office/powerpoint/2010/main" val="299951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3B6E2C-2FAC-D520-47E0-227A034A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Associazione tra tempo trascorso davanti agli schermi,  ansia e depressione negli adolescenti di Torino: studio pilota osservazionale trasversale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8FE91B-86DD-125F-DB78-DF4746F2E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Background</a:t>
            </a:r>
          </a:p>
          <a:p>
            <a:pPr marL="0" indent="0">
              <a:buNone/>
            </a:pPr>
            <a:r>
              <a:rPr lang="it-IT" sz="2400" dirty="0"/>
              <a:t>Gli adolescenti stanno crescendo in un mondo sempre più digitalizzato, con un aumento del tempo trascorso davanti agli schermi </a:t>
            </a:r>
            <a:r>
              <a:rPr lang="it-IT" sz="2400" baseline="30000" dirty="0"/>
              <a:t>1</a:t>
            </a:r>
            <a:r>
              <a:rPr lang="it-IT" sz="2400" dirty="0"/>
              <a:t>. </a:t>
            </a:r>
          </a:p>
          <a:p>
            <a:pPr marL="0" indent="0">
              <a:buNone/>
            </a:pPr>
            <a:r>
              <a:rPr lang="it-IT" sz="2400" dirty="0"/>
              <a:t>Le evidenze scientifiche indicano che l’uso assiduo di dispositivi digitali può avere un impatto sul benessere mentale con conseguenze sulla salute fisica, psicologica e sociale</a:t>
            </a:r>
            <a:r>
              <a:rPr lang="it-IT" sz="2400" baseline="30000" dirty="0"/>
              <a:t>2</a:t>
            </a:r>
            <a:r>
              <a:rPr lang="it-IT" sz="2400" dirty="0"/>
              <a:t>.  </a:t>
            </a:r>
          </a:p>
          <a:p>
            <a:pPr marL="0" indent="0">
              <a:buNone/>
            </a:pPr>
            <a:r>
              <a:rPr lang="it-IT" sz="2400" dirty="0"/>
              <a:t>Tuttavia, la portata reale di questo impatto non è completamente chiarita</a:t>
            </a:r>
            <a:r>
              <a:rPr lang="it-IT" sz="2400" baseline="30000" dirty="0"/>
              <a:t>3</a:t>
            </a:r>
            <a:r>
              <a:rPr lang="it-IT" sz="2400" dirty="0"/>
              <a:t>. </a:t>
            </a:r>
          </a:p>
          <a:p>
            <a:pPr marL="0" indent="0">
              <a:buNone/>
            </a:pPr>
            <a:r>
              <a:rPr lang="it-IT" sz="2400" dirty="0"/>
              <a:t>Pertanto l’obiettivo dello studio è di valutare l’associazione tra tempo trascorso davanti agli schermi e la presenza di sintomi di ansia e depressione in una popolazione di adolescenti di Torino.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baseline="30000" dirty="0"/>
              <a:t>1 </a:t>
            </a:r>
            <a:r>
              <a:rPr lang="it-IT" sz="2400" baseline="30000" dirty="0" err="1"/>
              <a:t>Adhikari</a:t>
            </a:r>
            <a:r>
              <a:rPr lang="it-IT" sz="2400" baseline="30000" dirty="0"/>
              <a:t> B,, </a:t>
            </a:r>
            <a:r>
              <a:rPr lang="it-IT" sz="2400" baseline="30000" dirty="0" err="1"/>
              <a:t>J</a:t>
            </a:r>
            <a:r>
              <a:rPr lang="it-IT" sz="2400" baseline="30000" dirty="0"/>
              <a:t>. Nepal </a:t>
            </a:r>
            <a:r>
              <a:rPr lang="it-IT" sz="2400" baseline="30000" dirty="0" err="1"/>
              <a:t>Med</a:t>
            </a:r>
            <a:r>
              <a:rPr lang="it-IT" sz="2400" baseline="30000" dirty="0"/>
              <a:t> </a:t>
            </a:r>
            <a:r>
              <a:rPr lang="it-IT" sz="2400" baseline="30000" dirty="0" err="1"/>
              <a:t>Ass</a:t>
            </a:r>
            <a:r>
              <a:rPr lang="it-IT" sz="2400" baseline="30000" dirty="0"/>
              <a:t>, 2021</a:t>
            </a:r>
          </a:p>
          <a:p>
            <a:pPr marL="0" indent="0">
              <a:buNone/>
            </a:pPr>
            <a:r>
              <a:rPr lang="it-IT" sz="2400" baseline="30000" dirty="0"/>
              <a:t>2 </a:t>
            </a:r>
            <a:r>
              <a:rPr lang="it-IT" sz="2400" baseline="30000" dirty="0" err="1"/>
              <a:t>Yun</a:t>
            </a:r>
            <a:r>
              <a:rPr lang="it-IT" sz="2400" baseline="30000" dirty="0"/>
              <a:t>-gi Ma, Li Sheng, Journal of </a:t>
            </a:r>
            <a:r>
              <a:rPr lang="it-IT" sz="2400" baseline="30000" dirty="0" err="1"/>
              <a:t>Affective</a:t>
            </a:r>
            <a:r>
              <a:rPr lang="it-IT" sz="2400" baseline="30000" dirty="0"/>
              <a:t> Disorders 2023</a:t>
            </a:r>
          </a:p>
          <a:p>
            <a:pPr marL="0" indent="0">
              <a:buNone/>
            </a:pPr>
            <a:r>
              <a:rPr lang="it-IT" sz="2400" baseline="30000" dirty="0"/>
              <a:t>3 </a:t>
            </a:r>
            <a:r>
              <a:rPr lang="it-IT" sz="2400" baseline="30000" dirty="0" err="1"/>
              <a:t>Dinelin</a:t>
            </a:r>
            <a:r>
              <a:rPr lang="it-IT" sz="2400" baseline="30000" dirty="0"/>
              <a:t>, T, Johannes, </a:t>
            </a:r>
            <a:r>
              <a:rPr lang="it-IT" sz="2400" baseline="30000" dirty="0" err="1"/>
              <a:t>N</a:t>
            </a:r>
            <a:r>
              <a:rPr lang="it-IT" sz="2400" baseline="30000" dirty="0"/>
              <a:t>, </a:t>
            </a:r>
            <a:r>
              <a:rPr lang="it-IT" sz="2400" baseline="30000" dirty="0" err="1"/>
              <a:t>Dialogues</a:t>
            </a:r>
            <a:r>
              <a:rPr lang="it-IT" sz="2400" baseline="30000" dirty="0"/>
              <a:t> in clinical </a:t>
            </a:r>
            <a:r>
              <a:rPr lang="it-IT" sz="2400" baseline="30000" dirty="0" err="1"/>
              <a:t>Neuroscience</a:t>
            </a:r>
            <a:r>
              <a:rPr lang="it-IT" sz="2400" baseline="30000" dirty="0"/>
              <a:t> 2020</a:t>
            </a:r>
          </a:p>
          <a:p>
            <a:pPr marL="0" indent="0">
              <a:buNone/>
            </a:pPr>
            <a:endParaRPr lang="it-IT" sz="2400" baseline="30000" dirty="0"/>
          </a:p>
          <a:p>
            <a:pPr marL="0" indent="0">
              <a:buNone/>
            </a:pPr>
            <a:endParaRPr lang="it-IT" sz="2400" baseline="300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43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3B6E2C-2FAC-D520-47E0-227A034A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Associazione tra tempo trascorso davanti agli schermi,  ansia e depressione negli adolescenti di Torino: studio pilota osservazionale trasversale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8FE91B-86DD-125F-DB78-DF4746F2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6947946" cy="4195763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Disegno dello studio</a:t>
            </a:r>
          </a:p>
          <a:p>
            <a:pPr lvl="1"/>
            <a:r>
              <a:rPr lang="it-IT" dirty="0"/>
              <a:t>Studio osservazionale trasversale 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r>
              <a:rPr lang="it-IT" dirty="0"/>
              <a:t>Popolazione in studio</a:t>
            </a:r>
          </a:p>
          <a:p>
            <a:pPr lvl="1"/>
            <a:r>
              <a:rPr lang="it-IT" dirty="0"/>
              <a:t>Adolescenti della scuola secondaria di primo grado, frequentanti la classe seconda della città Metropolitana di Torino.</a:t>
            </a:r>
          </a:p>
          <a:p>
            <a:pPr lvl="1"/>
            <a:r>
              <a:rPr lang="it-IT" dirty="0"/>
              <a:t>Verranno selezionate 26 classi in 26 scuole (una classe per scuola)  (10% del totale di 257) distribuite uniformemente in tutto il territorio geografico della città, circa 600 bambini</a:t>
            </a:r>
          </a:p>
        </p:txBody>
      </p:sp>
      <p:pic>
        <p:nvPicPr>
          <p:cNvPr id="5" name="Immagine 4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5063C920-6491-ED1A-C664-48886EA49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216" y="2514600"/>
            <a:ext cx="35574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6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003C6D-6B50-45FC-223A-367E7739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Associazione tra tempo trascorso davanti agli schermi,  ansia e depressione negli adolescenti di Torino: studio pilota osservazionale trasversale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9EEC25-6F98-5177-C33C-36AE042BA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Principali criteri di inclusione</a:t>
            </a:r>
          </a:p>
          <a:p>
            <a:pPr lvl="1"/>
            <a:r>
              <a:rPr lang="it-IT" dirty="0"/>
              <a:t>Iscritti al secondo anno della scuola secondaria di primo grado </a:t>
            </a:r>
            <a:r>
              <a:rPr lang="it-IT"/>
              <a:t>nel 2024</a:t>
            </a:r>
            <a:endParaRPr lang="it-IT" dirty="0"/>
          </a:p>
          <a:p>
            <a:pPr lvl="1"/>
            <a:r>
              <a:rPr lang="it-IT" dirty="0"/>
              <a:t>Comprendere e parlare la lingua italiana </a:t>
            </a:r>
          </a:p>
          <a:p>
            <a:endParaRPr lang="it-IT" dirty="0"/>
          </a:p>
          <a:p>
            <a:r>
              <a:rPr lang="it-IT" dirty="0"/>
              <a:t>Principali criteri di esclusione</a:t>
            </a:r>
          </a:p>
          <a:p>
            <a:pPr lvl="1"/>
            <a:r>
              <a:rPr lang="it-IT" dirty="0"/>
              <a:t>Non essere in grado di fornire consenso allo studio 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13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B1682-0CF8-C3B4-60E5-244B7B81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Associazione tra tempo trascorso davanti agli schermi,  ansia e depressione negli adolescenti di Torino: studio pilota osservazionale trasversale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368460-9B27-A9C8-5569-3B4FA7FD9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Modalità di raccolta dei dati</a:t>
            </a:r>
          </a:p>
          <a:p>
            <a:pPr lvl="1"/>
            <a:r>
              <a:rPr lang="it-IT" dirty="0"/>
              <a:t>Verranno raccolti in forma anonima i dati socio-demografici e di interesse dello studio mediante scheda raccolta dati digitale o cartacea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Verranno somministrati due questionari per identificare i sintomi di ansia e depressione (GAD e PHQ-9 </a:t>
            </a:r>
            <a:r>
              <a:rPr lang="it-IT" dirty="0" err="1"/>
              <a:t>Teens</a:t>
            </a:r>
            <a:r>
              <a:rPr lang="it-IT" dirty="0"/>
              <a:t>)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Raccolta dati da settembre 2024 a dicembre 2024</a:t>
            </a: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551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AB888-BDD8-DC15-C8F0-570D5907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Associazione tra tempo trascorso davanti agli schermi,  ansia e depressione negli adolescenti di Torino: studio pilota osservazionale trasversale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68B165-BCA0-BECF-354E-E87CD24AD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Scheda raccolta dati</a:t>
            </a:r>
          </a:p>
          <a:p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4656E12-A42D-0B43-FFD0-8E5DCD8EE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129694"/>
              </p:ext>
            </p:extLst>
          </p:nvPr>
        </p:nvGraphicFramePr>
        <p:xfrm>
          <a:off x="579863" y="2542478"/>
          <a:ext cx="11383537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01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AB888-BDD8-DC15-C8F0-570D5907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Associazione tra tempo trascorso davanti agli schermi,  ansia e depressione negli adolescenti di Torino: studio pilota osservazionale trasversale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68B165-BCA0-BECF-354E-E87CD24AD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Scheda raccolta dati</a:t>
            </a:r>
          </a:p>
          <a:p>
            <a:endParaRPr lang="it-IT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E7434FDA-F062-B357-D47F-260EF323F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2490956"/>
              </p:ext>
            </p:extLst>
          </p:nvPr>
        </p:nvGraphicFramePr>
        <p:xfrm>
          <a:off x="579863" y="2542478"/>
          <a:ext cx="11383537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65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AB888-BDD8-DC15-C8F0-570D5907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Associazione tra tempo trascorso davanti agli schermi,  ansia e depressione negli adolescenti di Torino: studio pilota osservazionale trasversale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68B165-BCA0-BECF-354E-E87CD24AD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Scheda raccolta dati</a:t>
            </a:r>
          </a:p>
          <a:p>
            <a:endParaRPr lang="it-IT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E7434FDA-F062-B357-D47F-260EF323F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519829"/>
              </p:ext>
            </p:extLst>
          </p:nvPr>
        </p:nvGraphicFramePr>
        <p:xfrm>
          <a:off x="579863" y="2542478"/>
          <a:ext cx="11383537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63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AB888-BDD8-DC15-C8F0-570D5907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Associazione tra tempo trascorso davanti agli schermi,  ansia e depressione negli adolescenti di Torino: studio pilota osservazionale trasversale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68B165-BCA0-BECF-354E-E87CD24AD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Scheda raccolta dati</a:t>
            </a:r>
          </a:p>
          <a:p>
            <a:endParaRPr lang="it-IT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E7434FDA-F062-B357-D47F-260EF323F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368789"/>
              </p:ext>
            </p:extLst>
          </p:nvPr>
        </p:nvGraphicFramePr>
        <p:xfrm>
          <a:off x="579863" y="2542478"/>
          <a:ext cx="11153443" cy="431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15285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950</Words>
  <Application>Microsoft Macintosh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AvenirNext LT Pro Medium</vt:lpstr>
      <vt:lpstr>Sabon Next LT</vt:lpstr>
      <vt:lpstr>DappledVTI</vt:lpstr>
      <vt:lpstr>Studio sull’associazione fra tempo trascorso davanti agli schermi e salute mentale negli adolescenti</vt:lpstr>
      <vt:lpstr>Associazione tra tempo trascorso davanti agli schermi,  ansia e depressione negli adolescenti di Torino: studio pilota osservazionale trasversale </vt:lpstr>
      <vt:lpstr>Associazione tra tempo trascorso davanti agli schermi,  ansia e depressione negli adolescenti di Torino: studio pilota osservazionale trasversale </vt:lpstr>
      <vt:lpstr>Associazione tra tempo trascorso davanti agli schermi,  ansia e depressione negli adolescenti di Torino: studio pilota osservazionale trasversale </vt:lpstr>
      <vt:lpstr>Associazione tra tempo trascorso davanti agli schermi,  ansia e depressione negli adolescenti di Torino: studio pilota osservazionale trasversale </vt:lpstr>
      <vt:lpstr>Associazione tra tempo trascorso davanti agli schermi,  ansia e depressione negli adolescenti di Torino: studio pilota osservazionale trasversale </vt:lpstr>
      <vt:lpstr>Associazione tra tempo trascorso davanti agli schermi,  ansia e depressione negli adolescenti di Torino: studio pilota osservazionale trasversale</vt:lpstr>
      <vt:lpstr>Associazione tra tempo trascorso davanti agli schermi,  ansia e depressione negli adolescenti di Torino: studio pilota osservazionale trasversale </vt:lpstr>
      <vt:lpstr>Associazione tra tempo trascorso davanti agli schermi,  ansia e depressione negli adolescenti di Torino: studio pilota osservazionale trasversale </vt:lpstr>
      <vt:lpstr>Associazione tra tempo trascorso davanti agli schermi,  ansia e depressione negli adolescenti di Torino: studio pilota osservazionale trasversale </vt:lpstr>
      <vt:lpstr>Associazione tra tempo trascorso davanti agli schermi,  ansia e depressione negli adolescenti di Torino: studio pilota osservazionale trasversale </vt:lpstr>
      <vt:lpstr>Associazione tra tempo trascorso davanti agli schermi,  ansia e depressione negli adolescenti di Torino: studio pilota osservazionale trasversale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Milani</dc:creator>
  <cp:lastModifiedBy>Andrea Milani</cp:lastModifiedBy>
  <cp:revision>20</cp:revision>
  <dcterms:created xsi:type="dcterms:W3CDTF">2024-03-19T16:02:35Z</dcterms:created>
  <dcterms:modified xsi:type="dcterms:W3CDTF">2024-03-20T15:49:25Z</dcterms:modified>
</cp:coreProperties>
</file>