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2192" y="-2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4008CA-3C4B-45A1-AFB2-29C15707162B}" type="datetimeFigureOut">
              <a:rPr lang="it-IT" smtClean="0"/>
              <a:t>04/04/16</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E50389-E21D-4409-8610-1A398647FF18}" type="slidenum">
              <a:rPr lang="it-IT" smtClean="0"/>
              <a:t>‹n.›</a:t>
            </a:fld>
            <a:endParaRPr lang="it-IT"/>
          </a:p>
        </p:txBody>
      </p:sp>
    </p:spTree>
    <p:extLst>
      <p:ext uri="{BB962C8B-B14F-4D97-AF65-F5344CB8AC3E}">
        <p14:creationId xmlns:p14="http://schemas.microsoft.com/office/powerpoint/2010/main" val="1897591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smtClean="0"/>
              <a:t>Dopo aver</a:t>
            </a:r>
            <a:r>
              <a:rPr lang="it-IT" baseline="0" dirty="0" smtClean="0"/>
              <a:t> letto il testo, riflettere con i ragazzi sui possibili modi di sostituire chissà nella frase. </a:t>
            </a:r>
            <a:endParaRPr lang="it-IT" dirty="0"/>
          </a:p>
        </p:txBody>
      </p:sp>
      <p:sp>
        <p:nvSpPr>
          <p:cNvPr id="4" name="Slide Number Placeholder 3"/>
          <p:cNvSpPr>
            <a:spLocks noGrp="1"/>
          </p:cNvSpPr>
          <p:nvPr>
            <p:ph type="sldNum" sz="quarter" idx="10"/>
          </p:nvPr>
        </p:nvSpPr>
        <p:spPr/>
        <p:txBody>
          <a:bodyPr/>
          <a:lstStyle/>
          <a:p>
            <a:fld id="{69E50389-E21D-4409-8610-1A398647FF18}" type="slidenum">
              <a:rPr lang="it-IT" smtClean="0"/>
              <a:t>2</a:t>
            </a:fld>
            <a:endParaRPr lang="it-IT"/>
          </a:p>
        </p:txBody>
      </p:sp>
    </p:spTree>
    <p:extLst>
      <p:ext uri="{BB962C8B-B14F-4D97-AF65-F5344CB8AC3E}">
        <p14:creationId xmlns:p14="http://schemas.microsoft.com/office/powerpoint/2010/main" val="557109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3954834-A245-4D37-8861-37C6977B6C63}" type="datetimeFigureOut">
              <a:rPr lang="it-IT" smtClean="0"/>
              <a:t>04/04/16</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AA3436D1-B9B7-46ED-A24E-F8E1C6F7DEDF}"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954834-A245-4D37-8861-37C6977B6C63}" type="datetimeFigureOut">
              <a:rPr lang="it-IT" smtClean="0"/>
              <a:t>04/04/16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954834-A245-4D37-8861-37C6977B6C63}" type="datetimeFigureOut">
              <a:rPr lang="it-IT" smtClean="0"/>
              <a:t>04/04/16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954834-A245-4D37-8861-37C6977B6C63}" type="datetimeFigureOut">
              <a:rPr lang="it-IT" smtClean="0"/>
              <a:t>04/04/16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3954834-A245-4D37-8861-37C6977B6C63}" type="datetimeFigureOut">
              <a:rPr lang="it-IT" smtClean="0"/>
              <a:t>04/04/16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A3436D1-B9B7-46ED-A24E-F8E1C6F7DEDF}"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954834-A245-4D37-8861-37C6977B6C63}" type="datetimeFigureOut">
              <a:rPr lang="it-IT" smtClean="0"/>
              <a:t>04/04/16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3954834-A245-4D37-8861-37C6977B6C63}" type="datetimeFigureOut">
              <a:rPr lang="it-IT" smtClean="0"/>
              <a:t>04/04/16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954834-A245-4D37-8861-37C6977B6C63}" type="datetimeFigureOut">
              <a:rPr lang="it-IT" smtClean="0"/>
              <a:t>04/04/16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954834-A245-4D37-8861-37C6977B6C63}" type="datetimeFigureOut">
              <a:rPr lang="it-IT" smtClean="0"/>
              <a:t>04/04/16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954834-A245-4D37-8861-37C6977B6C63}" type="datetimeFigureOut">
              <a:rPr lang="it-IT" smtClean="0"/>
              <a:t>04/04/16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A3436D1-B9B7-46ED-A24E-F8E1C6F7DEDF}"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3954834-A245-4D37-8861-37C6977B6C63}" type="datetimeFigureOut">
              <a:rPr lang="it-IT" smtClean="0"/>
              <a:t>04/04/16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AA3436D1-B9B7-46ED-A24E-F8E1C6F7DEDF}"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3954834-A245-4D37-8861-37C6977B6C63}" type="datetimeFigureOut">
              <a:rPr lang="it-IT" smtClean="0"/>
              <a:t>04/04/16</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3436D1-B9B7-46ED-A24E-F8E1C6F7DEDF}"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7262" y="4869160"/>
            <a:ext cx="4752528" cy="1684784"/>
          </a:xfrm>
        </p:spPr>
        <p:txBody>
          <a:bodyPr>
            <a:normAutofit fontScale="90000"/>
          </a:bodyPr>
          <a:lstStyle/>
          <a:p>
            <a:pPr algn="ctr"/>
            <a:r>
              <a:rPr lang="it-IT" sz="9600" dirty="0" smtClean="0">
                <a:latin typeface="AR DARLING" panose="02000000000000000000" pitchFamily="2" charset="0"/>
              </a:rPr>
              <a:t>Chissà…</a:t>
            </a:r>
            <a:r>
              <a:rPr lang="it-IT" sz="11500" dirty="0" smtClean="0"/>
              <a:t> </a:t>
            </a:r>
            <a:endParaRPr lang="it-IT" sz="115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1196751"/>
            <a:ext cx="3895501" cy="3907713"/>
          </a:xfrm>
          <a:prstGeom prst="rect">
            <a:avLst/>
          </a:prstGeom>
          <a:ln>
            <a:noFill/>
          </a:ln>
          <a:effectLst>
            <a:softEdge rad="112500"/>
          </a:effectLst>
        </p:spPr>
      </p:pic>
    </p:spTree>
    <p:extLst>
      <p:ext uri="{BB962C8B-B14F-4D97-AF65-F5344CB8AC3E}">
        <p14:creationId xmlns:p14="http://schemas.microsoft.com/office/powerpoint/2010/main" val="14084883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650336"/>
          </a:xfrm>
        </p:spPr>
        <p:txBody>
          <a:bodyPr>
            <a:normAutofit/>
          </a:bodyPr>
          <a:lstStyle/>
          <a:p>
            <a:pPr algn="r"/>
            <a:r>
              <a:rPr lang="it-IT" sz="2800" dirty="0" smtClean="0"/>
              <a:t>Alessandro Baricco, </a:t>
            </a:r>
            <a:r>
              <a:rPr lang="it-IT" sz="2800" i="1" dirty="0" smtClean="0"/>
              <a:t>Mr Gwyn</a:t>
            </a:r>
            <a:endParaRPr lang="it-IT" sz="2800" i="1" dirty="0"/>
          </a:p>
        </p:txBody>
      </p:sp>
      <p:sp>
        <p:nvSpPr>
          <p:cNvPr id="3" name="Content Placeholder 2"/>
          <p:cNvSpPr>
            <a:spLocks noGrp="1"/>
          </p:cNvSpPr>
          <p:nvPr>
            <p:ph idx="1"/>
          </p:nvPr>
        </p:nvSpPr>
        <p:spPr>
          <a:xfrm>
            <a:off x="467544" y="2060848"/>
            <a:ext cx="8229600" cy="3581752"/>
          </a:xfrm>
        </p:spPr>
        <p:txBody>
          <a:bodyPr>
            <a:normAutofit/>
          </a:bodyPr>
          <a:lstStyle/>
          <a:p>
            <a:pPr marL="0" indent="0" algn="just">
              <a:buNone/>
            </a:pPr>
            <a:r>
              <a:rPr lang="it-IT" dirty="0"/>
              <a:t>Jasper Gwyn mi ha insegnato che non siamo personaggi, siamo storie. Ci fermiamo all'idea di essere un personaggio impegnato in </a:t>
            </a:r>
            <a:r>
              <a:rPr lang="it-IT" b="1" dirty="0"/>
              <a:t>chissà </a:t>
            </a:r>
            <a:r>
              <a:rPr lang="it-IT" dirty="0"/>
              <a:t>quale avventura, anche semplicissima, ma quel che dovremmo capire è che noi siamo tutta la storia, non solo quel personaggio. Siamo il bosco dove cammina, il cattivo che lo frega, il casino che c'è attorno, tutta la gente che passa, il colore delle cose, i </a:t>
            </a:r>
            <a:r>
              <a:rPr lang="it-IT" dirty="0" smtClean="0"/>
              <a:t>rumori.</a:t>
            </a:r>
            <a:endParaRPr lang="it-IT" dirty="0"/>
          </a:p>
        </p:txBody>
      </p:sp>
    </p:spTree>
    <p:extLst>
      <p:ext uri="{BB962C8B-B14F-4D97-AF65-F5344CB8AC3E}">
        <p14:creationId xmlns:p14="http://schemas.microsoft.com/office/powerpoint/2010/main" val="141655760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8688"/>
          </a:xfrm>
        </p:spPr>
        <p:txBody>
          <a:bodyPr>
            <a:normAutofit fontScale="90000"/>
          </a:bodyPr>
          <a:lstStyle/>
          <a:p>
            <a:pPr algn="r"/>
            <a:r>
              <a:rPr lang="it-IT" dirty="0" smtClean="0"/>
              <a:t>Chissà </a:t>
            </a:r>
            <a:r>
              <a:rPr lang="it-IT" dirty="0" smtClean="0">
                <a:sym typeface="Wingdings" panose="05000000000000000000" pitchFamily="2" charset="2"/>
              </a:rPr>
              <a:t> </a:t>
            </a:r>
            <a:r>
              <a:rPr lang="it-IT" dirty="0" smtClean="0"/>
              <a:t>chi lo sa…</a:t>
            </a:r>
            <a:endParaRPr lang="it-IT" dirty="0"/>
          </a:p>
        </p:txBody>
      </p:sp>
      <p:sp>
        <p:nvSpPr>
          <p:cNvPr id="3" name="Content Placeholder 2"/>
          <p:cNvSpPr>
            <a:spLocks noGrp="1"/>
          </p:cNvSpPr>
          <p:nvPr>
            <p:ph idx="1"/>
          </p:nvPr>
        </p:nvSpPr>
        <p:spPr>
          <a:xfrm>
            <a:off x="457200" y="1935480"/>
            <a:ext cx="8229600" cy="4229824"/>
          </a:xfrm>
        </p:spPr>
        <p:txBody>
          <a:bodyPr>
            <a:normAutofit fontScale="92500" lnSpcReduction="20000"/>
          </a:bodyPr>
          <a:lstStyle/>
          <a:p>
            <a:r>
              <a:rPr lang="it-IT" b="1" dirty="0" smtClean="0"/>
              <a:t>Chissà</a:t>
            </a:r>
            <a:r>
              <a:rPr lang="it-IT" dirty="0" smtClean="0"/>
              <a:t> </a:t>
            </a:r>
            <a:r>
              <a:rPr lang="it-IT" dirty="0"/>
              <a:t>con chi è </a:t>
            </a:r>
            <a:r>
              <a:rPr lang="it-IT" dirty="0" smtClean="0"/>
              <a:t>uscita! </a:t>
            </a:r>
            <a:endParaRPr lang="it-IT" dirty="0"/>
          </a:p>
          <a:p>
            <a:r>
              <a:rPr lang="it-IT" b="1" dirty="0" smtClean="0"/>
              <a:t>Chissà</a:t>
            </a:r>
            <a:r>
              <a:rPr lang="it-IT" dirty="0" smtClean="0"/>
              <a:t> se è vero che è andato via. </a:t>
            </a:r>
          </a:p>
          <a:p>
            <a:r>
              <a:rPr lang="it-IT" b="1" dirty="0" smtClean="0"/>
              <a:t>Chissà</a:t>
            </a:r>
            <a:r>
              <a:rPr lang="it-IT" dirty="0" smtClean="0"/>
              <a:t> se mi ha detto la verità.</a:t>
            </a:r>
          </a:p>
          <a:p>
            <a:r>
              <a:rPr lang="it-IT" b="1" dirty="0" smtClean="0"/>
              <a:t>Chissà</a:t>
            </a:r>
            <a:r>
              <a:rPr lang="it-IT" dirty="0" smtClean="0"/>
              <a:t>, magari ha perso il treno. </a:t>
            </a:r>
          </a:p>
          <a:p>
            <a:pPr marL="0" indent="0">
              <a:buNone/>
            </a:pPr>
            <a:endParaRPr lang="it-IT" dirty="0" smtClean="0"/>
          </a:p>
          <a:p>
            <a:r>
              <a:rPr lang="it-IT" dirty="0" smtClean="0"/>
              <a:t>A: Con chi pensi che sia uscita? </a:t>
            </a:r>
          </a:p>
          <a:p>
            <a:pPr marL="0" indent="0">
              <a:buNone/>
            </a:pPr>
            <a:r>
              <a:rPr lang="it-IT" dirty="0" smtClean="0"/>
              <a:t>   B: </a:t>
            </a:r>
            <a:r>
              <a:rPr lang="it-IT" b="1" dirty="0" smtClean="0"/>
              <a:t>Chissà</a:t>
            </a:r>
            <a:r>
              <a:rPr lang="it-IT" dirty="0" smtClean="0"/>
              <a:t>! </a:t>
            </a:r>
          </a:p>
          <a:p>
            <a:r>
              <a:rPr lang="it-IT" dirty="0" smtClean="0"/>
              <a:t>A: Pensi che mi abbia detto la verità?</a:t>
            </a:r>
          </a:p>
          <a:p>
            <a:pPr marL="0" indent="0">
              <a:buNone/>
            </a:pPr>
            <a:r>
              <a:rPr lang="it-IT" dirty="0"/>
              <a:t> </a:t>
            </a:r>
            <a:r>
              <a:rPr lang="it-IT" dirty="0" smtClean="0"/>
              <a:t>  B: </a:t>
            </a:r>
            <a:r>
              <a:rPr lang="it-IT" b="1" dirty="0" smtClean="0"/>
              <a:t>Chissà</a:t>
            </a:r>
            <a:r>
              <a:rPr lang="it-IT" dirty="0" smtClean="0"/>
              <a:t>! </a:t>
            </a:r>
          </a:p>
          <a:p>
            <a:r>
              <a:rPr lang="it-IT" dirty="0" smtClean="0"/>
              <a:t>A: Verrai a vedere la partita? </a:t>
            </a:r>
          </a:p>
          <a:p>
            <a:pPr marL="0" indent="0">
              <a:buNone/>
            </a:pPr>
            <a:r>
              <a:rPr lang="it-IT" dirty="0"/>
              <a:t> </a:t>
            </a:r>
            <a:r>
              <a:rPr lang="it-IT" dirty="0" smtClean="0"/>
              <a:t>  B: </a:t>
            </a:r>
            <a:r>
              <a:rPr lang="it-IT" b="1" dirty="0" smtClean="0"/>
              <a:t>Chissà</a:t>
            </a:r>
            <a:r>
              <a:rPr lang="it-IT" dirty="0" smtClean="0"/>
              <a:t>! </a:t>
            </a:r>
            <a:endParaRPr lang="it-IT" dirty="0"/>
          </a:p>
        </p:txBody>
      </p:sp>
    </p:spTree>
    <p:extLst>
      <p:ext uri="{BB962C8B-B14F-4D97-AF65-F5344CB8AC3E}">
        <p14:creationId xmlns:p14="http://schemas.microsoft.com/office/powerpoint/2010/main" val="161334176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lstStyle/>
          <a:p>
            <a:pPr algn="r"/>
            <a:r>
              <a:rPr lang="it-IT" dirty="0" smtClean="0"/>
              <a:t>Si usa per…</a:t>
            </a:r>
            <a:endParaRPr lang="it-IT" dirty="0"/>
          </a:p>
        </p:txBody>
      </p:sp>
      <p:sp>
        <p:nvSpPr>
          <p:cNvPr id="3" name="Content Placeholder 2"/>
          <p:cNvSpPr>
            <a:spLocks noGrp="1"/>
          </p:cNvSpPr>
          <p:nvPr>
            <p:ph idx="1"/>
          </p:nvPr>
        </p:nvSpPr>
        <p:spPr>
          <a:xfrm>
            <a:off x="592875" y="1719334"/>
            <a:ext cx="8229600" cy="1728192"/>
          </a:xfrm>
        </p:spPr>
        <p:txBody>
          <a:bodyPr>
            <a:normAutofit fontScale="92500" lnSpcReduction="10000"/>
          </a:bodyPr>
          <a:lstStyle/>
          <a:p>
            <a:r>
              <a:rPr lang="it-IT" dirty="0" smtClean="0"/>
              <a:t>Esprimere un dubbio; </a:t>
            </a:r>
          </a:p>
          <a:p>
            <a:r>
              <a:rPr lang="it-IT" dirty="0" smtClean="0"/>
              <a:t>Mostrarsi incerti; </a:t>
            </a:r>
          </a:p>
          <a:p>
            <a:r>
              <a:rPr lang="it-IT" dirty="0" smtClean="0"/>
              <a:t>Esprimere una leggera speranza; </a:t>
            </a:r>
          </a:p>
          <a:p>
            <a:r>
              <a:rPr lang="it-IT" dirty="0" smtClean="0"/>
              <a:t>Rafforzare un’ipotesi. </a:t>
            </a:r>
            <a:endParaRPr lang="it-IT" dirty="0"/>
          </a:p>
        </p:txBody>
      </p:sp>
      <p:sp>
        <p:nvSpPr>
          <p:cNvPr id="4" name="Title 1"/>
          <p:cNvSpPr txBox="1">
            <a:spLocks/>
          </p:cNvSpPr>
          <p:nvPr/>
        </p:nvSpPr>
        <p:spPr>
          <a:xfrm>
            <a:off x="539552" y="3284984"/>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r"/>
            <a:r>
              <a:rPr lang="it-IT" dirty="0" smtClean="0"/>
              <a:t>Si può anche dire…</a:t>
            </a:r>
            <a:endParaRPr lang="it-IT" dirty="0"/>
          </a:p>
        </p:txBody>
      </p:sp>
      <p:sp>
        <p:nvSpPr>
          <p:cNvPr id="5" name="Content Placeholder 2"/>
          <p:cNvSpPr txBox="1">
            <a:spLocks/>
          </p:cNvSpPr>
          <p:nvPr/>
        </p:nvSpPr>
        <p:spPr>
          <a:xfrm>
            <a:off x="757762" y="4491046"/>
            <a:ext cx="8229600" cy="1728192"/>
          </a:xfrm>
          <a:prstGeom prst="rect">
            <a:avLst/>
          </a:prstGeom>
        </p:spPr>
        <p:txBody>
          <a:bodyPr vert="horz">
            <a:normAutofit fontScale="92500" lnSpcReduction="1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it-IT" dirty="0" smtClean="0"/>
              <a:t>Forse</a:t>
            </a:r>
            <a:r>
              <a:rPr lang="it-IT" dirty="0"/>
              <a:t>; </a:t>
            </a:r>
          </a:p>
          <a:p>
            <a:r>
              <a:rPr lang="it-IT" dirty="0" smtClean="0"/>
              <a:t>Probabilmente; </a:t>
            </a:r>
          </a:p>
          <a:p>
            <a:r>
              <a:rPr lang="it-IT" dirty="0" smtClean="0"/>
              <a:t>Boh. </a:t>
            </a:r>
            <a:r>
              <a:rPr lang="it-IT" dirty="0"/>
              <a:t>N</a:t>
            </a:r>
            <a:r>
              <a:rPr lang="it-IT" dirty="0" smtClean="0"/>
              <a:t>on so. </a:t>
            </a:r>
          </a:p>
          <a:p>
            <a:r>
              <a:rPr lang="it-IT" dirty="0" smtClean="0"/>
              <a:t>Può essere. </a:t>
            </a:r>
            <a:endParaRPr lang="it-IT" dirty="0"/>
          </a:p>
        </p:txBody>
      </p:sp>
    </p:spTree>
    <p:extLst>
      <p:ext uri="{BB962C8B-B14F-4D97-AF65-F5344CB8AC3E}">
        <p14:creationId xmlns:p14="http://schemas.microsoft.com/office/powerpoint/2010/main" val="238398016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t-IT" dirty="0" smtClean="0"/>
              <a:t>Lo si può trovare con…</a:t>
            </a:r>
            <a:endParaRPr lang="it-IT" dirty="0"/>
          </a:p>
        </p:txBody>
      </p:sp>
      <p:sp>
        <p:nvSpPr>
          <p:cNvPr id="3" name="Content Placeholder 2"/>
          <p:cNvSpPr>
            <a:spLocks noGrp="1"/>
          </p:cNvSpPr>
          <p:nvPr>
            <p:ph idx="1"/>
          </p:nvPr>
        </p:nvSpPr>
        <p:spPr>
          <a:xfrm>
            <a:off x="467544" y="2060848"/>
            <a:ext cx="8229600" cy="4389120"/>
          </a:xfrm>
        </p:spPr>
        <p:txBody>
          <a:bodyPr/>
          <a:lstStyle/>
          <a:p>
            <a:r>
              <a:rPr lang="it-IT" b="1" dirty="0" smtClean="0"/>
              <a:t>Chissà come </a:t>
            </a:r>
            <a:r>
              <a:rPr lang="it-IT" dirty="0" smtClean="0"/>
              <a:t>faremo senza il suo aiuto!</a:t>
            </a:r>
          </a:p>
          <a:p>
            <a:r>
              <a:rPr lang="it-IT" b="1" dirty="0" smtClean="0"/>
              <a:t>Chissà dove </a:t>
            </a:r>
            <a:r>
              <a:rPr lang="it-IT" dirty="0" smtClean="0"/>
              <a:t>è stato tutta la notte!</a:t>
            </a:r>
          </a:p>
          <a:p>
            <a:r>
              <a:rPr lang="it-IT" b="1" dirty="0" smtClean="0"/>
              <a:t>Chissà quando </a:t>
            </a:r>
            <a:r>
              <a:rPr lang="it-IT" dirty="0" smtClean="0"/>
              <a:t>ti vedremo di nuovo. </a:t>
            </a:r>
          </a:p>
          <a:p>
            <a:r>
              <a:rPr lang="it-IT" b="1" dirty="0" smtClean="0"/>
              <a:t>Chissà se </a:t>
            </a:r>
            <a:r>
              <a:rPr lang="it-IT" dirty="0" smtClean="0"/>
              <a:t>tornerà ancora a trovarci!</a:t>
            </a:r>
          </a:p>
          <a:p>
            <a:r>
              <a:rPr lang="it-IT" dirty="0" smtClean="0"/>
              <a:t>È andato a dormire presto, neanche avesse fatto </a:t>
            </a:r>
            <a:r>
              <a:rPr lang="it-IT" b="1" dirty="0" smtClean="0"/>
              <a:t>chissà che</a:t>
            </a:r>
            <a:r>
              <a:rPr lang="it-IT" dirty="0" smtClean="0"/>
              <a:t>!</a:t>
            </a:r>
          </a:p>
          <a:p>
            <a:r>
              <a:rPr lang="it-IT" b="1" dirty="0" smtClean="0"/>
              <a:t>Chissà mai </a:t>
            </a:r>
            <a:r>
              <a:rPr lang="it-IT" dirty="0" smtClean="0"/>
              <a:t>dove l’avrà trovata una maglia così brutta!</a:t>
            </a:r>
          </a:p>
          <a:p>
            <a:r>
              <a:rPr lang="it-IT" dirty="0" smtClean="0"/>
              <a:t>Bisogna fare attenzione che questi documenti non finiscano in mano a </a:t>
            </a:r>
            <a:r>
              <a:rPr lang="it-IT" b="1" dirty="0" smtClean="0"/>
              <a:t>chissà chi</a:t>
            </a:r>
            <a:r>
              <a:rPr lang="it-IT" dirty="0" smtClean="0"/>
              <a:t>!</a:t>
            </a:r>
          </a:p>
          <a:p>
            <a:endParaRPr lang="it-IT" dirty="0" smtClean="0"/>
          </a:p>
        </p:txBody>
      </p:sp>
    </p:spTree>
    <p:extLst>
      <p:ext uri="{BB962C8B-B14F-4D97-AF65-F5344CB8AC3E}">
        <p14:creationId xmlns:p14="http://schemas.microsoft.com/office/powerpoint/2010/main" val="90644477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269</TotalTime>
  <Words>293</Words>
  <Application>Microsoft Macintosh PowerPoint</Application>
  <PresentationFormat>Presentazione su schermo (4:3)</PresentationFormat>
  <Paragraphs>35</Paragraphs>
  <Slides>5</Slides>
  <Notes>1</Notes>
  <HiddenSlides>0</HiddenSlides>
  <MMClips>0</MMClips>
  <ScaleCrop>false</ScaleCrop>
  <HeadingPairs>
    <vt:vector size="4" baseType="variant">
      <vt:variant>
        <vt:lpstr>Tema</vt:lpstr>
      </vt:variant>
      <vt:variant>
        <vt:i4>1</vt:i4>
      </vt:variant>
      <vt:variant>
        <vt:lpstr>Titoli diapositive</vt:lpstr>
      </vt:variant>
      <vt:variant>
        <vt:i4>5</vt:i4>
      </vt:variant>
    </vt:vector>
  </HeadingPairs>
  <TitlesOfParts>
    <vt:vector size="6" baseType="lpstr">
      <vt:lpstr>Flow</vt:lpstr>
      <vt:lpstr>Chissà… </vt:lpstr>
      <vt:lpstr>Alessandro Baricco, Mr Gwyn</vt:lpstr>
      <vt:lpstr>Chissà  chi lo sa…</vt:lpstr>
      <vt:lpstr>Si usa per…</vt:lpstr>
      <vt:lpstr>Lo si può trovare con…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Chissà…</dc:title>
  <dc:creator>Ilaria Airaudo</dc:creator>
  <cp:lastModifiedBy>Simone Scafi</cp:lastModifiedBy>
  <cp:revision>11</cp:revision>
  <dcterms:created xsi:type="dcterms:W3CDTF">2016-02-29T14:00:16Z</dcterms:created>
  <dcterms:modified xsi:type="dcterms:W3CDTF">2016-04-04T14:48:46Z</dcterms:modified>
</cp:coreProperties>
</file>