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0029"/>
    <a:srgbClr val="B3B2B2"/>
    <a:srgbClr val="54565A"/>
    <a:srgbClr val="E40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F1D6302-CB6F-4CFB-99E7-047CD62CCE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0029"/>
          </a:solidFill>
          <a:ln>
            <a:solidFill>
              <a:srgbClr val="54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E4022C"/>
              </a:solidFill>
            </a:endParaRPr>
          </a:p>
        </p:txBody>
      </p:sp>
      <p:sp>
        <p:nvSpPr>
          <p:cNvPr id="5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5098" y="2493225"/>
            <a:ext cx="8269533" cy="187154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045098" y="4531663"/>
            <a:ext cx="8269533" cy="121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 i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CA02717E-A82D-460D-A34B-C47D81CCB1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7651" y="0"/>
            <a:ext cx="3703299" cy="3867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08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0D288010-7C7E-4E11-8DB9-173DBBF19EC2}"/>
              </a:ext>
            </a:extLst>
          </p:cNvPr>
          <p:cNvSpPr/>
          <p:nvPr userDrawn="1"/>
        </p:nvSpPr>
        <p:spPr>
          <a:xfrm>
            <a:off x="427286" y="4084890"/>
            <a:ext cx="6537533" cy="136732"/>
          </a:xfrm>
          <a:prstGeom prst="rect">
            <a:avLst/>
          </a:prstGeom>
          <a:solidFill>
            <a:srgbClr val="B3B2B2"/>
          </a:solidFill>
          <a:ln>
            <a:solidFill>
              <a:srgbClr val="B3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n>
                <a:solidFill>
                  <a:srgbClr val="54565A"/>
                </a:solidFill>
              </a:ln>
              <a:solidFill>
                <a:srgbClr val="54565A"/>
              </a:solidFill>
            </a:endParaRPr>
          </a:p>
        </p:txBody>
      </p:sp>
      <p:sp>
        <p:nvSpPr>
          <p:cNvPr id="4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27286" y="2618914"/>
            <a:ext cx="6537533" cy="135921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defRPr b="0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Titolo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27286" y="4328380"/>
            <a:ext cx="6537533" cy="121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400" i="1">
                <a:solidFill>
                  <a:schemeClr val="bg2">
                    <a:lumMod val="2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Sottotitolo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427BAB07-EAF1-4665-8818-C9669BB148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9106" y="16786"/>
            <a:ext cx="3420327" cy="35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91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F1D6302-CB6F-4CFB-99E7-047CD62CCE79}"/>
              </a:ext>
            </a:extLst>
          </p:cNvPr>
          <p:cNvSpPr/>
          <p:nvPr userDrawn="1"/>
        </p:nvSpPr>
        <p:spPr>
          <a:xfrm>
            <a:off x="-1" y="0"/>
            <a:ext cx="1452785" cy="6858000"/>
          </a:xfrm>
          <a:prstGeom prst="rect">
            <a:avLst/>
          </a:prstGeom>
          <a:solidFill>
            <a:srgbClr val="EA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E4022C"/>
              </a:solidFill>
            </a:endParaRPr>
          </a:p>
        </p:txBody>
      </p:sp>
      <p:sp>
        <p:nvSpPr>
          <p:cNvPr id="6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9337" y="145277"/>
            <a:ext cx="10006305" cy="1545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3600" b="1">
                <a:solidFill>
                  <a:srgbClr val="54565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9337" y="1825625"/>
            <a:ext cx="100063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54565A"/>
                </a:solidFill>
              </a:defRPr>
            </a:lvl1pPr>
            <a:lvl2pPr>
              <a:defRPr>
                <a:solidFill>
                  <a:srgbClr val="54565A"/>
                </a:solidFill>
              </a:defRPr>
            </a:lvl2pPr>
            <a:lvl3pPr>
              <a:defRPr>
                <a:solidFill>
                  <a:srgbClr val="54565A"/>
                </a:solidFill>
              </a:defRPr>
            </a:lvl3pPr>
            <a:lvl4pPr>
              <a:defRPr>
                <a:solidFill>
                  <a:srgbClr val="54565A"/>
                </a:solidFill>
              </a:defRPr>
            </a:lvl4pPr>
            <a:lvl5pPr>
              <a:defRPr>
                <a:solidFill>
                  <a:srgbClr val="54565A"/>
                </a:solidFill>
              </a:defRPr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9" name="Segnaposto data 3">
            <a:extLst>
              <a:ext uri="{FF2B5EF4-FFF2-40B4-BE49-F238E27FC236}">
                <a16:creationId xmlns:a16="http://schemas.microsoft.com/office/drawing/2014/main" id="{4B14594F-6478-4652-8466-4D13D073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9337" y="6356350"/>
            <a:ext cx="225165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155A-EB68-4D8A-996A-1D3E1B5AAD08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10" name="Segnaposto piè di pagina 4">
            <a:extLst>
              <a:ext uri="{FF2B5EF4-FFF2-40B4-BE49-F238E27FC236}">
                <a16:creationId xmlns:a16="http://schemas.microsoft.com/office/drawing/2014/main" id="{E2701E48-8FBF-469D-929E-494FE7A36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58195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A18C6E7B-8EA3-4A77-A370-1CF2C6646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3019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8C37D-BC29-4A6F-BF38-611A266CCB84}" type="slidenum">
              <a:rPr lang="it-IT" smtClean="0"/>
              <a:t>‹N›</a:t>
            </a:fld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A15657D8-AB3D-4591-B3FB-C5954BD54D2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013" y="-2"/>
            <a:ext cx="1739804" cy="1816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196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EF1D6302-CB6F-4CFB-99E7-047CD62CCE7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0029"/>
          </a:solidFill>
          <a:ln>
            <a:solidFill>
              <a:srgbClr val="5456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E4022C"/>
              </a:solidFill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A8DB4767-6157-4420-9731-B1DFB4921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448" y="11523"/>
            <a:ext cx="5090012" cy="5315484"/>
          </a:xfrm>
          <a:prstGeom prst="rect">
            <a:avLst/>
          </a:prstGeom>
        </p:spPr>
      </p:pic>
      <p:sp>
        <p:nvSpPr>
          <p:cNvPr id="8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790447" y="4657351"/>
            <a:ext cx="6611106" cy="121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400" i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it-IT" dirty="0"/>
              <a:t>Sottotitolo</a:t>
            </a:r>
          </a:p>
        </p:txBody>
      </p:sp>
    </p:spTree>
    <p:extLst>
      <p:ext uri="{BB962C8B-B14F-4D97-AF65-F5344CB8AC3E}">
        <p14:creationId xmlns:p14="http://schemas.microsoft.com/office/powerpoint/2010/main" val="2410043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D5EEF38-BBF6-4F2A-A006-FDCEC5804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C495E98-4875-4417-A3DC-03D8462DE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14594F-6478-4652-8466-4D13D0738B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8155A-EB68-4D8A-996A-1D3E1B5AAD08}" type="datetimeFigureOut">
              <a:rPr lang="it-IT" smtClean="0"/>
              <a:t>30/11/2022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701E48-8FBF-469D-929E-494FE7A367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8C6E7B-8EA3-4A77-A370-1CF2C66467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8C37D-BC29-4A6F-BF38-611A266CCB8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46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3951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67995E31-C18B-49E7-91CA-2535B5D187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359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450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2621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Tahoma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Alessia Guerretta</dc:creator>
  <cp:lastModifiedBy>Stefania Stecca</cp:lastModifiedBy>
  <cp:revision>23</cp:revision>
  <dcterms:created xsi:type="dcterms:W3CDTF">2022-06-17T10:33:09Z</dcterms:created>
  <dcterms:modified xsi:type="dcterms:W3CDTF">2022-11-30T10:20:38Z</dcterms:modified>
</cp:coreProperties>
</file>